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revisionInfo.xml" ContentType="application/vnd.ms-powerpoint.revisioninfo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gs/tag2.xml" ContentType="application/vnd.openxmlformats-officedocument.presentationml.tags+xml"/>
  <Override PartName="/ppt/tags/tag10.xml" ContentType="application/vnd.openxmlformats-officedocument.presentationml.tags+xml"/>
  <Override PartName="/ppt/tags/tag3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4.xml" ContentType="application/vnd.openxmlformats-officedocument.presentationml.tags+xml"/>
  <Override PartName="/ppt/tags/tag9.xml" ContentType="application/vnd.openxmlformats-officedocument.presentationml.tags+xml"/>
  <Override PartName="/ppt/tags/tag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8" r:id="rId1"/>
  </p:sldMasterIdLst>
  <p:notesMasterIdLst>
    <p:notesMasterId r:id="rId14"/>
  </p:notesMasterIdLst>
  <p:sldIdLst>
    <p:sldId id="256" r:id="rId2"/>
    <p:sldId id="289" r:id="rId3"/>
    <p:sldId id="287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</p:sldIdLst>
  <p:sldSz cx="9144000" cy="5143500" type="screen16x9"/>
  <p:notesSz cx="6858000" cy="9144000"/>
  <p:embeddedFontLst>
    <p:embeddedFont>
      <p:font typeface="Averia Serif Libre Light" panose="020B0604020202020204" charset="0"/>
      <p:regular r:id="rId15"/>
      <p:bold r:id="rId16"/>
      <p:italic r:id="rId17"/>
      <p:boldItalic r:id="rId18"/>
    </p:embeddedFont>
    <p:embeddedFont>
      <p:font typeface="Metal Mania" panose="020B0604020202020204" charset="0"/>
      <p:regular r:id="rId19"/>
    </p:embeddedFont>
  </p:embeddedFontLst>
  <p:custDataLst>
    <p:tags r:id="rId20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1D06A6-35F2-495E-9CE9-9565EEC1D350}" v="154" dt="2024-10-29T22:35:34.226"/>
  </p1510:revLst>
</p1510:revInfo>
</file>

<file path=ppt/tableStyles.xml><?xml version="1.0" encoding="utf-8"?>
<a:tblStyleLst xmlns:a="http://schemas.openxmlformats.org/drawingml/2006/main" def="{E0F18B90-E1D0-46A3-BA28-B98A57000E91}">
  <a:tblStyle styleId="{E0F18B90-E1D0-46A3-BA28-B98A57000E9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68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Relationship Id="rId27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" name="Google Shape;36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645250" y="1991850"/>
            <a:ext cx="63456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body" idx="1"/>
          </p:nvPr>
        </p:nvSpPr>
        <p:spPr>
          <a:xfrm>
            <a:off x="2208375" y="2009400"/>
            <a:ext cx="47271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419100" algn="ctr" rtl="0">
              <a:spcBef>
                <a:spcPts val="600"/>
              </a:spcBef>
              <a:spcAft>
                <a:spcPts val="0"/>
              </a:spcAft>
              <a:buSzPts val="3000"/>
              <a:buChar char="🎃"/>
              <a:defRPr sz="3000" i="1"/>
            </a:lvl1pPr>
            <a:lvl2pPr marL="914400" lvl="1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💀"/>
              <a:defRPr sz="3000" i="1"/>
            </a:lvl2pPr>
            <a:lvl3pPr marL="1371600" lvl="2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👻"/>
              <a:defRPr sz="3000" i="1"/>
            </a:lvl3pPr>
            <a:lvl4pPr marL="1828800" lvl="3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 i="1"/>
            </a:lvl4pPr>
            <a:lvl5pPr marL="2286000" lvl="4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 i="1"/>
            </a:lvl5pPr>
            <a:lvl6pPr marL="2743200" lvl="5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 i="1"/>
            </a:lvl6pPr>
            <a:lvl7pPr marL="3200400" lvl="6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 i="1"/>
            </a:lvl7pPr>
            <a:lvl8pPr marL="3657600" lvl="7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 i="1"/>
            </a:lvl8pPr>
            <a:lvl9pPr marL="4114800" lvl="8" indent="-419100" algn="ctr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 i="1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20124D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09650" y="1066800"/>
            <a:ext cx="7121100" cy="57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B9CBEF"/>
              </a:buClr>
              <a:buSzPts val="2000"/>
              <a:buFont typeface="Metal Mania"/>
              <a:buNone/>
              <a:defRPr sz="2000">
                <a:solidFill>
                  <a:srgbClr val="B9CBEF"/>
                </a:solidFill>
                <a:latin typeface="Metal Mania"/>
                <a:ea typeface="Metal Mania"/>
                <a:cs typeface="Metal Mania"/>
                <a:sym typeface="Metal Man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B9CBEF"/>
              </a:buClr>
              <a:buSzPts val="2000"/>
              <a:buFont typeface="Metal Mania"/>
              <a:buNone/>
              <a:defRPr sz="2000">
                <a:solidFill>
                  <a:srgbClr val="B9CBEF"/>
                </a:solidFill>
                <a:latin typeface="Metal Mania"/>
                <a:ea typeface="Metal Mania"/>
                <a:cs typeface="Metal Mania"/>
                <a:sym typeface="Metal Mani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B9CBEF"/>
              </a:buClr>
              <a:buSzPts val="2000"/>
              <a:buFont typeface="Metal Mania"/>
              <a:buNone/>
              <a:defRPr sz="2000">
                <a:solidFill>
                  <a:srgbClr val="B9CBEF"/>
                </a:solidFill>
                <a:latin typeface="Metal Mania"/>
                <a:ea typeface="Metal Mania"/>
                <a:cs typeface="Metal Mania"/>
                <a:sym typeface="Metal Mani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B9CBEF"/>
              </a:buClr>
              <a:buSzPts val="2000"/>
              <a:buFont typeface="Metal Mania"/>
              <a:buNone/>
              <a:defRPr sz="2000">
                <a:solidFill>
                  <a:srgbClr val="B9CBEF"/>
                </a:solidFill>
                <a:latin typeface="Metal Mania"/>
                <a:ea typeface="Metal Mania"/>
                <a:cs typeface="Metal Mania"/>
                <a:sym typeface="Metal Mani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B9CBEF"/>
              </a:buClr>
              <a:buSzPts val="2000"/>
              <a:buFont typeface="Metal Mania"/>
              <a:buNone/>
              <a:defRPr sz="2000">
                <a:solidFill>
                  <a:srgbClr val="B9CBEF"/>
                </a:solidFill>
                <a:latin typeface="Metal Mania"/>
                <a:ea typeface="Metal Mania"/>
                <a:cs typeface="Metal Mania"/>
                <a:sym typeface="Metal Mani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B9CBEF"/>
              </a:buClr>
              <a:buSzPts val="2000"/>
              <a:buFont typeface="Metal Mania"/>
              <a:buNone/>
              <a:defRPr sz="2000">
                <a:solidFill>
                  <a:srgbClr val="B9CBEF"/>
                </a:solidFill>
                <a:latin typeface="Metal Mania"/>
                <a:ea typeface="Metal Mania"/>
                <a:cs typeface="Metal Mania"/>
                <a:sym typeface="Metal Mani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B9CBEF"/>
              </a:buClr>
              <a:buSzPts val="2000"/>
              <a:buFont typeface="Metal Mania"/>
              <a:buNone/>
              <a:defRPr sz="2000">
                <a:solidFill>
                  <a:srgbClr val="B9CBEF"/>
                </a:solidFill>
                <a:latin typeface="Metal Mania"/>
                <a:ea typeface="Metal Mania"/>
                <a:cs typeface="Metal Mania"/>
                <a:sym typeface="Metal Mani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B9CBEF"/>
              </a:buClr>
              <a:buSzPts val="2000"/>
              <a:buFont typeface="Metal Mania"/>
              <a:buNone/>
              <a:defRPr sz="2000">
                <a:solidFill>
                  <a:srgbClr val="B9CBEF"/>
                </a:solidFill>
                <a:latin typeface="Metal Mania"/>
                <a:ea typeface="Metal Mania"/>
                <a:cs typeface="Metal Mania"/>
                <a:sym typeface="Metal Mani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B9CBEF"/>
              </a:buClr>
              <a:buSzPts val="2000"/>
              <a:buFont typeface="Metal Mania"/>
              <a:buNone/>
              <a:defRPr sz="2000">
                <a:solidFill>
                  <a:srgbClr val="B9CBEF"/>
                </a:solidFill>
                <a:latin typeface="Metal Mania"/>
                <a:ea typeface="Metal Mania"/>
                <a:cs typeface="Metal Mania"/>
                <a:sym typeface="Metal Mani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09650" y="1581150"/>
            <a:ext cx="7121100" cy="28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B9CBEF"/>
              </a:buClr>
              <a:buSzPts val="2000"/>
              <a:buFont typeface="Averia Serif Libre Light"/>
              <a:buChar char="🎃"/>
              <a:defRPr sz="2000">
                <a:solidFill>
                  <a:srgbClr val="FFFFFF"/>
                </a:solidFill>
                <a:latin typeface="Averia Serif Libre Light"/>
                <a:ea typeface="Averia Serif Libre Light"/>
                <a:cs typeface="Averia Serif Libre Light"/>
                <a:sym typeface="Averia Serif Libre Light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B9CBEF"/>
              </a:buClr>
              <a:buSzPts val="2000"/>
              <a:buFont typeface="Averia Serif Libre Light"/>
              <a:buChar char="💀"/>
              <a:defRPr sz="2000">
                <a:solidFill>
                  <a:srgbClr val="FFFFFF"/>
                </a:solidFill>
                <a:latin typeface="Averia Serif Libre Light"/>
                <a:ea typeface="Averia Serif Libre Light"/>
                <a:cs typeface="Averia Serif Libre Light"/>
                <a:sym typeface="Averia Serif Libre Light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B9CBEF"/>
              </a:buClr>
              <a:buSzPts val="2000"/>
              <a:buFont typeface="Averia Serif Libre Light"/>
              <a:buChar char="👻"/>
              <a:defRPr sz="2000">
                <a:solidFill>
                  <a:srgbClr val="FFFFFF"/>
                </a:solidFill>
                <a:latin typeface="Averia Serif Libre Light"/>
                <a:ea typeface="Averia Serif Libre Light"/>
                <a:cs typeface="Averia Serif Libre Light"/>
                <a:sym typeface="Averia Serif Libre Light"/>
              </a:defRPr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veria Serif Libre Light"/>
              <a:buChar char="●"/>
              <a:defRPr sz="2000">
                <a:solidFill>
                  <a:srgbClr val="FFFFFF"/>
                </a:solidFill>
                <a:latin typeface="Averia Serif Libre Light"/>
                <a:ea typeface="Averia Serif Libre Light"/>
                <a:cs typeface="Averia Serif Libre Light"/>
                <a:sym typeface="Averia Serif Libre Light"/>
              </a:defRPr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veria Serif Libre Light"/>
              <a:buChar char="○"/>
              <a:defRPr sz="2000">
                <a:solidFill>
                  <a:srgbClr val="FFFFFF"/>
                </a:solidFill>
                <a:latin typeface="Averia Serif Libre Light"/>
                <a:ea typeface="Averia Serif Libre Light"/>
                <a:cs typeface="Averia Serif Libre Light"/>
                <a:sym typeface="Averia Serif Libre Light"/>
              </a:defRPr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veria Serif Libre Light"/>
              <a:buChar char="■"/>
              <a:defRPr sz="2000">
                <a:solidFill>
                  <a:srgbClr val="FFFFFF"/>
                </a:solidFill>
                <a:latin typeface="Averia Serif Libre Light"/>
                <a:ea typeface="Averia Serif Libre Light"/>
                <a:cs typeface="Averia Serif Libre Light"/>
                <a:sym typeface="Averia Serif Libre Light"/>
              </a:defRPr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veria Serif Libre Light"/>
              <a:buChar char="●"/>
              <a:defRPr sz="2000">
                <a:solidFill>
                  <a:srgbClr val="FFFFFF"/>
                </a:solidFill>
                <a:latin typeface="Averia Serif Libre Light"/>
                <a:ea typeface="Averia Serif Libre Light"/>
                <a:cs typeface="Averia Serif Libre Light"/>
                <a:sym typeface="Averia Serif Libre Light"/>
              </a:defRPr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veria Serif Libre Light"/>
              <a:buChar char="○"/>
              <a:defRPr sz="2000">
                <a:solidFill>
                  <a:srgbClr val="FFFFFF"/>
                </a:solidFill>
                <a:latin typeface="Averia Serif Libre Light"/>
                <a:ea typeface="Averia Serif Libre Light"/>
                <a:cs typeface="Averia Serif Libre Light"/>
                <a:sym typeface="Averia Serif Libre Light"/>
              </a:defRPr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veria Serif Libre Light"/>
              <a:buChar char="■"/>
              <a:defRPr sz="2000">
                <a:solidFill>
                  <a:srgbClr val="FFFFFF"/>
                </a:solidFill>
                <a:latin typeface="Averia Serif Libre Light"/>
                <a:ea typeface="Averia Serif Libre Light"/>
                <a:cs typeface="Averia Serif Libre Light"/>
                <a:sym typeface="Averia Serif Libre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6" r:id="rId3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13" Type="http://schemas.openxmlformats.org/officeDocument/2006/relationships/image" Target="../media/image9.png"/><Relationship Id="rId3" Type="http://schemas.openxmlformats.org/officeDocument/2006/relationships/tags" Target="../tags/tag25.xml"/><Relationship Id="rId7" Type="http://schemas.openxmlformats.org/officeDocument/2006/relationships/tags" Target="../tags/tag29.xml"/><Relationship Id="rId12" Type="http://schemas.openxmlformats.org/officeDocument/2006/relationships/image" Target="../media/image6.svg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11" Type="http://schemas.openxmlformats.org/officeDocument/2006/relationships/image" Target="../media/image5.png"/><Relationship Id="rId5" Type="http://schemas.openxmlformats.org/officeDocument/2006/relationships/tags" Target="../tags/tag27.xml"/><Relationship Id="rId10" Type="http://schemas.openxmlformats.org/officeDocument/2006/relationships/image" Target="../media/image4.svg"/><Relationship Id="rId4" Type="http://schemas.openxmlformats.org/officeDocument/2006/relationships/tags" Target="../tags/tag26.xml"/><Relationship Id="rId9" Type="http://schemas.openxmlformats.org/officeDocument/2006/relationships/image" Target="../media/image3.png"/><Relationship Id="rId14" Type="http://schemas.openxmlformats.org/officeDocument/2006/relationships/image" Target="../media/image10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13" Type="http://schemas.openxmlformats.org/officeDocument/2006/relationships/image" Target="../media/image7.png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image" Target="../media/image6.sv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image" Target="../media/image5.png"/><Relationship Id="rId5" Type="http://schemas.openxmlformats.org/officeDocument/2006/relationships/tags" Target="../tags/tag6.xml"/><Relationship Id="rId10" Type="http://schemas.openxmlformats.org/officeDocument/2006/relationships/image" Target="../media/image4.svg"/><Relationship Id="rId4" Type="http://schemas.openxmlformats.org/officeDocument/2006/relationships/tags" Target="../tags/tag5.xml"/><Relationship Id="rId9" Type="http://schemas.openxmlformats.org/officeDocument/2006/relationships/image" Target="../media/image3.png"/><Relationship Id="rId14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13" Type="http://schemas.openxmlformats.org/officeDocument/2006/relationships/image" Target="../media/image9.png"/><Relationship Id="rId3" Type="http://schemas.openxmlformats.org/officeDocument/2006/relationships/tags" Target="../tags/tag11.xml"/><Relationship Id="rId7" Type="http://schemas.openxmlformats.org/officeDocument/2006/relationships/tags" Target="../tags/tag15.xml"/><Relationship Id="rId12" Type="http://schemas.openxmlformats.org/officeDocument/2006/relationships/image" Target="../media/image6.svg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tags" Target="../tags/tag14.xml"/><Relationship Id="rId11" Type="http://schemas.openxmlformats.org/officeDocument/2006/relationships/image" Target="../media/image5.png"/><Relationship Id="rId5" Type="http://schemas.openxmlformats.org/officeDocument/2006/relationships/tags" Target="../tags/tag13.xml"/><Relationship Id="rId10" Type="http://schemas.openxmlformats.org/officeDocument/2006/relationships/image" Target="../media/image4.svg"/><Relationship Id="rId4" Type="http://schemas.openxmlformats.org/officeDocument/2006/relationships/tags" Target="../tags/tag12.xml"/><Relationship Id="rId9" Type="http://schemas.openxmlformats.org/officeDocument/2006/relationships/image" Target="../media/image3.png"/><Relationship Id="rId14" Type="http://schemas.openxmlformats.org/officeDocument/2006/relationships/image" Target="../media/image10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13" Type="http://schemas.openxmlformats.org/officeDocument/2006/relationships/image" Target="../media/image9.png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12" Type="http://schemas.openxmlformats.org/officeDocument/2006/relationships/image" Target="../media/image6.svg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11" Type="http://schemas.openxmlformats.org/officeDocument/2006/relationships/image" Target="../media/image5.png"/><Relationship Id="rId5" Type="http://schemas.openxmlformats.org/officeDocument/2006/relationships/tags" Target="../tags/tag20.xml"/><Relationship Id="rId10" Type="http://schemas.openxmlformats.org/officeDocument/2006/relationships/image" Target="../media/image4.svg"/><Relationship Id="rId4" Type="http://schemas.openxmlformats.org/officeDocument/2006/relationships/tags" Target="../tags/tag19.xml"/><Relationship Id="rId9" Type="http://schemas.openxmlformats.org/officeDocument/2006/relationships/image" Target="../media/image3.png"/><Relationship Id="rId14" Type="http://schemas.openxmlformats.org/officeDocument/2006/relationships/image" Target="../media/image10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 txBox="1">
            <a:spLocks noGrp="1"/>
          </p:cNvSpPr>
          <p:nvPr>
            <p:ph type="ctrTitle"/>
          </p:nvPr>
        </p:nvSpPr>
        <p:spPr>
          <a:xfrm>
            <a:off x="532190" y="2195050"/>
            <a:ext cx="8790819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</a:t>
            </a:r>
            <a:r>
              <a:rPr lang="en" dirty="0"/>
              <a:t>ire burn &amp; cauldron bubble – hot topics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86BB3F1-7963-01B1-C6EE-FDB76685E2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8100" indent="0">
              <a:buNone/>
            </a:pPr>
            <a:r>
              <a:rPr lang="en-US" dirty="0"/>
              <a:t>Department Shenanigans</a:t>
            </a:r>
          </a:p>
        </p:txBody>
      </p:sp>
    </p:spTree>
    <p:extLst>
      <p:ext uri="{BB962C8B-B14F-4D97-AF65-F5344CB8AC3E}">
        <p14:creationId xmlns:p14="http://schemas.microsoft.com/office/powerpoint/2010/main" val="2479570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86BB3F1-7963-01B1-C6EE-FDB76685E2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8100" indent="0">
              <a:buNone/>
            </a:pPr>
            <a:r>
              <a:rPr lang="en-US" dirty="0"/>
              <a:t>Purchasing Trickery</a:t>
            </a:r>
          </a:p>
        </p:txBody>
      </p:sp>
    </p:spTree>
    <p:extLst>
      <p:ext uri="{BB962C8B-B14F-4D97-AF65-F5344CB8AC3E}">
        <p14:creationId xmlns:p14="http://schemas.microsoft.com/office/powerpoint/2010/main" val="2551401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3A134DD-DAFB-3413-0F33-767D2C450F9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4762500" y="322898"/>
            <a:ext cx="4000500" cy="668654"/>
          </a:xfrm>
          <a:prstGeom prst="roundRect">
            <a:avLst/>
          </a:prstGeom>
          <a:solidFill>
            <a:srgbClr val="F4F4F4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17500" rIns="1143000" rtlCol="0" anchor="ctr">
            <a:normAutofit fontScale="62500" lnSpcReduction="20000"/>
          </a:bodyPr>
          <a:lstStyle/>
          <a:p>
            <a:r>
              <a:rPr lang="en-US" sz="2000">
                <a:solidFill>
                  <a:srgbClr val="5B5B5B"/>
                </a:solidFill>
              </a:rPr>
              <a:t>Please download and install the Slido app on all computers you use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874A24EF-350F-F34A-8828-757A34AAA26B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976661" y="433226"/>
            <a:ext cx="447999" cy="44799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7E7D71BE-3A1F-0E52-DC6A-69BEF9C8BCB0}"/>
              </a:ext>
            </a:extLst>
          </p:cNvPr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926080" y="462915"/>
            <a:ext cx="777240" cy="38862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2BF3FDF8-378B-7449-42CD-1E1686748BAD}"/>
              </a:ext>
            </a:extLst>
          </p:cNvPr>
          <p:cNvPicPr>
            <a:picLocks/>
          </p:cNvPicPr>
          <p:nvPr>
            <p:custDataLst>
              <p:tags r:id="rId5"/>
            </p:custDataLst>
          </p:nvPr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68680" y="1703070"/>
            <a:ext cx="1737360" cy="173736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B927FCE-AA5F-41BE-E85D-CC7707E1C941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2926080" y="1928813"/>
            <a:ext cx="5486400" cy="1285875"/>
          </a:xfrm>
          <a:prstGeom prst="rect">
            <a:avLst/>
          </a:prstGeom>
          <a:noFill/>
          <a:ln w="25400" cap="flat" cmpd="sng" algn="ctr">
            <a:solidFill>
              <a:srgbClr val="FFFFFF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>
                <a:solidFill>
                  <a:srgbClr val="5B5B5B"/>
                </a:solidFill>
              </a:rPr>
              <a:t>What are your current challenges?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0E581C-1681-D66B-104F-7C07BA0F21AA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2926080" y="4318000"/>
            <a:ext cx="5486400" cy="38862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r>
              <a:rPr lang="en-US" sz="2200" b="1">
                <a:solidFill>
                  <a:srgbClr val="5B5B5B"/>
                </a:solidFill>
              </a:rPr>
              <a:t>ⓘ</a:t>
            </a:r>
            <a:r>
              <a:rPr lang="en-US" sz="2000">
                <a:solidFill>
                  <a:srgbClr val="5B5B5B"/>
                </a:solidFill>
              </a:rPr>
              <a:t> Start presenting to display the poll results on this slide.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9212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2E74F26-465E-E70F-BA23-A51A911F914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4762500" y="322898"/>
            <a:ext cx="4000500" cy="668654"/>
          </a:xfrm>
          <a:prstGeom prst="roundRect">
            <a:avLst/>
          </a:prstGeom>
          <a:solidFill>
            <a:srgbClr val="F4F4F4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17500" rIns="1143000" rtlCol="0" anchor="ctr">
            <a:normAutofit fontScale="62500" lnSpcReduction="20000"/>
          </a:bodyPr>
          <a:lstStyle/>
          <a:p>
            <a:r>
              <a:rPr lang="en-US" sz="2000">
                <a:solidFill>
                  <a:srgbClr val="5B5B5B"/>
                </a:solidFill>
              </a:rPr>
              <a:t>Please download and install the Slido app on all computers you use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EE31696C-E73C-7C9C-E4AE-90D0C37FC7EA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976661" y="433226"/>
            <a:ext cx="447999" cy="44799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6949D020-E58A-65C1-07C1-E75B80C7B7CA}"/>
              </a:ext>
            </a:extLst>
          </p:cNvPr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926080" y="462915"/>
            <a:ext cx="777240" cy="38862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7373F19A-CAE3-4412-6DEF-3BD6B81D7984}"/>
              </a:ext>
            </a:extLst>
          </p:cNvPr>
          <p:cNvPicPr>
            <a:picLocks/>
          </p:cNvPicPr>
          <p:nvPr>
            <p:custDataLst>
              <p:tags r:id="rId5"/>
            </p:custDataLst>
          </p:nvPr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68680" y="1703070"/>
            <a:ext cx="1737360" cy="173736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9E4FB9A-431D-F048-44C4-5F7A967FB78C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2926080" y="1928813"/>
            <a:ext cx="5486400" cy="1285875"/>
          </a:xfrm>
          <a:prstGeom prst="rect">
            <a:avLst/>
          </a:prstGeom>
          <a:noFill/>
          <a:ln w="25400" cap="flat" cmpd="sng" algn="ctr">
            <a:solidFill>
              <a:srgbClr val="FFFFFF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sz="4000" b="1">
                <a:solidFill>
                  <a:srgbClr val="5B5B5B"/>
                </a:solidFill>
              </a:rPr>
              <a:t>Join at slido.com</a:t>
            </a:r>
            <a:br>
              <a:rPr lang="da-DK" sz="4000" b="1">
                <a:solidFill>
                  <a:srgbClr val="5B5B5B"/>
                </a:solidFill>
              </a:rPr>
            </a:br>
            <a:r>
              <a:rPr lang="da-DK" sz="4000" b="1">
                <a:solidFill>
                  <a:srgbClr val="5B5B5B"/>
                </a:solidFill>
              </a:rPr>
              <a:t>#7237058</a:t>
            </a:r>
            <a:endParaRPr lang="en-US" sz="4000" b="1">
              <a:solidFill>
                <a:srgbClr val="5B5B5B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815188-2888-922C-D65D-FC59149CF4A6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2926080" y="4318000"/>
            <a:ext cx="5486400" cy="38862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r>
              <a:rPr lang="en-US" sz="2200" b="1">
                <a:solidFill>
                  <a:srgbClr val="5B5B5B"/>
                </a:solidFill>
              </a:rPr>
              <a:t>ⓘ</a:t>
            </a:r>
            <a:r>
              <a:rPr lang="en-US" sz="2000">
                <a:solidFill>
                  <a:srgbClr val="5B5B5B"/>
                </a:solidFill>
              </a:rPr>
              <a:t> Start presenting to display the joining instructions on this slide.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7957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D2C3049-BEEF-7153-31FA-EDFB3E424C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8100" indent="0">
              <a:buNone/>
            </a:pPr>
            <a:r>
              <a:rPr lang="en-US" sz="4800" dirty="0"/>
              <a:t>Common Scams</a:t>
            </a:r>
          </a:p>
        </p:txBody>
      </p:sp>
    </p:spTree>
    <p:extLst>
      <p:ext uri="{BB962C8B-B14F-4D97-AF65-F5344CB8AC3E}">
        <p14:creationId xmlns:p14="http://schemas.microsoft.com/office/powerpoint/2010/main" val="416271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0ACF382-2AFD-81FA-D09B-58818DE956B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4762500" y="322898"/>
            <a:ext cx="4000500" cy="668654"/>
          </a:xfrm>
          <a:prstGeom prst="roundRect">
            <a:avLst/>
          </a:prstGeom>
          <a:solidFill>
            <a:srgbClr val="F4F4F4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17500" rIns="1143000" rtlCol="0" anchor="ctr">
            <a:normAutofit fontScale="62500" lnSpcReduction="20000"/>
          </a:bodyPr>
          <a:lstStyle/>
          <a:p>
            <a:r>
              <a:rPr lang="en-US" sz="2000">
                <a:solidFill>
                  <a:srgbClr val="5B5B5B"/>
                </a:solidFill>
              </a:rPr>
              <a:t>Please download and install the Slido app on all computers you use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EDD7720D-D9E5-DE8C-C091-12AE721A6F5B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976661" y="433226"/>
            <a:ext cx="447999" cy="44799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75255F95-67D1-7269-30FB-EDB3AA00D46D}"/>
              </a:ext>
            </a:extLst>
          </p:cNvPr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926080" y="462915"/>
            <a:ext cx="777240" cy="38862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B87D32B9-8392-87BA-0B64-F6A92F25382F}"/>
              </a:ext>
            </a:extLst>
          </p:cNvPr>
          <p:cNvPicPr>
            <a:picLocks/>
          </p:cNvPicPr>
          <p:nvPr>
            <p:custDataLst>
              <p:tags r:id="rId5"/>
            </p:custDataLst>
          </p:nvPr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68680" y="1703070"/>
            <a:ext cx="1737360" cy="173736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3730537-336E-5DF2-3902-C7B334EACD27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2926080" y="1928813"/>
            <a:ext cx="5486400" cy="1285875"/>
          </a:xfrm>
          <a:prstGeom prst="rect">
            <a:avLst/>
          </a:prstGeom>
          <a:noFill/>
          <a:ln w="25400" cap="flat" cmpd="sng" algn="ctr">
            <a:solidFill>
              <a:srgbClr val="FFFFFF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>
                <a:solidFill>
                  <a:srgbClr val="5B5B5B"/>
                </a:solidFill>
              </a:rPr>
              <a:t>Let us help you... Calls received to help with actually free services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45FC18-B446-D1D6-8628-68CC222773F0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2926080" y="4318000"/>
            <a:ext cx="5486400" cy="38862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r>
              <a:rPr lang="en-US" sz="2200" b="1">
                <a:solidFill>
                  <a:srgbClr val="5B5B5B"/>
                </a:solidFill>
              </a:rPr>
              <a:t>ⓘ</a:t>
            </a:r>
            <a:r>
              <a:rPr lang="en-US" sz="2000">
                <a:solidFill>
                  <a:srgbClr val="5B5B5B"/>
                </a:solidFill>
              </a:rPr>
              <a:t> Start presenting to display the poll results on this slide.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9822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D2C3049-BEEF-7153-31FA-EDFB3E424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81804" y="1868723"/>
            <a:ext cx="5543928" cy="819900"/>
          </a:xfrm>
        </p:spPr>
        <p:txBody>
          <a:bodyPr/>
          <a:lstStyle/>
          <a:p>
            <a:pPr marL="38100" indent="0">
              <a:buNone/>
            </a:pPr>
            <a:r>
              <a:rPr lang="en-US" sz="4800" dirty="0"/>
              <a:t>External Challenges</a:t>
            </a:r>
          </a:p>
        </p:txBody>
      </p:sp>
    </p:spTree>
    <p:extLst>
      <p:ext uri="{BB962C8B-B14F-4D97-AF65-F5344CB8AC3E}">
        <p14:creationId xmlns:p14="http://schemas.microsoft.com/office/powerpoint/2010/main" val="2669505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8E094DA-A879-92EF-63E1-09D7618AB066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4762500" y="322898"/>
            <a:ext cx="4000500" cy="668654"/>
          </a:xfrm>
          <a:prstGeom prst="roundRect">
            <a:avLst/>
          </a:prstGeom>
          <a:solidFill>
            <a:srgbClr val="F4F4F4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17500" rIns="1143000" rtlCol="0" anchor="ctr">
            <a:normAutofit fontScale="62500" lnSpcReduction="20000"/>
          </a:bodyPr>
          <a:lstStyle/>
          <a:p>
            <a:r>
              <a:rPr lang="en-US" sz="2000">
                <a:solidFill>
                  <a:srgbClr val="5B5B5B"/>
                </a:solidFill>
              </a:rPr>
              <a:t>Please download and install the Slido app on all computers you use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1CBE4E74-C798-E6A0-65EC-01B2E0CC4359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976661" y="433226"/>
            <a:ext cx="447999" cy="44799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FD8CA62B-7E54-B8E5-0378-3BAD1D064884}"/>
              </a:ext>
            </a:extLst>
          </p:cNvPr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926080" y="462915"/>
            <a:ext cx="777240" cy="38862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73DE2C18-9C3D-FD3B-5195-28BF4DABC943}"/>
              </a:ext>
            </a:extLst>
          </p:cNvPr>
          <p:cNvPicPr>
            <a:picLocks/>
          </p:cNvPicPr>
          <p:nvPr>
            <p:custDataLst>
              <p:tags r:id="rId5"/>
            </p:custDataLst>
          </p:nvPr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68680" y="1703070"/>
            <a:ext cx="1737360" cy="173736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ECA4D91-1734-1CCA-E311-CEBE896ABC75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2926080" y="1928813"/>
            <a:ext cx="5486400" cy="1285875"/>
          </a:xfrm>
          <a:prstGeom prst="rect">
            <a:avLst/>
          </a:prstGeom>
          <a:noFill/>
          <a:ln w="25400" cap="flat" cmpd="sng" algn="ctr">
            <a:solidFill>
              <a:srgbClr val="FFFFFF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>
                <a:solidFill>
                  <a:srgbClr val="5B5B5B"/>
                </a:solidFill>
              </a:rPr>
              <a:t>What do you wish you had known to look out for?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C39996E-A18C-6944-B137-8BAE818ABCE5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2926080" y="4318000"/>
            <a:ext cx="5486400" cy="38862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r>
              <a:rPr lang="en-US" sz="2200" b="1">
                <a:solidFill>
                  <a:srgbClr val="5B5B5B"/>
                </a:solidFill>
              </a:rPr>
              <a:t>ⓘ</a:t>
            </a:r>
            <a:r>
              <a:rPr lang="en-US" sz="2000">
                <a:solidFill>
                  <a:srgbClr val="5B5B5B"/>
                </a:solidFill>
              </a:rPr>
              <a:t> Start presenting to display the poll results on this slide.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2417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5C46315-9573-0D2A-E9DF-6DF9A269B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99966" y="1939062"/>
            <a:ext cx="6337748" cy="819900"/>
          </a:xfrm>
        </p:spPr>
        <p:txBody>
          <a:bodyPr/>
          <a:lstStyle/>
          <a:p>
            <a:r>
              <a:rPr lang="en-US" dirty="0"/>
              <a:t>Energy Saving Loans/Grants</a:t>
            </a:r>
          </a:p>
        </p:txBody>
      </p:sp>
    </p:spTree>
    <p:extLst>
      <p:ext uri="{BB962C8B-B14F-4D97-AF65-F5344CB8AC3E}">
        <p14:creationId xmlns:p14="http://schemas.microsoft.com/office/powerpoint/2010/main" val="2074536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D2C3049-BEEF-7153-31FA-EDFB3E424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81804" y="1868723"/>
            <a:ext cx="5543928" cy="819900"/>
          </a:xfrm>
        </p:spPr>
        <p:txBody>
          <a:bodyPr/>
          <a:lstStyle/>
          <a:p>
            <a:pPr marL="38100" indent="0">
              <a:buNone/>
            </a:pPr>
            <a:r>
              <a:rPr lang="en-US" sz="4800" dirty="0"/>
              <a:t>Internal Challenges</a:t>
            </a:r>
          </a:p>
        </p:txBody>
      </p:sp>
    </p:spTree>
    <p:extLst>
      <p:ext uri="{BB962C8B-B14F-4D97-AF65-F5344CB8AC3E}">
        <p14:creationId xmlns:p14="http://schemas.microsoft.com/office/powerpoint/2010/main" val="1549791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C0602ED-7EBE-29D9-DE8A-C7C7A6E8D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3385" y="2009400"/>
            <a:ext cx="8189406" cy="819900"/>
          </a:xfrm>
        </p:spPr>
        <p:txBody>
          <a:bodyPr/>
          <a:lstStyle/>
          <a:p>
            <a:r>
              <a:rPr lang="en-US" dirty="0"/>
              <a:t>“That’s how we’ve always done it…”</a:t>
            </a:r>
          </a:p>
          <a:p>
            <a:r>
              <a:rPr lang="en-US" dirty="0"/>
              <a:t>“To change that is too much money”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2491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1.13.0.5724"/>
  <p:tag name="SLIDO_PRESENTATION_ID" val="9c76d0f5-80d8-42be-9590-9a630a12de5b"/>
  <p:tag name="SLIDO_EVENT_UUID" val="155e4a0d-98de-4e4d-9af9-23836ac823f5"/>
  <p:tag name="SLIDO_EVENT_SECTION_UUID" val="f0728f20-4f93-44cc-951a-1f65344694e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reminder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dotty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OpenTex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3MzAyNDEwMjJ9"/>
  <p:tag name="SLIDO_TYPE" val="SlidoPoll"/>
  <p:tag name="SLIDO_POLL_UUID" val="8d2e850b-1f49-4664-bcac-d906ab43d18c"/>
  <p:tag name="SLIDO_TIMELINE" val="W3sicG9sbFF1ZXN0aW9uVXVpZCI6ImNkOTc1YjliLTc0MWYtNDdiZS1iOTM0LWY0ZmNkMDc3YTFjNCIsInNob3dSZXN1bHRzIjp0cnVlLCJzaG93Q29ycmVjdEFuc3dlcnMiOmZhbHNlLCJ2b3RpbmdMb2NrZWQiOmZhbHNlfV0=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reminder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dotty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3MzAyNDA3NDh9"/>
  <p:tag name="SLIDO_TYPE" val="SlidoJoinin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OpenText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3MzAyNDEzMzN9"/>
  <p:tag name="SLIDO_TYPE" val="SlidoPoll"/>
  <p:tag name="SLIDO_POLL_UUID" val="17ccbf23-67f3-4b95-8641-569a8b334850"/>
  <p:tag name="SLIDO_TIMELINE" val="W3sicG9sbFF1ZXN0aW9uVXVpZCI6ImFjOGQ4MGI2LWY1NjAtNDBmMC05YWY4LWI2ZjY0Y2YzNjVjYSIsInNob3dSZXN1bHRzIjp0cnVlLCJzaG93Q29ycmVjdEFuc3dlcnMiOmZhbHNlLCJ2b3RpbmdMb2NrZWQiOmZhbHNlfV0=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reminder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dotty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OpenText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reminder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dotty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Joi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3MzAyNDA3ODN9"/>
  <p:tag name="SLIDO_TYPE" val="SlidoPoll"/>
  <p:tag name="SLIDO_POLL_UUID" val="0f73cd7e-eee9-4e25-9a9f-1dbc9c238484"/>
  <p:tag name="SLIDO_TIMELINE" val="W3sicG9sbFF1ZXN0aW9uVXVpZCI6ImJkYzU2YTNjLTU2OTMtNDU2Zi05ODEwLWI5NTE4OWNkMDExMiIsInNob3dSZXN1bHRzIjp0cnVlLCJzaG93Q29ycmVjdEFuc3dlcnMiOmZhbHNlLCJ2b3RpbmdMb2NrZWQiOmZhbHNlfV0="/>
</p:tagLst>
</file>

<file path=ppt/theme/theme1.xml><?xml version="1.0" encoding="utf-8"?>
<a:theme xmlns:a="http://schemas.openxmlformats.org/drawingml/2006/main" name="Halloween2017">
  <a:themeElements>
    <a:clrScheme name="Custom 347">
      <a:dk1>
        <a:srgbClr val="000000"/>
      </a:dk1>
      <a:lt1>
        <a:srgbClr val="FFFFFF"/>
      </a:lt1>
      <a:dk2>
        <a:srgbClr val="666985"/>
      </a:dk2>
      <a:lt2>
        <a:srgbClr val="DDDEE9"/>
      </a:lt2>
      <a:accent1>
        <a:srgbClr val="F37700"/>
      </a:accent1>
      <a:accent2>
        <a:srgbClr val="FF9900"/>
      </a:accent2>
      <a:accent3>
        <a:srgbClr val="FFCC00"/>
      </a:accent3>
      <a:accent4>
        <a:srgbClr val="6D83B1"/>
      </a:accent4>
      <a:accent5>
        <a:srgbClr val="89A3D6"/>
      </a:accent5>
      <a:accent6>
        <a:srgbClr val="B9CBEF"/>
      </a:accent6>
      <a:hlink>
        <a:srgbClr val="FFFFF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44FEF859F5BA4B89A4DC153F9F7047" ma:contentTypeVersion="15" ma:contentTypeDescription="Create a new document." ma:contentTypeScope="" ma:versionID="b5fa590b7f45a361efbe31527972df3a">
  <xsd:schema xmlns:xsd="http://www.w3.org/2001/XMLSchema" xmlns:xs="http://www.w3.org/2001/XMLSchema" xmlns:p="http://schemas.microsoft.com/office/2006/metadata/properties" xmlns:ns2="42d80b5b-9166-41de-9abd-a7089d0244a6" xmlns:ns3="8523a9fe-24b3-4fba-b4b4-99549620bb68" targetNamespace="http://schemas.microsoft.com/office/2006/metadata/properties" ma:root="true" ma:fieldsID="b01e48d6b3b521a7505fc0082122531f" ns2:_="" ns3:_="">
    <xsd:import namespace="42d80b5b-9166-41de-9abd-a7089d0244a6"/>
    <xsd:import namespace="8523a9fe-24b3-4fba-b4b4-99549620bb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d80b5b-9166-41de-9abd-a7089d0244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edaba5d-021b-47f3-88ae-893c76e4e39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23a9fe-24b3-4fba-b4b4-99549620bb6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6ab375bf-7140-4311-8b8b-4d36e8f1518a}" ma:internalName="TaxCatchAll" ma:showField="CatchAllData" ma:web="8523a9fe-24b3-4fba-b4b4-99549620bb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0BCAB90-F44F-44D2-B053-9088FA3015B6}"/>
</file>

<file path=customXml/itemProps2.xml><?xml version="1.0" encoding="utf-8"?>
<ds:datastoreItem xmlns:ds="http://schemas.openxmlformats.org/officeDocument/2006/customXml" ds:itemID="{0AD14AE3-F146-4903-9032-E13B9536FC17}"/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176</Words>
  <Application>Microsoft Office PowerPoint</Application>
  <PresentationFormat>On-screen Show (16:9)</PresentationFormat>
  <Paragraphs>21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Metal Mania</vt:lpstr>
      <vt:lpstr>Averia Serif Libre Light</vt:lpstr>
      <vt:lpstr>Arial</vt:lpstr>
      <vt:lpstr>Halloween2017</vt:lpstr>
      <vt:lpstr>Fire burn &amp; cauldron bubble – hot topics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Fire burn &amp; cauldron bubble – hot topics</dc:title>
  <dc:creator>Cayce Lay Lamas</dc:creator>
  <cp:lastModifiedBy>Cayce Lay Lamas</cp:lastModifiedBy>
  <cp:revision>3</cp:revision>
  <dcterms:modified xsi:type="dcterms:W3CDTF">2024-10-30T15:45:48Z</dcterms:modified>
</cp:coreProperties>
</file>