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929" r:id="rId2"/>
    <p:sldId id="960" r:id="rId3"/>
    <p:sldId id="272" r:id="rId4"/>
    <p:sldId id="938" r:id="rId5"/>
    <p:sldId id="947" r:id="rId6"/>
    <p:sldId id="948" r:id="rId7"/>
    <p:sldId id="946" r:id="rId8"/>
    <p:sldId id="928" r:id="rId9"/>
    <p:sldId id="959" r:id="rId10"/>
    <p:sldId id="830" r:id="rId11"/>
    <p:sldId id="831" r:id="rId12"/>
    <p:sldId id="832" r:id="rId13"/>
    <p:sldId id="833" r:id="rId14"/>
    <p:sldId id="837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41" r:id="rId25"/>
    <p:sldId id="937" r:id="rId26"/>
    <p:sldId id="932" r:id="rId27"/>
    <p:sldId id="955" r:id="rId28"/>
    <p:sldId id="949" r:id="rId29"/>
    <p:sldId id="736" r:id="rId30"/>
    <p:sldId id="737" r:id="rId31"/>
    <p:sldId id="742" r:id="rId32"/>
    <p:sldId id="933" r:id="rId33"/>
    <p:sldId id="944" r:id="rId34"/>
    <p:sldId id="936" r:id="rId35"/>
    <p:sldId id="940" r:id="rId36"/>
    <p:sldId id="950" r:id="rId37"/>
    <p:sldId id="952" r:id="rId38"/>
    <p:sldId id="951" r:id="rId39"/>
    <p:sldId id="930" r:id="rId40"/>
    <p:sldId id="956" r:id="rId41"/>
    <p:sldId id="953" r:id="rId42"/>
    <p:sldId id="852" r:id="rId43"/>
    <p:sldId id="853" r:id="rId44"/>
    <p:sldId id="854" r:id="rId45"/>
    <p:sldId id="855" r:id="rId46"/>
    <p:sldId id="856" r:id="rId47"/>
    <p:sldId id="931" r:id="rId48"/>
    <p:sldId id="934" r:id="rId49"/>
    <p:sldId id="926" r:id="rId50"/>
    <p:sldId id="957" r:id="rId51"/>
    <p:sldId id="865" r:id="rId52"/>
    <p:sldId id="883" r:id="rId53"/>
    <p:sldId id="884" r:id="rId54"/>
    <p:sldId id="882" r:id="rId55"/>
    <p:sldId id="935" r:id="rId56"/>
    <p:sldId id="943" r:id="rId57"/>
    <p:sldId id="958" r:id="rId58"/>
    <p:sldId id="315" r:id="rId59"/>
    <p:sldId id="318" r:id="rId60"/>
    <p:sldId id="370" r:id="rId61"/>
    <p:sldId id="303" r:id="rId62"/>
    <p:sldId id="371" r:id="rId63"/>
    <p:sldId id="945" r:id="rId64"/>
    <p:sldId id="726" r:id="rId65"/>
  </p:sldIdLst>
  <p:sldSz cx="12192000" cy="6858000"/>
  <p:notesSz cx="6858000" cy="91440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E91EA-D979-4D7B-9E28-F79D364A801E}" v="536" dt="2024-10-29T22:43:42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7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lamas@westlaketx.gov" userId="S::urn:spo:guest#claylamas@westlaketx.gov::" providerId="AD" clId="Web-{7DE182DC-CA08-7FC6-4E71-FB0D8BD5FFBF}"/>
    <pc:docChg chg="addSld delSld">
      <pc:chgData name="claylamas@westlaketx.gov" userId="S::urn:spo:guest#claylamas@westlaketx.gov::" providerId="AD" clId="Web-{7DE182DC-CA08-7FC6-4E71-FB0D8BD5FFBF}" dt="2024-10-28T21:42:34.016" v="1"/>
      <pc:docMkLst>
        <pc:docMk/>
      </pc:docMkLst>
      <pc:sldChg chg="add del replId">
        <pc:chgData name="claylamas@westlaketx.gov" userId="S::urn:spo:guest#claylamas@westlaketx.gov::" providerId="AD" clId="Web-{7DE182DC-CA08-7FC6-4E71-FB0D8BD5FFBF}" dt="2024-10-28T21:42:34.016" v="1"/>
        <pc:sldMkLst>
          <pc:docMk/>
          <pc:sldMk cId="3855747091" sldId="960"/>
        </pc:sldMkLst>
      </pc:sldChg>
    </pc:docChg>
  </pc:docChgLst>
  <pc:docChgLst>
    <pc:chgData name="Meg Jakubik" userId="19ae739b-53c3-4c0b-8847-0f9d2ecb3177" providerId="ADAL" clId="{B5BE91EA-D979-4D7B-9E28-F79D364A801E}"/>
    <pc:docChg chg="undo custSel addSld delSld modSld sldOrd replTag">
      <pc:chgData name="Meg Jakubik" userId="19ae739b-53c3-4c0b-8847-0f9d2ecb3177" providerId="ADAL" clId="{B5BE91EA-D979-4D7B-9E28-F79D364A801E}" dt="2024-10-29T22:43:44.345" v="1087" actId="47"/>
      <pc:docMkLst>
        <pc:docMk/>
      </pc:docMkLst>
      <pc:sldChg chg="delSp modSp add mod ord setBg">
        <pc:chgData name="Meg Jakubik" userId="19ae739b-53c3-4c0b-8847-0f9d2ecb3177" providerId="ADAL" clId="{B5BE91EA-D979-4D7B-9E28-F79D364A801E}" dt="2024-10-28T20:02:48.986" v="576"/>
        <pc:sldMkLst>
          <pc:docMk/>
          <pc:sldMk cId="3212262806" sldId="303"/>
        </pc:sldMkLst>
        <pc:spChg chg="del">
          <ac:chgData name="Meg Jakubik" userId="19ae739b-53c3-4c0b-8847-0f9d2ecb3177" providerId="ADAL" clId="{B5BE91EA-D979-4D7B-9E28-F79D364A801E}" dt="2024-10-28T19:58:55.327" v="573" actId="478"/>
          <ac:spMkLst>
            <pc:docMk/>
            <pc:sldMk cId="3212262806" sldId="303"/>
            <ac:spMk id="3" creationId="{B969F877-1EC0-4F89-ABC8-7C5777456D90}"/>
          </ac:spMkLst>
        </pc:spChg>
        <pc:spChg chg="mod">
          <ac:chgData name="Meg Jakubik" userId="19ae739b-53c3-4c0b-8847-0f9d2ecb3177" providerId="ADAL" clId="{B5BE91EA-D979-4D7B-9E28-F79D364A801E}" dt="2024-10-28T19:58:05.462" v="564" actId="2711"/>
          <ac:spMkLst>
            <pc:docMk/>
            <pc:sldMk cId="3212262806" sldId="303"/>
            <ac:spMk id="4" creationId="{00000000-0000-0000-0000-000000000000}"/>
          </ac:spMkLst>
        </pc:spChg>
        <pc:spChg chg="mod">
          <ac:chgData name="Meg Jakubik" userId="19ae739b-53c3-4c0b-8847-0f9d2ecb3177" providerId="ADAL" clId="{B5BE91EA-D979-4D7B-9E28-F79D364A801E}" dt="2024-10-28T19:58:19.334" v="566" actId="1076"/>
          <ac:spMkLst>
            <pc:docMk/>
            <pc:sldMk cId="3212262806" sldId="303"/>
            <ac:spMk id="9" creationId="{00000000-0000-0000-0000-000000000000}"/>
          </ac:spMkLst>
        </pc:spChg>
        <pc:graphicFrameChg chg="mod">
          <ac:chgData name="Meg Jakubik" userId="19ae739b-53c3-4c0b-8847-0f9d2ecb3177" providerId="ADAL" clId="{B5BE91EA-D979-4D7B-9E28-F79D364A801E}" dt="2024-10-28T20:02:48.986" v="576"/>
          <ac:graphicFrameMkLst>
            <pc:docMk/>
            <pc:sldMk cId="3212262806" sldId="303"/>
            <ac:graphicFrameMk id="2" creationId="{6CAD0618-E0C3-393F-5C7C-F2E9A3507148}"/>
          </ac:graphicFrameMkLst>
        </pc:graphicFrameChg>
        <pc:graphicFrameChg chg="modGraphic">
          <ac:chgData name="Meg Jakubik" userId="19ae739b-53c3-4c0b-8847-0f9d2ecb3177" providerId="ADAL" clId="{B5BE91EA-D979-4D7B-9E28-F79D364A801E}" dt="2024-10-28T19:57:32.463" v="562" actId="207"/>
          <ac:graphicFrameMkLst>
            <pc:docMk/>
            <pc:sldMk cId="3212262806" sldId="303"/>
            <ac:graphicFrameMk id="5" creationId="{91536D87-78DA-4FE9-E45D-244F9A32AC60}"/>
          </ac:graphicFrameMkLst>
        </pc:graphicFrameChg>
      </pc:sldChg>
      <pc:sldChg chg="delSp modSp add mod">
        <pc:chgData name="Meg Jakubik" userId="19ae739b-53c3-4c0b-8847-0f9d2ecb3177" providerId="ADAL" clId="{B5BE91EA-D979-4D7B-9E28-F79D364A801E}" dt="2024-10-28T19:55:54.695" v="552" actId="1076"/>
        <pc:sldMkLst>
          <pc:docMk/>
          <pc:sldMk cId="2275156543" sldId="315"/>
        </pc:sldMkLst>
        <pc:spChg chg="mod">
          <ac:chgData name="Meg Jakubik" userId="19ae739b-53c3-4c0b-8847-0f9d2ecb3177" providerId="ADAL" clId="{B5BE91EA-D979-4D7B-9E28-F79D364A801E}" dt="2024-10-28T19:50:57.925" v="519" actId="207"/>
          <ac:spMkLst>
            <pc:docMk/>
            <pc:sldMk cId="2275156543" sldId="315"/>
            <ac:spMk id="5" creationId="{00000000-0000-0000-0000-000000000000}"/>
          </ac:spMkLst>
        </pc:spChg>
        <pc:spChg chg="del">
          <ac:chgData name="Meg Jakubik" userId="19ae739b-53c3-4c0b-8847-0f9d2ecb3177" providerId="ADAL" clId="{B5BE91EA-D979-4D7B-9E28-F79D364A801E}" dt="2024-10-28T19:50:46.813" v="517" actId="478"/>
          <ac:spMkLst>
            <pc:docMk/>
            <pc:sldMk cId="2275156543" sldId="315"/>
            <ac:spMk id="7" creationId="{00000000-0000-0000-0000-000000000000}"/>
          </ac:spMkLst>
        </pc:spChg>
        <pc:graphicFrameChg chg="mod">
          <ac:chgData name="Meg Jakubik" userId="19ae739b-53c3-4c0b-8847-0f9d2ecb3177" providerId="ADAL" clId="{B5BE91EA-D979-4D7B-9E28-F79D364A801E}" dt="2024-10-28T19:55:54.695" v="552" actId="1076"/>
          <ac:graphicFrameMkLst>
            <pc:docMk/>
            <pc:sldMk cId="2275156543" sldId="315"/>
            <ac:graphicFrameMk id="4" creationId="{00000000-0000-0000-0000-000000000000}"/>
          </ac:graphicFrameMkLst>
        </pc:graphicFrameChg>
        <pc:picChg chg="del">
          <ac:chgData name="Meg Jakubik" userId="19ae739b-53c3-4c0b-8847-0f9d2ecb3177" providerId="ADAL" clId="{B5BE91EA-D979-4D7B-9E28-F79D364A801E}" dt="2024-10-28T19:50:49.223" v="518" actId="478"/>
          <ac:picMkLst>
            <pc:docMk/>
            <pc:sldMk cId="2275156543" sldId="315"/>
            <ac:picMk id="6" creationId="{00000000-0000-0000-0000-000000000000}"/>
          </ac:picMkLst>
        </pc:picChg>
      </pc:sldChg>
      <pc:sldChg chg="delSp modSp add mod">
        <pc:chgData name="Meg Jakubik" userId="19ae739b-53c3-4c0b-8847-0f9d2ecb3177" providerId="ADAL" clId="{B5BE91EA-D979-4D7B-9E28-F79D364A801E}" dt="2024-10-28T19:51:16.386" v="524" actId="14100"/>
        <pc:sldMkLst>
          <pc:docMk/>
          <pc:sldMk cId="2714639963" sldId="318"/>
        </pc:sldMkLst>
        <pc:spChg chg="mod">
          <ac:chgData name="Meg Jakubik" userId="19ae739b-53c3-4c0b-8847-0f9d2ecb3177" providerId="ADAL" clId="{B5BE91EA-D979-4D7B-9E28-F79D364A801E}" dt="2024-10-28T19:50:40.549" v="516" actId="27636"/>
          <ac:spMkLst>
            <pc:docMk/>
            <pc:sldMk cId="2714639963" sldId="318"/>
            <ac:spMk id="2" creationId="{00000000-0000-0000-0000-000000000000}"/>
          </ac:spMkLst>
        </pc:spChg>
        <pc:spChg chg="del">
          <ac:chgData name="Meg Jakubik" userId="19ae739b-53c3-4c0b-8847-0f9d2ecb3177" providerId="ADAL" clId="{B5BE91EA-D979-4D7B-9E28-F79D364A801E}" dt="2024-10-28T19:51:06.302" v="520" actId="478"/>
          <ac:spMkLst>
            <pc:docMk/>
            <pc:sldMk cId="2714639963" sldId="318"/>
            <ac:spMk id="5" creationId="{00000000-0000-0000-0000-000000000000}"/>
          </ac:spMkLst>
        </pc:spChg>
        <pc:graphicFrameChg chg="mod">
          <ac:chgData name="Meg Jakubik" userId="19ae739b-53c3-4c0b-8847-0f9d2ecb3177" providerId="ADAL" clId="{B5BE91EA-D979-4D7B-9E28-F79D364A801E}" dt="2024-10-28T19:51:16.386" v="524" actId="14100"/>
          <ac:graphicFrameMkLst>
            <pc:docMk/>
            <pc:sldMk cId="2714639963" sldId="318"/>
            <ac:graphicFrameMk id="8" creationId="{00000000-0008-0000-0C00-000002000000}"/>
          </ac:graphicFrameMkLst>
        </pc:graphicFrameChg>
        <pc:picChg chg="del">
          <ac:chgData name="Meg Jakubik" userId="19ae739b-53c3-4c0b-8847-0f9d2ecb3177" providerId="ADAL" clId="{B5BE91EA-D979-4D7B-9E28-F79D364A801E}" dt="2024-10-28T19:51:07.532" v="521" actId="478"/>
          <ac:picMkLst>
            <pc:docMk/>
            <pc:sldMk cId="2714639963" sldId="318"/>
            <ac:picMk id="4" creationId="{00000000-0000-0000-0000-000000000000}"/>
          </ac:picMkLst>
        </pc:picChg>
      </pc:sldChg>
      <pc:sldChg chg="addSp delSp modSp add mod">
        <pc:chgData name="Meg Jakubik" userId="19ae739b-53c3-4c0b-8847-0f9d2ecb3177" providerId="ADAL" clId="{B5BE91EA-D979-4D7B-9E28-F79D364A801E}" dt="2024-10-28T19:56:16.465" v="553" actId="208"/>
        <pc:sldMkLst>
          <pc:docMk/>
          <pc:sldMk cId="943751352" sldId="370"/>
        </pc:sldMkLst>
        <pc:spChg chg="del">
          <ac:chgData name="Meg Jakubik" userId="19ae739b-53c3-4c0b-8847-0f9d2ecb3177" providerId="ADAL" clId="{B5BE91EA-D979-4D7B-9E28-F79D364A801E}" dt="2024-10-28T19:51:53.936" v="528" actId="478"/>
          <ac:spMkLst>
            <pc:docMk/>
            <pc:sldMk cId="943751352" sldId="370"/>
            <ac:spMk id="5" creationId="{00000000-0000-0000-0000-000000000000}"/>
          </ac:spMkLst>
        </pc:spChg>
        <pc:spChg chg="add del mod">
          <ac:chgData name="Meg Jakubik" userId="19ae739b-53c3-4c0b-8847-0f9d2ecb3177" providerId="ADAL" clId="{B5BE91EA-D979-4D7B-9E28-F79D364A801E}" dt="2024-10-28T19:52:39.477" v="548" actId="207"/>
          <ac:spMkLst>
            <pc:docMk/>
            <pc:sldMk cId="943751352" sldId="370"/>
            <ac:spMk id="6" creationId="{00000000-0000-0000-0000-000000000000}"/>
          </ac:spMkLst>
        </pc:spChg>
        <pc:graphicFrameChg chg="mod">
          <ac:chgData name="Meg Jakubik" userId="19ae739b-53c3-4c0b-8847-0f9d2ecb3177" providerId="ADAL" clId="{B5BE91EA-D979-4D7B-9E28-F79D364A801E}" dt="2024-10-28T19:52:30.099" v="545" actId="1076"/>
          <ac:graphicFrameMkLst>
            <pc:docMk/>
            <pc:sldMk cId="943751352" sldId="370"/>
            <ac:graphicFrameMk id="8" creationId="{00000000-0008-0000-0C00-000003000000}"/>
          </ac:graphicFrameMkLst>
        </pc:graphicFrameChg>
        <pc:picChg chg="add del">
          <ac:chgData name="Meg Jakubik" userId="19ae739b-53c3-4c0b-8847-0f9d2ecb3177" providerId="ADAL" clId="{B5BE91EA-D979-4D7B-9E28-F79D364A801E}" dt="2024-10-28T19:52:22.108" v="541" actId="478"/>
          <ac:picMkLst>
            <pc:docMk/>
            <pc:sldMk cId="943751352" sldId="370"/>
            <ac:picMk id="4" creationId="{00000000-0000-0000-0000-000000000000}"/>
          </ac:picMkLst>
        </pc:picChg>
        <pc:cxnChg chg="mod">
          <ac:chgData name="Meg Jakubik" userId="19ae739b-53c3-4c0b-8847-0f9d2ecb3177" providerId="ADAL" clId="{B5BE91EA-D979-4D7B-9E28-F79D364A801E}" dt="2024-10-28T19:56:16.465" v="553" actId="208"/>
          <ac:cxnSpMkLst>
            <pc:docMk/>
            <pc:sldMk cId="943751352" sldId="370"/>
            <ac:cxnSpMk id="11" creationId="{00000000-0000-0000-0000-000000000000}"/>
          </ac:cxnSpMkLst>
        </pc:cxnChg>
      </pc:sldChg>
      <pc:sldChg chg="modSp add mod">
        <pc:chgData name="Meg Jakubik" userId="19ae739b-53c3-4c0b-8847-0f9d2ecb3177" providerId="ADAL" clId="{B5BE91EA-D979-4D7B-9E28-F79D364A801E}" dt="2024-10-28T19:53:08.901" v="551" actId="20577"/>
        <pc:sldMkLst>
          <pc:docMk/>
          <pc:sldMk cId="4239893624" sldId="371"/>
        </pc:sldMkLst>
        <pc:spChg chg="mod">
          <ac:chgData name="Meg Jakubik" userId="19ae739b-53c3-4c0b-8847-0f9d2ecb3177" providerId="ADAL" clId="{B5BE91EA-D979-4D7B-9E28-F79D364A801E}" dt="2024-10-28T19:53:08.901" v="551" actId="20577"/>
          <ac:spMkLst>
            <pc:docMk/>
            <pc:sldMk cId="4239893624" sldId="371"/>
            <ac:spMk id="3" creationId="{C5ECC5A7-2B77-FF51-F9B4-4756A6445DCC}"/>
          </ac:spMkLst>
        </pc:spChg>
      </pc:sldChg>
      <pc:sldChg chg="ord">
        <pc:chgData name="Meg Jakubik" userId="19ae739b-53c3-4c0b-8847-0f9d2ecb3177" providerId="ADAL" clId="{B5BE91EA-D979-4D7B-9E28-F79D364A801E}" dt="2024-10-24T20:28:17.031" v="352"/>
        <pc:sldMkLst>
          <pc:docMk/>
          <pc:sldMk cId="2072500964" sldId="736"/>
        </pc:sldMkLst>
      </pc:sldChg>
      <pc:sldChg chg="ord">
        <pc:chgData name="Meg Jakubik" userId="19ae739b-53c3-4c0b-8847-0f9d2ecb3177" providerId="ADAL" clId="{B5BE91EA-D979-4D7B-9E28-F79D364A801E}" dt="2024-10-24T20:28:17.031" v="352"/>
        <pc:sldMkLst>
          <pc:docMk/>
          <pc:sldMk cId="2365361494" sldId="737"/>
        </pc:sldMkLst>
      </pc:sldChg>
      <pc:sldChg chg="del ord">
        <pc:chgData name="Meg Jakubik" userId="19ae739b-53c3-4c0b-8847-0f9d2ecb3177" providerId="ADAL" clId="{B5BE91EA-D979-4D7B-9E28-F79D364A801E}" dt="2024-10-24T20:30:44.219" v="358" actId="47"/>
        <pc:sldMkLst>
          <pc:docMk/>
          <pc:sldMk cId="1822674936" sldId="738"/>
        </pc:sldMkLst>
      </pc:sldChg>
      <pc:sldChg chg="del ord">
        <pc:chgData name="Meg Jakubik" userId="19ae739b-53c3-4c0b-8847-0f9d2ecb3177" providerId="ADAL" clId="{B5BE91EA-D979-4D7B-9E28-F79D364A801E}" dt="2024-10-24T20:28:45.859" v="353" actId="47"/>
        <pc:sldMkLst>
          <pc:docMk/>
          <pc:sldMk cId="1438636380" sldId="739"/>
        </pc:sldMkLst>
      </pc:sldChg>
      <pc:sldChg chg="del ord">
        <pc:chgData name="Meg Jakubik" userId="19ae739b-53c3-4c0b-8847-0f9d2ecb3177" providerId="ADAL" clId="{B5BE91EA-D979-4D7B-9E28-F79D364A801E}" dt="2024-10-24T20:28:45.859" v="353" actId="47"/>
        <pc:sldMkLst>
          <pc:docMk/>
          <pc:sldMk cId="1720577465" sldId="740"/>
        </pc:sldMkLst>
      </pc:sldChg>
      <pc:sldChg chg="del ord">
        <pc:chgData name="Meg Jakubik" userId="19ae739b-53c3-4c0b-8847-0f9d2ecb3177" providerId="ADAL" clId="{B5BE91EA-D979-4D7B-9E28-F79D364A801E}" dt="2024-10-24T20:28:45.859" v="353" actId="47"/>
        <pc:sldMkLst>
          <pc:docMk/>
          <pc:sldMk cId="266073067" sldId="741"/>
        </pc:sldMkLst>
      </pc:sldChg>
      <pc:sldChg chg="ord">
        <pc:chgData name="Meg Jakubik" userId="19ae739b-53c3-4c0b-8847-0f9d2ecb3177" providerId="ADAL" clId="{B5BE91EA-D979-4D7B-9E28-F79D364A801E}" dt="2024-10-24T20:28:17.031" v="352"/>
        <pc:sldMkLst>
          <pc:docMk/>
          <pc:sldMk cId="258203294" sldId="742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497907985" sldId="830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3234972242" sldId="831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3841428180" sldId="832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1456501272" sldId="833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3869234268" sldId="837"/>
        </pc:sldMkLst>
      </pc:sldChg>
      <pc:sldChg chg="del">
        <pc:chgData name="Meg Jakubik" userId="19ae739b-53c3-4c0b-8847-0f9d2ecb3177" providerId="ADAL" clId="{B5BE91EA-D979-4D7B-9E28-F79D364A801E}" dt="2024-10-28T20:40:36.843" v="1015" actId="47"/>
        <pc:sldMkLst>
          <pc:docMk/>
          <pc:sldMk cId="3625334902" sldId="851"/>
        </pc:sldMkLst>
      </pc:sldChg>
      <pc:sldChg chg="addSp delSp modSp add del mod ord setBg">
        <pc:chgData name="Meg Jakubik" userId="19ae739b-53c3-4c0b-8847-0f9d2ecb3177" providerId="ADAL" clId="{B5BE91EA-D979-4D7B-9E28-F79D364A801E}" dt="2024-10-28T20:44:40.086" v="1025" actId="47"/>
        <pc:sldMkLst>
          <pc:docMk/>
          <pc:sldMk cId="432923359" sldId="890"/>
        </pc:sldMkLst>
        <pc:spChg chg="add">
          <ac:chgData name="Meg Jakubik" userId="19ae739b-53c3-4c0b-8847-0f9d2ecb3177" providerId="ADAL" clId="{B5BE91EA-D979-4D7B-9E28-F79D364A801E}" dt="2024-10-28T20:38:36.778" v="997" actId="26606"/>
          <ac:spMkLst>
            <pc:docMk/>
            <pc:sldMk cId="432923359" sldId="890"/>
            <ac:spMk id="9" creationId="{2D2B266D-3625-4584-A5C3-7D3F672CFF30}"/>
          </ac:spMkLst>
        </pc:spChg>
        <pc:spChg chg="add">
          <ac:chgData name="Meg Jakubik" userId="19ae739b-53c3-4c0b-8847-0f9d2ecb3177" providerId="ADAL" clId="{B5BE91EA-D979-4D7B-9E28-F79D364A801E}" dt="2024-10-28T20:38:36.778" v="997" actId="26606"/>
          <ac:spMkLst>
            <pc:docMk/>
            <pc:sldMk cId="432923359" sldId="890"/>
            <ac:spMk id="11" creationId="{A5D2A5D1-BA0D-47D3-B051-DA7743C46E28}"/>
          </ac:spMkLst>
        </pc:spChg>
        <pc:picChg chg="del">
          <ac:chgData name="Meg Jakubik" userId="19ae739b-53c3-4c0b-8847-0f9d2ecb3177" providerId="ADAL" clId="{B5BE91EA-D979-4D7B-9E28-F79D364A801E}" dt="2024-10-28T20:38:10.694" v="993" actId="478"/>
          <ac:picMkLst>
            <pc:docMk/>
            <pc:sldMk cId="432923359" sldId="890"/>
            <ac:picMk id="3" creationId="{C4255541-7FA7-CC64-1EDF-4457A417D6E2}"/>
          </ac:picMkLst>
        </pc:picChg>
        <pc:picChg chg="add mod">
          <ac:chgData name="Meg Jakubik" userId="19ae739b-53c3-4c0b-8847-0f9d2ecb3177" providerId="ADAL" clId="{B5BE91EA-D979-4D7B-9E28-F79D364A801E}" dt="2024-10-28T20:38:36.778" v="997" actId="26606"/>
          <ac:picMkLst>
            <pc:docMk/>
            <pc:sldMk cId="432923359" sldId="890"/>
            <ac:picMk id="4" creationId="{CCBD9A98-1B5D-93DF-5950-15E163F17874}"/>
          </ac:picMkLst>
        </pc:picChg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2567626415" sldId="891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274599420" sldId="892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2379714427" sldId="893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2718248891" sldId="894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1653427725" sldId="895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3407437065" sldId="896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4253083298" sldId="897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355800055" sldId="898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676631139" sldId="899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1764256886" sldId="928"/>
        </pc:sldMkLst>
      </pc:sldChg>
      <pc:sldChg chg="ord">
        <pc:chgData name="Meg Jakubik" userId="19ae739b-53c3-4c0b-8847-0f9d2ecb3177" providerId="ADAL" clId="{B5BE91EA-D979-4D7B-9E28-F79D364A801E}" dt="2024-10-24T20:28:17.031" v="352"/>
        <pc:sldMkLst>
          <pc:docMk/>
          <pc:sldMk cId="2653077981" sldId="932"/>
        </pc:sldMkLst>
      </pc:sldChg>
      <pc:sldChg chg="ord">
        <pc:chgData name="Meg Jakubik" userId="19ae739b-53c3-4c0b-8847-0f9d2ecb3177" providerId="ADAL" clId="{B5BE91EA-D979-4D7B-9E28-F79D364A801E}" dt="2024-10-24T20:28:17.031" v="352"/>
        <pc:sldMkLst>
          <pc:docMk/>
          <pc:sldMk cId="3256935055" sldId="933"/>
        </pc:sldMkLst>
      </pc:sldChg>
      <pc:sldChg chg="ord">
        <pc:chgData name="Meg Jakubik" userId="19ae739b-53c3-4c0b-8847-0f9d2ecb3177" providerId="ADAL" clId="{B5BE91EA-D979-4D7B-9E28-F79D364A801E}" dt="2024-10-24T20:28:17.031" v="352"/>
        <pc:sldMkLst>
          <pc:docMk/>
          <pc:sldMk cId="2293930185" sldId="936"/>
        </pc:sldMkLst>
      </pc:sldChg>
      <pc:sldChg chg="ord">
        <pc:chgData name="Meg Jakubik" userId="19ae739b-53c3-4c0b-8847-0f9d2ecb3177" providerId="ADAL" clId="{B5BE91EA-D979-4D7B-9E28-F79D364A801E}" dt="2024-10-24T20:26:59.800" v="348"/>
        <pc:sldMkLst>
          <pc:docMk/>
          <pc:sldMk cId="3128299391" sldId="937"/>
        </pc:sldMkLst>
      </pc:sldChg>
      <pc:sldChg chg="modSp new mod">
        <pc:chgData name="Meg Jakubik" userId="19ae739b-53c3-4c0b-8847-0f9d2ecb3177" providerId="ADAL" clId="{B5BE91EA-D979-4D7B-9E28-F79D364A801E}" dt="2024-10-24T20:39:43.556" v="462" actId="20577"/>
        <pc:sldMkLst>
          <pc:docMk/>
          <pc:sldMk cId="2223760044" sldId="938"/>
        </pc:sldMkLst>
        <pc:spChg chg="mod">
          <ac:chgData name="Meg Jakubik" userId="19ae739b-53c3-4c0b-8847-0f9d2ecb3177" providerId="ADAL" clId="{B5BE91EA-D979-4D7B-9E28-F79D364A801E}" dt="2024-10-24T20:03:05.582" v="6" actId="20577"/>
          <ac:spMkLst>
            <pc:docMk/>
            <pc:sldMk cId="2223760044" sldId="938"/>
            <ac:spMk id="2" creationId="{610C192F-E47F-411F-29DA-210DC8D47E1D}"/>
          </ac:spMkLst>
        </pc:spChg>
        <pc:spChg chg="mod">
          <ac:chgData name="Meg Jakubik" userId="19ae739b-53c3-4c0b-8847-0f9d2ecb3177" providerId="ADAL" clId="{B5BE91EA-D979-4D7B-9E28-F79D364A801E}" dt="2024-10-24T20:39:43.556" v="462" actId="20577"/>
          <ac:spMkLst>
            <pc:docMk/>
            <pc:sldMk cId="2223760044" sldId="938"/>
            <ac:spMk id="3" creationId="{67B63396-68B9-CE19-5228-A74E025DCA4C}"/>
          </ac:spMkLst>
        </pc:spChg>
      </pc:sldChg>
      <pc:sldChg chg="addSp delSp modSp new del mod setBg">
        <pc:chgData name="Meg Jakubik" userId="19ae739b-53c3-4c0b-8847-0f9d2ecb3177" providerId="ADAL" clId="{B5BE91EA-D979-4D7B-9E28-F79D364A801E}" dt="2024-10-29T22:43:44.345" v="1087" actId="47"/>
        <pc:sldMkLst>
          <pc:docMk/>
          <pc:sldMk cId="3105563254" sldId="939"/>
        </pc:sldMkLst>
        <pc:spChg chg="mo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2" creationId="{3D1B42E5-BD8E-40EA-CFB3-63F484DB9A5B}"/>
          </ac:spMkLst>
        </pc:spChg>
        <pc:spChg chg="mo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3" creationId="{BD1A5799-7029-8126-12D0-DCDFD4295FB5}"/>
          </ac:spMkLst>
        </pc:spChg>
        <pc:spChg chg="ad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11" creationId="{A8384FB5-9ADC-4DDC-881B-597D56F5B15D}"/>
          </ac:spMkLst>
        </pc:spChg>
        <pc:spChg chg="ad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13" creationId="{91E5A9A7-95C6-4F4F-B00E-C82E07FE62EF}"/>
          </ac:spMkLst>
        </pc:spChg>
        <pc:spChg chg="ad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15" creationId="{D07DD2DE-F619-49DD-B5E7-03A290FF4ED1}"/>
          </ac:spMkLst>
        </pc:spChg>
        <pc:spChg chg="ad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17" creationId="{85149191-5F60-4A28-AAFF-039F96B0F3EC}"/>
          </ac:spMkLst>
        </pc:spChg>
        <pc:spChg chg="add">
          <ac:chgData name="Meg Jakubik" userId="19ae739b-53c3-4c0b-8847-0f9d2ecb3177" providerId="ADAL" clId="{B5BE91EA-D979-4D7B-9E28-F79D364A801E}" dt="2024-10-24T20:34:56.500" v="366" actId="26606"/>
          <ac:spMkLst>
            <pc:docMk/>
            <pc:sldMk cId="3105563254" sldId="939"/>
            <ac:spMk id="19" creationId="{F8260ED5-17F7-4158-B241-D51DD4CF1B7E}"/>
          </ac:spMkLst>
        </pc:spChg>
        <pc:picChg chg="add mod ord">
          <ac:chgData name="Meg Jakubik" userId="19ae739b-53c3-4c0b-8847-0f9d2ecb3177" providerId="ADAL" clId="{B5BE91EA-D979-4D7B-9E28-F79D364A801E}" dt="2024-10-24T20:34:56.500" v="366" actId="26606"/>
          <ac:picMkLst>
            <pc:docMk/>
            <pc:sldMk cId="3105563254" sldId="939"/>
            <ac:picMk id="6" creationId="{8793A129-82F1-9E16-BB9B-19EEE37584E3}"/>
          </ac:picMkLst>
        </pc:picChg>
      </pc:sldChg>
      <pc:sldChg chg="addSp modSp new mod setBg">
        <pc:chgData name="Meg Jakubik" userId="19ae739b-53c3-4c0b-8847-0f9d2ecb3177" providerId="ADAL" clId="{B5BE91EA-D979-4D7B-9E28-F79D364A801E}" dt="2024-10-24T20:33:19.343" v="365" actId="26606"/>
        <pc:sldMkLst>
          <pc:docMk/>
          <pc:sldMk cId="1912509408" sldId="940"/>
        </pc:sldMkLst>
        <pc:spChg chg="mo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2" creationId="{F1881860-BD26-B960-7394-C7DA05F872D2}"/>
          </ac:spMkLst>
        </pc:spChg>
        <pc:spChg chg="mo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3" creationId="{D387EF62-5498-368A-6494-8A72E2DB126A}"/>
          </ac:spMkLst>
        </pc:spChg>
        <pc:spChg chg="ad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8" creationId="{D278ADA9-6383-4BDD-80D2-8899A402687B}"/>
          </ac:spMkLst>
        </pc:spChg>
        <pc:spChg chg="ad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10" creationId="{484B7147-B0F6-40ED-B5A2-FF72BC8198B6}"/>
          </ac:spMkLst>
        </pc:spChg>
        <pc:spChg chg="ad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12" creationId="{B36D2DE0-0628-4A9A-A59D-7BA8B5EB3022}"/>
          </ac:spMkLst>
        </pc:spChg>
        <pc:spChg chg="ad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14" creationId="{48E405C9-94BE-41DA-928C-DEC9A8550E9F}"/>
          </ac:spMkLst>
        </pc:spChg>
        <pc:spChg chg="ad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16" creationId="{D2091A72-D5BB-42AC-8FD3-F7747D90861E}"/>
          </ac:spMkLst>
        </pc:spChg>
        <pc:spChg chg="add">
          <ac:chgData name="Meg Jakubik" userId="19ae739b-53c3-4c0b-8847-0f9d2ecb3177" providerId="ADAL" clId="{B5BE91EA-D979-4D7B-9E28-F79D364A801E}" dt="2024-10-24T20:33:19.343" v="365" actId="26606"/>
          <ac:spMkLst>
            <pc:docMk/>
            <pc:sldMk cId="1912509408" sldId="940"/>
            <ac:spMk id="18" creationId="{6ED12BFC-A737-46AF-8411-481112D54B0C}"/>
          </ac:spMkLst>
        </pc:spChg>
      </pc:sldChg>
      <pc:sldChg chg="modSp add mod">
        <pc:chgData name="Meg Jakubik" userId="19ae739b-53c3-4c0b-8847-0f9d2ecb3177" providerId="ADAL" clId="{B5BE91EA-D979-4D7B-9E28-F79D364A801E}" dt="2024-10-24T20:38:17.775" v="386" actId="20577"/>
        <pc:sldMkLst>
          <pc:docMk/>
          <pc:sldMk cId="3352726422" sldId="941"/>
        </pc:sldMkLst>
        <pc:spChg chg="mod">
          <ac:chgData name="Meg Jakubik" userId="19ae739b-53c3-4c0b-8847-0f9d2ecb3177" providerId="ADAL" clId="{B5BE91EA-D979-4D7B-9E28-F79D364A801E}" dt="2024-10-24T20:38:17.775" v="386" actId="20577"/>
          <ac:spMkLst>
            <pc:docMk/>
            <pc:sldMk cId="3352726422" sldId="941"/>
            <ac:spMk id="4" creationId="{71D82ED3-86A0-4956-9A77-6877CC91C535}"/>
          </ac:spMkLst>
        </pc:spChg>
      </pc:sldChg>
      <pc:sldChg chg="delSp add del setBg delDesignElem">
        <pc:chgData name="Meg Jakubik" userId="19ae739b-53c3-4c0b-8847-0f9d2ecb3177" providerId="ADAL" clId="{B5BE91EA-D979-4D7B-9E28-F79D364A801E}" dt="2024-10-24T20:38:48.426" v="390" actId="47"/>
        <pc:sldMkLst>
          <pc:docMk/>
          <pc:sldMk cId="2776889585" sldId="942"/>
        </pc:sldMkLst>
      </pc:sldChg>
      <pc:sldChg chg="addSp delSp modSp add mod">
        <pc:chgData name="Meg Jakubik" userId="19ae739b-53c3-4c0b-8847-0f9d2ecb3177" providerId="ADAL" clId="{B5BE91EA-D979-4D7B-9E28-F79D364A801E}" dt="2024-10-24T20:49:18.722" v="513"/>
        <pc:sldMkLst>
          <pc:docMk/>
          <pc:sldMk cId="2758292171" sldId="943"/>
        </pc:sldMkLst>
        <pc:spChg chg="mod">
          <ac:chgData name="Meg Jakubik" userId="19ae739b-53c3-4c0b-8847-0f9d2ecb3177" providerId="ADAL" clId="{B5BE91EA-D979-4D7B-9E28-F79D364A801E}" dt="2024-10-24T20:39:18.665" v="410" actId="20577"/>
          <ac:spMkLst>
            <pc:docMk/>
            <pc:sldMk cId="2758292171" sldId="943"/>
            <ac:spMk id="2" creationId="{A61A34DB-98D7-8FF8-C5B2-D9A2538FF1D0}"/>
          </ac:spMkLst>
        </pc:spChg>
        <pc:spChg chg="add">
          <ac:chgData name="Meg Jakubik" userId="19ae739b-53c3-4c0b-8847-0f9d2ecb3177" providerId="ADAL" clId="{B5BE91EA-D979-4D7B-9E28-F79D364A801E}" dt="2024-10-24T20:39:04.109" v="395" actId="26606"/>
          <ac:spMkLst>
            <pc:docMk/>
            <pc:sldMk cId="2758292171" sldId="943"/>
            <ac:spMk id="18" creationId="{3301E07F-4F79-4B58-8698-EF24DC1ECDBF}"/>
          </ac:spMkLst>
        </pc:spChg>
        <pc:spChg chg="add">
          <ac:chgData name="Meg Jakubik" userId="19ae739b-53c3-4c0b-8847-0f9d2ecb3177" providerId="ADAL" clId="{B5BE91EA-D979-4D7B-9E28-F79D364A801E}" dt="2024-10-24T20:39:04.109" v="395" actId="26606"/>
          <ac:spMkLst>
            <pc:docMk/>
            <pc:sldMk cId="2758292171" sldId="943"/>
            <ac:spMk id="20" creationId="{E58B2195-5055-402F-A3E7-53FF0E4980C3}"/>
          </ac:spMkLst>
        </pc:spChg>
        <pc:spChg chg="add">
          <ac:chgData name="Meg Jakubik" userId="19ae739b-53c3-4c0b-8847-0f9d2ecb3177" providerId="ADAL" clId="{B5BE91EA-D979-4D7B-9E28-F79D364A801E}" dt="2024-10-24T20:39:04.109" v="395" actId="26606"/>
          <ac:spMkLst>
            <pc:docMk/>
            <pc:sldMk cId="2758292171" sldId="943"/>
            <ac:spMk id="22" creationId="{9EE6F773-742A-491A-9A00-A2A150DF500A}"/>
          </ac:spMkLst>
        </pc:spChg>
        <pc:picChg chg="mod">
          <ac:chgData name="Meg Jakubik" userId="19ae739b-53c3-4c0b-8847-0f9d2ecb3177" providerId="ADAL" clId="{B5BE91EA-D979-4D7B-9E28-F79D364A801E}" dt="2024-10-24T20:39:04.109" v="395" actId="26606"/>
          <ac:picMkLst>
            <pc:docMk/>
            <pc:sldMk cId="2758292171" sldId="943"/>
            <ac:picMk id="4" creationId="{CF7DD6B2-2F8B-1363-926E-5CB8F9E2C5B5}"/>
          </ac:picMkLst>
        </pc:picChg>
      </pc:sldChg>
      <pc:sldChg chg="modSp add mod">
        <pc:chgData name="Meg Jakubik" userId="19ae739b-53c3-4c0b-8847-0f9d2ecb3177" providerId="ADAL" clId="{B5BE91EA-D979-4D7B-9E28-F79D364A801E}" dt="2024-10-24T20:41:28.098" v="512" actId="20577"/>
        <pc:sldMkLst>
          <pc:docMk/>
          <pc:sldMk cId="2192867400" sldId="944"/>
        </pc:sldMkLst>
        <pc:spChg chg="mod">
          <ac:chgData name="Meg Jakubik" userId="19ae739b-53c3-4c0b-8847-0f9d2ecb3177" providerId="ADAL" clId="{B5BE91EA-D979-4D7B-9E28-F79D364A801E}" dt="2024-10-24T20:41:28.098" v="512" actId="20577"/>
          <ac:spMkLst>
            <pc:docMk/>
            <pc:sldMk cId="2192867400" sldId="944"/>
            <ac:spMk id="4" creationId="{71D82ED3-86A0-4956-9A77-6877CC91C535}"/>
          </ac:spMkLst>
        </pc:spChg>
      </pc:sldChg>
      <pc:sldChg chg="add">
        <pc:chgData name="Meg Jakubik" userId="19ae739b-53c3-4c0b-8847-0f9d2ecb3177" providerId="ADAL" clId="{B5BE91EA-D979-4D7B-9E28-F79D364A801E}" dt="2024-10-24T20:49:23.291" v="514"/>
        <pc:sldMkLst>
          <pc:docMk/>
          <pc:sldMk cId="2471899032" sldId="945"/>
        </pc:sldMkLst>
      </pc:sldChg>
      <pc:sldChg chg="add del">
        <pc:chgData name="Meg Jakubik" userId="19ae739b-53c3-4c0b-8847-0f9d2ecb3177" providerId="ADAL" clId="{B5BE91EA-D979-4D7B-9E28-F79D364A801E}" dt="2024-10-28T19:56:49.003" v="557"/>
        <pc:sldMkLst>
          <pc:docMk/>
          <pc:sldMk cId="547713276" sldId="946"/>
        </pc:sldMkLst>
      </pc:sldChg>
      <pc:sldChg chg="addSp modSp add mod setBg replTag">
        <pc:chgData name="Meg Jakubik" userId="19ae739b-53c3-4c0b-8847-0f9d2ecb3177" providerId="ADAL" clId="{B5BE91EA-D979-4D7B-9E28-F79D364A801E}" dt="2024-10-28T20:17:38.593" v="626"/>
        <pc:sldMkLst>
          <pc:docMk/>
          <pc:sldMk cId="2865816843" sldId="946"/>
        </pc:sldMkLst>
        <pc:spChg chg="add mod replST">
          <ac:chgData name="Meg Jakubik" userId="19ae739b-53c3-4c0b-8847-0f9d2ecb3177" providerId="ADAL" clId="{B5BE91EA-D979-4D7B-9E28-F79D364A801E}" dt="2024-10-28T20:17:38.206" v="592"/>
          <ac:spMkLst>
            <pc:docMk/>
            <pc:sldMk cId="2865816843" sldId="946"/>
            <ac:spMk id="2" creationId="{9F284CE5-2B0B-3AB4-9286-A1D8B66765D3}"/>
          </ac:spMkLst>
        </pc:spChg>
        <pc:spChg chg="add mod replST">
          <ac:chgData name="Meg Jakubik" userId="19ae739b-53c3-4c0b-8847-0f9d2ecb3177" providerId="ADAL" clId="{B5BE91EA-D979-4D7B-9E28-F79D364A801E}" dt="2024-10-28T20:17:38.564" v="611"/>
          <ac:spMkLst>
            <pc:docMk/>
            <pc:sldMk cId="2865816843" sldId="946"/>
            <ac:spMk id="9" creationId="{D8B84803-1DD2-505E-135D-95D53530173D}"/>
          </ac:spMkLst>
        </pc:spChg>
        <pc:spChg chg="add mod replST">
          <ac:chgData name="Meg Jakubik" userId="19ae739b-53c3-4c0b-8847-0f9d2ecb3177" providerId="ADAL" clId="{B5BE91EA-D979-4D7B-9E28-F79D364A801E}" dt="2024-10-28T20:17:38.577" v="622"/>
          <ac:spMkLst>
            <pc:docMk/>
            <pc:sldMk cId="2865816843" sldId="946"/>
            <ac:spMk id="10" creationId="{D48CB753-9B80-C49D-E028-1AEE818D758E}"/>
          </ac:spMkLst>
        </pc:spChg>
        <pc:picChg chg="add mod replST">
          <ac:chgData name="Meg Jakubik" userId="19ae739b-53c3-4c0b-8847-0f9d2ecb3177" providerId="ADAL" clId="{B5BE91EA-D979-4D7B-9E28-F79D364A801E}" dt="2024-10-28T20:17:38.442" v="595"/>
          <ac:picMkLst>
            <pc:docMk/>
            <pc:sldMk cId="2865816843" sldId="946"/>
            <ac:picMk id="4" creationId="{3D4D7A00-558C-5D0B-67AC-DBD5742A9B64}"/>
          </ac:picMkLst>
        </pc:picChg>
        <pc:picChg chg="add mod replST">
          <ac:chgData name="Meg Jakubik" userId="19ae739b-53c3-4c0b-8847-0f9d2ecb3177" providerId="ADAL" clId="{B5BE91EA-D979-4D7B-9E28-F79D364A801E}" dt="2024-10-28T20:17:38.484" v="598"/>
          <ac:picMkLst>
            <pc:docMk/>
            <pc:sldMk cId="2865816843" sldId="946"/>
            <ac:picMk id="6" creationId="{EAF00350-A4FC-7320-118F-31B8C2EB6C39}"/>
          </ac:picMkLst>
        </pc:picChg>
        <pc:picChg chg="add mod replST">
          <ac:chgData name="Meg Jakubik" userId="19ae739b-53c3-4c0b-8847-0f9d2ecb3177" providerId="ADAL" clId="{B5BE91EA-D979-4D7B-9E28-F79D364A801E}" dt="2024-10-28T20:17:38.557" v="602"/>
          <ac:picMkLst>
            <pc:docMk/>
            <pc:sldMk cId="2865816843" sldId="946"/>
            <ac:picMk id="8" creationId="{79FF7B69-C858-15B3-1746-0C58F2386A48}"/>
          </ac:picMkLst>
        </pc:picChg>
      </pc:sldChg>
      <pc:sldChg chg="addSp modSp add mod ord setBg replTag">
        <pc:chgData name="Meg Jakubik" userId="19ae739b-53c3-4c0b-8847-0f9d2ecb3177" providerId="ADAL" clId="{B5BE91EA-D979-4D7B-9E28-F79D364A801E}" dt="2024-10-28T20:18:28.545" v="728"/>
        <pc:sldMkLst>
          <pc:docMk/>
          <pc:sldMk cId="241836645" sldId="947"/>
        </pc:sldMkLst>
        <pc:spChg chg="add mod replST">
          <ac:chgData name="Meg Jakubik" userId="19ae739b-53c3-4c0b-8847-0f9d2ecb3177" providerId="ADAL" clId="{B5BE91EA-D979-4D7B-9E28-F79D364A801E}" dt="2024-10-28T20:18:00.174" v="642"/>
          <ac:spMkLst>
            <pc:docMk/>
            <pc:sldMk cId="241836645" sldId="947"/>
            <ac:spMk id="2" creationId="{43319C8A-740C-13A2-9EB5-D72361368A1E}"/>
          </ac:spMkLst>
        </pc:spChg>
        <pc:spChg chg="add mod replST">
          <ac:chgData name="Meg Jakubik" userId="19ae739b-53c3-4c0b-8847-0f9d2ecb3177" providerId="ADAL" clId="{B5BE91EA-D979-4D7B-9E28-F79D364A801E}" dt="2024-10-28T20:18:00.316" v="661"/>
          <ac:spMkLst>
            <pc:docMk/>
            <pc:sldMk cId="241836645" sldId="947"/>
            <ac:spMk id="9" creationId="{5DDAEB64-7385-A525-55E3-F40FB5994057}"/>
          </ac:spMkLst>
        </pc:spChg>
        <pc:spChg chg="add mod replST">
          <ac:chgData name="Meg Jakubik" userId="19ae739b-53c3-4c0b-8847-0f9d2ecb3177" providerId="ADAL" clId="{B5BE91EA-D979-4D7B-9E28-F79D364A801E}" dt="2024-10-28T20:18:00.324" v="672"/>
          <ac:spMkLst>
            <pc:docMk/>
            <pc:sldMk cId="241836645" sldId="947"/>
            <ac:spMk id="10" creationId="{A4B73A64-8B0C-FB2C-08C9-2D1263C394C2}"/>
          </ac:spMkLst>
        </pc:spChg>
        <pc:picChg chg="add mod replST">
          <ac:chgData name="Meg Jakubik" userId="19ae739b-53c3-4c0b-8847-0f9d2ecb3177" providerId="ADAL" clId="{B5BE91EA-D979-4D7B-9E28-F79D364A801E}" dt="2024-10-28T20:18:00.216" v="645"/>
          <ac:picMkLst>
            <pc:docMk/>
            <pc:sldMk cId="241836645" sldId="947"/>
            <ac:picMk id="4" creationId="{9B7A3793-95ED-94AB-8F9E-B154845603AC}"/>
          </ac:picMkLst>
        </pc:picChg>
        <pc:picChg chg="add mod replST">
          <ac:chgData name="Meg Jakubik" userId="19ae739b-53c3-4c0b-8847-0f9d2ecb3177" providerId="ADAL" clId="{B5BE91EA-D979-4D7B-9E28-F79D364A801E}" dt="2024-10-28T20:18:00.255" v="648"/>
          <ac:picMkLst>
            <pc:docMk/>
            <pc:sldMk cId="241836645" sldId="947"/>
            <ac:picMk id="6" creationId="{E11B93A0-C76A-88DB-AA89-52DCC616F976}"/>
          </ac:picMkLst>
        </pc:picChg>
        <pc:picChg chg="add mod replST">
          <ac:chgData name="Meg Jakubik" userId="19ae739b-53c3-4c0b-8847-0f9d2ecb3177" providerId="ADAL" clId="{B5BE91EA-D979-4D7B-9E28-F79D364A801E}" dt="2024-10-28T20:18:00.310" v="652"/>
          <ac:picMkLst>
            <pc:docMk/>
            <pc:sldMk cId="241836645" sldId="947"/>
            <ac:picMk id="8" creationId="{9ABB76B0-DEB4-71E9-8D2C-CAC32F4D0E1C}"/>
          </ac:picMkLst>
        </pc:picChg>
      </pc:sldChg>
      <pc:sldChg chg="modSp add del mod">
        <pc:chgData name="Meg Jakubik" userId="19ae739b-53c3-4c0b-8847-0f9d2ecb3177" providerId="ADAL" clId="{B5BE91EA-D979-4D7B-9E28-F79D364A801E}" dt="2024-10-28T19:56:49.003" v="557"/>
        <pc:sldMkLst>
          <pc:docMk/>
          <pc:sldMk cId="3761677641" sldId="947"/>
        </pc:sldMkLst>
        <pc:spChg chg="mod">
          <ac:chgData name="Meg Jakubik" userId="19ae739b-53c3-4c0b-8847-0f9d2ecb3177" providerId="ADAL" clId="{B5BE91EA-D979-4D7B-9E28-F79D364A801E}" dt="2024-10-28T19:56:49.003" v="557"/>
          <ac:spMkLst>
            <pc:docMk/>
            <pc:sldMk cId="3761677641" sldId="947"/>
            <ac:spMk id="2" creationId="{00000000-0000-0000-0000-000000000000}"/>
          </ac:spMkLst>
        </pc:spChg>
      </pc:sldChg>
      <pc:sldChg chg="add del">
        <pc:chgData name="Meg Jakubik" userId="19ae739b-53c3-4c0b-8847-0f9d2ecb3177" providerId="ADAL" clId="{B5BE91EA-D979-4D7B-9E28-F79D364A801E}" dt="2024-10-28T19:56:49.003" v="557"/>
        <pc:sldMkLst>
          <pc:docMk/>
          <pc:sldMk cId="1758245350" sldId="948"/>
        </pc:sldMkLst>
      </pc:sldChg>
      <pc:sldChg chg="addSp modSp add mod setBg replTag">
        <pc:chgData name="Meg Jakubik" userId="19ae739b-53c3-4c0b-8847-0f9d2ecb3177" providerId="ADAL" clId="{B5BE91EA-D979-4D7B-9E28-F79D364A801E}" dt="2024-10-28T20:18:17.120" v="726"/>
        <pc:sldMkLst>
          <pc:docMk/>
          <pc:sldMk cId="4094639810" sldId="948"/>
        </pc:sldMkLst>
        <pc:spChg chg="add mod replST">
          <ac:chgData name="Meg Jakubik" userId="19ae739b-53c3-4c0b-8847-0f9d2ecb3177" providerId="ADAL" clId="{B5BE91EA-D979-4D7B-9E28-F79D364A801E}" dt="2024-10-28T20:18:16.928" v="692"/>
          <ac:spMkLst>
            <pc:docMk/>
            <pc:sldMk cId="4094639810" sldId="948"/>
            <ac:spMk id="2" creationId="{EB4E5CE7-1EA5-F4D9-AC41-AF4002745717}"/>
          </ac:spMkLst>
        </pc:spChg>
        <pc:spChg chg="add mod replST">
          <ac:chgData name="Meg Jakubik" userId="19ae739b-53c3-4c0b-8847-0f9d2ecb3177" providerId="ADAL" clId="{B5BE91EA-D979-4D7B-9E28-F79D364A801E}" dt="2024-10-28T20:18:17.090" v="711"/>
          <ac:spMkLst>
            <pc:docMk/>
            <pc:sldMk cId="4094639810" sldId="948"/>
            <ac:spMk id="9" creationId="{2F2B2468-67DF-7A70-F892-6B3244CADEA0}"/>
          </ac:spMkLst>
        </pc:spChg>
        <pc:spChg chg="add mod replST">
          <ac:chgData name="Meg Jakubik" userId="19ae739b-53c3-4c0b-8847-0f9d2ecb3177" providerId="ADAL" clId="{B5BE91EA-D979-4D7B-9E28-F79D364A801E}" dt="2024-10-28T20:18:17.106" v="722"/>
          <ac:spMkLst>
            <pc:docMk/>
            <pc:sldMk cId="4094639810" sldId="948"/>
            <ac:spMk id="10" creationId="{A2742F04-ADF8-76E1-601B-8880B0E3F668}"/>
          </ac:spMkLst>
        </pc:spChg>
        <pc:picChg chg="add mod replST">
          <ac:chgData name="Meg Jakubik" userId="19ae739b-53c3-4c0b-8847-0f9d2ecb3177" providerId="ADAL" clId="{B5BE91EA-D979-4D7B-9E28-F79D364A801E}" dt="2024-10-28T20:18:16.977" v="695"/>
          <ac:picMkLst>
            <pc:docMk/>
            <pc:sldMk cId="4094639810" sldId="948"/>
            <ac:picMk id="4" creationId="{360B556E-B7AE-8B02-CAB0-1AC438C885BF}"/>
          </ac:picMkLst>
        </pc:picChg>
        <pc:picChg chg="add mod replST">
          <ac:chgData name="Meg Jakubik" userId="19ae739b-53c3-4c0b-8847-0f9d2ecb3177" providerId="ADAL" clId="{B5BE91EA-D979-4D7B-9E28-F79D364A801E}" dt="2024-10-28T20:18:17.028" v="698"/>
          <ac:picMkLst>
            <pc:docMk/>
            <pc:sldMk cId="4094639810" sldId="948"/>
            <ac:picMk id="6" creationId="{1FA0CFD2-7194-BD09-E5D6-670BE0C315BF}"/>
          </ac:picMkLst>
        </pc:picChg>
        <pc:picChg chg="add mod replST">
          <ac:chgData name="Meg Jakubik" userId="19ae739b-53c3-4c0b-8847-0f9d2ecb3177" providerId="ADAL" clId="{B5BE91EA-D979-4D7B-9E28-F79D364A801E}" dt="2024-10-28T20:18:17.080" v="702"/>
          <ac:picMkLst>
            <pc:docMk/>
            <pc:sldMk cId="4094639810" sldId="948"/>
            <ac:picMk id="8" creationId="{A83F703B-A341-5684-E5C8-23E836E9A00D}"/>
          </ac:picMkLst>
        </pc:picChg>
      </pc:sldChg>
      <pc:sldChg chg="add del">
        <pc:chgData name="Meg Jakubik" userId="19ae739b-53c3-4c0b-8847-0f9d2ecb3177" providerId="ADAL" clId="{B5BE91EA-D979-4D7B-9E28-F79D364A801E}" dt="2024-10-28T19:56:49.003" v="557"/>
        <pc:sldMkLst>
          <pc:docMk/>
          <pc:sldMk cId="297577578" sldId="949"/>
        </pc:sldMkLst>
      </pc:sldChg>
      <pc:sldChg chg="addSp modSp add mod setBg replTag">
        <pc:chgData name="Meg Jakubik" userId="19ae739b-53c3-4c0b-8847-0f9d2ecb3177" providerId="ADAL" clId="{B5BE91EA-D979-4D7B-9E28-F79D364A801E}" dt="2024-10-28T20:19:28.278" v="778"/>
        <pc:sldMkLst>
          <pc:docMk/>
          <pc:sldMk cId="978783298" sldId="949"/>
        </pc:sldMkLst>
        <pc:spChg chg="add mod replST">
          <ac:chgData name="Meg Jakubik" userId="19ae739b-53c3-4c0b-8847-0f9d2ecb3177" providerId="ADAL" clId="{B5BE91EA-D979-4D7B-9E28-F79D364A801E}" dt="2024-10-28T20:19:28.015" v="744"/>
          <ac:spMkLst>
            <pc:docMk/>
            <pc:sldMk cId="978783298" sldId="949"/>
            <ac:spMk id="2" creationId="{723C7A5D-C78A-50E3-A0C0-EEA23A00D9ED}"/>
          </ac:spMkLst>
        </pc:spChg>
        <pc:spChg chg="add mod replST">
          <ac:chgData name="Meg Jakubik" userId="19ae739b-53c3-4c0b-8847-0f9d2ecb3177" providerId="ADAL" clId="{B5BE91EA-D979-4D7B-9E28-F79D364A801E}" dt="2024-10-28T20:19:28.250" v="763"/>
          <ac:spMkLst>
            <pc:docMk/>
            <pc:sldMk cId="978783298" sldId="949"/>
            <ac:spMk id="9" creationId="{9A401DA5-1B5A-466E-C0E3-BB58F02F2D34}"/>
          </ac:spMkLst>
        </pc:spChg>
        <pc:spChg chg="add mod replST">
          <ac:chgData name="Meg Jakubik" userId="19ae739b-53c3-4c0b-8847-0f9d2ecb3177" providerId="ADAL" clId="{B5BE91EA-D979-4D7B-9E28-F79D364A801E}" dt="2024-10-28T20:19:28.263" v="774"/>
          <ac:spMkLst>
            <pc:docMk/>
            <pc:sldMk cId="978783298" sldId="949"/>
            <ac:spMk id="10" creationId="{7C19CC5B-49A5-AF27-DBF6-EC67B137250A}"/>
          </ac:spMkLst>
        </pc:spChg>
        <pc:picChg chg="add mod replST">
          <ac:chgData name="Meg Jakubik" userId="19ae739b-53c3-4c0b-8847-0f9d2ecb3177" providerId="ADAL" clId="{B5BE91EA-D979-4D7B-9E28-F79D364A801E}" dt="2024-10-28T20:19:28.118" v="747"/>
          <ac:picMkLst>
            <pc:docMk/>
            <pc:sldMk cId="978783298" sldId="949"/>
            <ac:picMk id="4" creationId="{61F0C8D7-5FBB-AA62-B4ED-9EE8E3748A0D}"/>
          </ac:picMkLst>
        </pc:picChg>
        <pc:picChg chg="add mod replST">
          <ac:chgData name="Meg Jakubik" userId="19ae739b-53c3-4c0b-8847-0f9d2ecb3177" providerId="ADAL" clId="{B5BE91EA-D979-4D7B-9E28-F79D364A801E}" dt="2024-10-28T20:19:28.171" v="750"/>
          <ac:picMkLst>
            <pc:docMk/>
            <pc:sldMk cId="978783298" sldId="949"/>
            <ac:picMk id="6" creationId="{020ED5CC-2C91-CE3F-F866-68FC0B0A376B}"/>
          </ac:picMkLst>
        </pc:picChg>
        <pc:picChg chg="add mod replST">
          <ac:chgData name="Meg Jakubik" userId="19ae739b-53c3-4c0b-8847-0f9d2ecb3177" providerId="ADAL" clId="{B5BE91EA-D979-4D7B-9E28-F79D364A801E}" dt="2024-10-28T20:19:28.242" v="754"/>
          <ac:picMkLst>
            <pc:docMk/>
            <pc:sldMk cId="978783298" sldId="949"/>
            <ac:picMk id="8" creationId="{B81A6E45-6462-4707-5B15-80FA73F49A9A}"/>
          </ac:picMkLst>
        </pc:picChg>
      </pc:sldChg>
      <pc:sldChg chg="addSp modSp add mod ord setBg replTag">
        <pc:chgData name="Meg Jakubik" userId="19ae739b-53c3-4c0b-8847-0f9d2ecb3177" providerId="ADAL" clId="{B5BE91EA-D979-4D7B-9E28-F79D364A801E}" dt="2024-10-28T20:20:48.875" v="930"/>
        <pc:sldMkLst>
          <pc:docMk/>
          <pc:sldMk cId="2828035732" sldId="950"/>
        </pc:sldMkLst>
        <pc:spChg chg="add mod replST">
          <ac:chgData name="Meg Jakubik" userId="19ae739b-53c3-4c0b-8847-0f9d2ecb3177" providerId="ADAL" clId="{B5BE91EA-D979-4D7B-9E28-F79D364A801E}" dt="2024-10-28T20:20:32.835" v="794"/>
          <ac:spMkLst>
            <pc:docMk/>
            <pc:sldMk cId="2828035732" sldId="950"/>
            <ac:spMk id="2" creationId="{8A2B5FA4-6E3C-3360-C1C1-0C898B1E7B95}"/>
          </ac:spMkLst>
        </pc:spChg>
        <pc:spChg chg="add mod replST">
          <ac:chgData name="Meg Jakubik" userId="19ae739b-53c3-4c0b-8847-0f9d2ecb3177" providerId="ADAL" clId="{B5BE91EA-D979-4D7B-9E28-F79D364A801E}" dt="2024-10-28T20:20:33.023" v="813"/>
          <ac:spMkLst>
            <pc:docMk/>
            <pc:sldMk cId="2828035732" sldId="950"/>
            <ac:spMk id="9" creationId="{7FE1E593-636E-EE7A-F351-02DE380A7B4E}"/>
          </ac:spMkLst>
        </pc:spChg>
        <pc:spChg chg="add mod replST">
          <ac:chgData name="Meg Jakubik" userId="19ae739b-53c3-4c0b-8847-0f9d2ecb3177" providerId="ADAL" clId="{B5BE91EA-D979-4D7B-9E28-F79D364A801E}" dt="2024-10-28T20:20:33.031" v="824"/>
          <ac:spMkLst>
            <pc:docMk/>
            <pc:sldMk cId="2828035732" sldId="950"/>
            <ac:spMk id="10" creationId="{71BAA0E9-B096-C967-46EB-9BBF978AC043}"/>
          </ac:spMkLst>
        </pc:spChg>
        <pc:picChg chg="add mod replST">
          <ac:chgData name="Meg Jakubik" userId="19ae739b-53c3-4c0b-8847-0f9d2ecb3177" providerId="ADAL" clId="{B5BE91EA-D979-4D7B-9E28-F79D364A801E}" dt="2024-10-28T20:20:32.912" v="797"/>
          <ac:picMkLst>
            <pc:docMk/>
            <pc:sldMk cId="2828035732" sldId="950"/>
            <ac:picMk id="4" creationId="{7B779161-BA60-7089-33C0-833A8860C11F}"/>
          </ac:picMkLst>
        </pc:picChg>
        <pc:picChg chg="add mod replST">
          <ac:chgData name="Meg Jakubik" userId="19ae739b-53c3-4c0b-8847-0f9d2ecb3177" providerId="ADAL" clId="{B5BE91EA-D979-4D7B-9E28-F79D364A801E}" dt="2024-10-28T20:20:32.953" v="800"/>
          <ac:picMkLst>
            <pc:docMk/>
            <pc:sldMk cId="2828035732" sldId="950"/>
            <ac:picMk id="6" creationId="{C65D469D-B784-9DE6-BEAC-9698C63D1EFE}"/>
          </ac:picMkLst>
        </pc:picChg>
        <pc:picChg chg="add mod replST">
          <ac:chgData name="Meg Jakubik" userId="19ae739b-53c3-4c0b-8847-0f9d2ecb3177" providerId="ADAL" clId="{B5BE91EA-D979-4D7B-9E28-F79D364A801E}" dt="2024-10-28T20:20:33.015" v="804"/>
          <ac:picMkLst>
            <pc:docMk/>
            <pc:sldMk cId="2828035732" sldId="950"/>
            <ac:picMk id="8" creationId="{8FAC449B-23D8-B72E-C3DE-0930AA9B4B6F}"/>
          </ac:picMkLst>
        </pc:picChg>
      </pc:sldChg>
      <pc:sldChg chg="addSp modSp add mod setBg replTag">
        <pc:chgData name="Meg Jakubik" userId="19ae739b-53c3-4c0b-8847-0f9d2ecb3177" providerId="ADAL" clId="{B5BE91EA-D979-4D7B-9E28-F79D364A801E}" dt="2024-10-28T20:20:36.666" v="878"/>
        <pc:sldMkLst>
          <pc:docMk/>
          <pc:sldMk cId="2885098605" sldId="951"/>
        </pc:sldMkLst>
        <pc:spChg chg="add mod replST">
          <ac:chgData name="Meg Jakubik" userId="19ae739b-53c3-4c0b-8847-0f9d2ecb3177" providerId="ADAL" clId="{B5BE91EA-D979-4D7B-9E28-F79D364A801E}" dt="2024-10-28T20:20:36.501" v="844"/>
          <ac:spMkLst>
            <pc:docMk/>
            <pc:sldMk cId="2885098605" sldId="951"/>
            <ac:spMk id="2" creationId="{03CA8D3B-CE4E-F3D9-0C4B-FE5C736C40B9}"/>
          </ac:spMkLst>
        </pc:spChg>
        <pc:spChg chg="add mod replST">
          <ac:chgData name="Meg Jakubik" userId="19ae739b-53c3-4c0b-8847-0f9d2ecb3177" providerId="ADAL" clId="{B5BE91EA-D979-4D7B-9E28-F79D364A801E}" dt="2024-10-28T20:20:36.647" v="863"/>
          <ac:spMkLst>
            <pc:docMk/>
            <pc:sldMk cId="2885098605" sldId="951"/>
            <ac:spMk id="9" creationId="{DF71BEAB-FC00-1B4A-62FA-2F02AFE6E5A7}"/>
          </ac:spMkLst>
        </pc:spChg>
        <pc:spChg chg="add mod replST">
          <ac:chgData name="Meg Jakubik" userId="19ae739b-53c3-4c0b-8847-0f9d2ecb3177" providerId="ADAL" clId="{B5BE91EA-D979-4D7B-9E28-F79D364A801E}" dt="2024-10-28T20:20:36.655" v="874"/>
          <ac:spMkLst>
            <pc:docMk/>
            <pc:sldMk cId="2885098605" sldId="951"/>
            <ac:spMk id="10" creationId="{6B0B7074-313A-7F36-7A90-ABBA1E166ADA}"/>
          </ac:spMkLst>
        </pc:spChg>
        <pc:picChg chg="add mod replST">
          <ac:chgData name="Meg Jakubik" userId="19ae739b-53c3-4c0b-8847-0f9d2ecb3177" providerId="ADAL" clId="{B5BE91EA-D979-4D7B-9E28-F79D364A801E}" dt="2024-10-28T20:20:36.544" v="847"/>
          <ac:picMkLst>
            <pc:docMk/>
            <pc:sldMk cId="2885098605" sldId="951"/>
            <ac:picMk id="4" creationId="{789772A0-55AB-A309-3AC6-8CE260411BC2}"/>
          </ac:picMkLst>
        </pc:picChg>
        <pc:picChg chg="add mod replST">
          <ac:chgData name="Meg Jakubik" userId="19ae739b-53c3-4c0b-8847-0f9d2ecb3177" providerId="ADAL" clId="{B5BE91EA-D979-4D7B-9E28-F79D364A801E}" dt="2024-10-28T20:20:36.584" v="850"/>
          <ac:picMkLst>
            <pc:docMk/>
            <pc:sldMk cId="2885098605" sldId="951"/>
            <ac:picMk id="6" creationId="{4C860487-E879-198F-A412-FFB6D0B4BE58}"/>
          </ac:picMkLst>
        </pc:picChg>
        <pc:picChg chg="add mod replST">
          <ac:chgData name="Meg Jakubik" userId="19ae739b-53c3-4c0b-8847-0f9d2ecb3177" providerId="ADAL" clId="{B5BE91EA-D979-4D7B-9E28-F79D364A801E}" dt="2024-10-28T20:20:36.640" v="854"/>
          <ac:picMkLst>
            <pc:docMk/>
            <pc:sldMk cId="2885098605" sldId="951"/>
            <ac:picMk id="8" creationId="{0256ACE2-E0BA-830F-9FCB-A7A709DB352D}"/>
          </ac:picMkLst>
        </pc:picChg>
      </pc:sldChg>
      <pc:sldChg chg="addSp modSp add mod setBg replTag">
        <pc:chgData name="Meg Jakubik" userId="19ae739b-53c3-4c0b-8847-0f9d2ecb3177" providerId="ADAL" clId="{B5BE91EA-D979-4D7B-9E28-F79D364A801E}" dt="2024-10-28T20:20:41.254" v="928"/>
        <pc:sldMkLst>
          <pc:docMk/>
          <pc:sldMk cId="2488621442" sldId="952"/>
        </pc:sldMkLst>
        <pc:spChg chg="add mod replST">
          <ac:chgData name="Meg Jakubik" userId="19ae739b-53c3-4c0b-8847-0f9d2ecb3177" providerId="ADAL" clId="{B5BE91EA-D979-4D7B-9E28-F79D364A801E}" dt="2024-10-28T20:20:41.072" v="894"/>
          <ac:spMkLst>
            <pc:docMk/>
            <pc:sldMk cId="2488621442" sldId="952"/>
            <ac:spMk id="2" creationId="{98610D31-0581-0670-CB10-8A676BD106A8}"/>
          </ac:spMkLst>
        </pc:spChg>
        <pc:spChg chg="add mod replST">
          <ac:chgData name="Meg Jakubik" userId="19ae739b-53c3-4c0b-8847-0f9d2ecb3177" providerId="ADAL" clId="{B5BE91EA-D979-4D7B-9E28-F79D364A801E}" dt="2024-10-28T20:20:41.230" v="913"/>
          <ac:spMkLst>
            <pc:docMk/>
            <pc:sldMk cId="2488621442" sldId="952"/>
            <ac:spMk id="9" creationId="{608AB30D-6979-E40A-EC8F-6EE68F6988FC}"/>
          </ac:spMkLst>
        </pc:spChg>
        <pc:spChg chg="add mod replST">
          <ac:chgData name="Meg Jakubik" userId="19ae739b-53c3-4c0b-8847-0f9d2ecb3177" providerId="ADAL" clId="{B5BE91EA-D979-4D7B-9E28-F79D364A801E}" dt="2024-10-28T20:20:41.239" v="924"/>
          <ac:spMkLst>
            <pc:docMk/>
            <pc:sldMk cId="2488621442" sldId="952"/>
            <ac:spMk id="10" creationId="{7E5B3A52-E66C-6370-5D1E-99E439637818}"/>
          </ac:spMkLst>
        </pc:spChg>
        <pc:picChg chg="add mod replST">
          <ac:chgData name="Meg Jakubik" userId="19ae739b-53c3-4c0b-8847-0f9d2ecb3177" providerId="ADAL" clId="{B5BE91EA-D979-4D7B-9E28-F79D364A801E}" dt="2024-10-28T20:20:41.113" v="897"/>
          <ac:picMkLst>
            <pc:docMk/>
            <pc:sldMk cId="2488621442" sldId="952"/>
            <ac:picMk id="4" creationId="{6D7C1409-08A5-DD04-A406-ED41CA9B5F87}"/>
          </ac:picMkLst>
        </pc:picChg>
        <pc:picChg chg="add mod replST">
          <ac:chgData name="Meg Jakubik" userId="19ae739b-53c3-4c0b-8847-0f9d2ecb3177" providerId="ADAL" clId="{B5BE91EA-D979-4D7B-9E28-F79D364A801E}" dt="2024-10-28T20:20:41.162" v="900"/>
          <ac:picMkLst>
            <pc:docMk/>
            <pc:sldMk cId="2488621442" sldId="952"/>
            <ac:picMk id="6" creationId="{F7BAAF59-8A95-B158-72C7-32ADBFD5EB4E}"/>
          </ac:picMkLst>
        </pc:picChg>
        <pc:picChg chg="add mod replST">
          <ac:chgData name="Meg Jakubik" userId="19ae739b-53c3-4c0b-8847-0f9d2ecb3177" providerId="ADAL" clId="{B5BE91EA-D979-4D7B-9E28-F79D364A801E}" dt="2024-10-28T20:20:41.223" v="904"/>
          <ac:picMkLst>
            <pc:docMk/>
            <pc:sldMk cId="2488621442" sldId="952"/>
            <ac:picMk id="8" creationId="{E4F3FA55-2379-3187-CBFF-C5A973FDB5D9}"/>
          </ac:picMkLst>
        </pc:picChg>
      </pc:sldChg>
      <pc:sldChg chg="addSp delSp modSp add mod setBg replTag">
        <pc:chgData name="Meg Jakubik" userId="19ae739b-53c3-4c0b-8847-0f9d2ecb3177" providerId="ADAL" clId="{B5BE91EA-D979-4D7B-9E28-F79D364A801E}" dt="2024-10-28T20:22:20.450" v="992"/>
        <pc:sldMkLst>
          <pc:docMk/>
          <pc:sldMk cId="3720261934" sldId="953"/>
        </pc:sldMkLst>
        <pc:spChg chg="add mod replST">
          <ac:chgData name="Meg Jakubik" userId="19ae739b-53c3-4c0b-8847-0f9d2ecb3177" providerId="ADAL" clId="{B5BE91EA-D979-4D7B-9E28-F79D364A801E}" dt="2024-10-28T20:21:04.796" v="946"/>
          <ac:spMkLst>
            <pc:docMk/>
            <pc:sldMk cId="3720261934" sldId="953"/>
            <ac:spMk id="2" creationId="{D09DE082-3DBD-D7C2-2EC5-6282F4B194FD}"/>
          </ac:spMkLst>
        </pc:spChg>
        <pc:spChg chg="add mod replST">
          <ac:chgData name="Meg Jakubik" userId="19ae739b-53c3-4c0b-8847-0f9d2ecb3177" providerId="ADAL" clId="{B5BE91EA-D979-4D7B-9E28-F79D364A801E}" dt="2024-10-28T20:22:20.372" v="986"/>
          <ac:spMkLst>
            <pc:docMk/>
            <pc:sldMk cId="3720261934" sldId="953"/>
            <ac:spMk id="9" creationId="{E94093FE-4893-22DE-B595-FAD1DD8C7CE3}"/>
          </ac:spMkLst>
        </pc:spChg>
        <pc:spChg chg="add mod replST">
          <ac:chgData name="Meg Jakubik" userId="19ae739b-53c3-4c0b-8847-0f9d2ecb3177" providerId="ADAL" clId="{B5BE91EA-D979-4D7B-9E28-F79D364A801E}" dt="2024-10-28T20:21:04.955" v="976"/>
          <ac:spMkLst>
            <pc:docMk/>
            <pc:sldMk cId="3720261934" sldId="953"/>
            <ac:spMk id="10" creationId="{F5480518-ABDA-312A-8D2D-0BC18560D2D8}"/>
          </ac:spMkLst>
        </pc:spChg>
        <pc:picChg chg="add mod replST">
          <ac:chgData name="Meg Jakubik" userId="19ae739b-53c3-4c0b-8847-0f9d2ecb3177" providerId="ADAL" clId="{B5BE91EA-D979-4D7B-9E28-F79D364A801E}" dt="2024-10-28T20:21:04.840" v="949"/>
          <ac:picMkLst>
            <pc:docMk/>
            <pc:sldMk cId="3720261934" sldId="953"/>
            <ac:picMk id="4" creationId="{41615CC2-0391-4AA2-A449-EE6FAAA2EB55}"/>
          </ac:picMkLst>
        </pc:picChg>
        <pc:picChg chg="add mod replST">
          <ac:chgData name="Meg Jakubik" userId="19ae739b-53c3-4c0b-8847-0f9d2ecb3177" providerId="ADAL" clId="{B5BE91EA-D979-4D7B-9E28-F79D364A801E}" dt="2024-10-28T20:21:04.881" v="952"/>
          <ac:picMkLst>
            <pc:docMk/>
            <pc:sldMk cId="3720261934" sldId="953"/>
            <ac:picMk id="6" creationId="{F01BEEF5-3862-C769-3A62-FEF49FE563E9}"/>
          </ac:picMkLst>
        </pc:picChg>
        <pc:picChg chg="add del mod replST">
          <ac:chgData name="Meg Jakubik" userId="19ae739b-53c3-4c0b-8847-0f9d2ecb3177" providerId="ADAL" clId="{B5BE91EA-D979-4D7B-9E28-F79D364A801E}" dt="2024-10-28T20:22:20.375" v="988"/>
          <ac:picMkLst>
            <pc:docMk/>
            <pc:sldMk cId="3720261934" sldId="953"/>
            <ac:picMk id="8" creationId="{0E7E69A6-A75B-0784-1FA4-3187290410AE}"/>
          </ac:picMkLst>
        </pc:picChg>
        <pc:picChg chg="add mod replST">
          <ac:chgData name="Meg Jakubik" userId="19ae739b-53c3-4c0b-8847-0f9d2ecb3177" providerId="ADAL" clId="{B5BE91EA-D979-4D7B-9E28-F79D364A801E}" dt="2024-10-28T20:22:20.450" v="992"/>
          <ac:picMkLst>
            <pc:docMk/>
            <pc:sldMk cId="3720261934" sldId="953"/>
            <ac:picMk id="12" creationId="{ADED871B-9840-54EE-073A-D2AAACDA08E1}"/>
          </ac:picMkLst>
        </pc:picChg>
      </pc:sldChg>
      <pc:sldChg chg="addSp delSp modSp new del mod">
        <pc:chgData name="Meg Jakubik" userId="19ae739b-53c3-4c0b-8847-0f9d2ecb3177" providerId="ADAL" clId="{B5BE91EA-D979-4D7B-9E28-F79D364A801E}" dt="2024-10-28T20:40:05.223" v="1012" actId="47"/>
        <pc:sldMkLst>
          <pc:docMk/>
          <pc:sldMk cId="3292116668" sldId="954"/>
        </pc:sldMkLst>
        <pc:spChg chg="del">
          <ac:chgData name="Meg Jakubik" userId="19ae739b-53c3-4c0b-8847-0f9d2ecb3177" providerId="ADAL" clId="{B5BE91EA-D979-4D7B-9E28-F79D364A801E}" dt="2024-10-28T20:39:15.101" v="1002" actId="478"/>
          <ac:spMkLst>
            <pc:docMk/>
            <pc:sldMk cId="3292116668" sldId="954"/>
            <ac:spMk id="2" creationId="{99DBFA64-44A3-96EF-C46C-90522663767C}"/>
          </ac:spMkLst>
        </pc:spChg>
        <pc:spChg chg="del">
          <ac:chgData name="Meg Jakubik" userId="19ae739b-53c3-4c0b-8847-0f9d2ecb3177" providerId="ADAL" clId="{B5BE91EA-D979-4D7B-9E28-F79D364A801E}" dt="2024-10-28T20:39:12.402" v="999" actId="931"/>
          <ac:spMkLst>
            <pc:docMk/>
            <pc:sldMk cId="3292116668" sldId="954"/>
            <ac:spMk id="3" creationId="{59A596C4-6B7D-3516-223A-36E5AF9E1AAD}"/>
          </ac:spMkLst>
        </pc:spChg>
        <pc:picChg chg="add mod">
          <ac:chgData name="Meg Jakubik" userId="19ae739b-53c3-4c0b-8847-0f9d2ecb3177" providerId="ADAL" clId="{B5BE91EA-D979-4D7B-9E28-F79D364A801E}" dt="2024-10-28T20:39:17.746" v="1003" actId="1076"/>
          <ac:picMkLst>
            <pc:docMk/>
            <pc:sldMk cId="3292116668" sldId="954"/>
            <ac:picMk id="5" creationId="{925EF867-AB6F-BE6E-4DD9-6909664988B4}"/>
          </ac:picMkLst>
        </pc:picChg>
      </pc:sldChg>
      <pc:sldChg chg="addSp delSp modSp add mod setBg delDesignElem">
        <pc:chgData name="Meg Jakubik" userId="19ae739b-53c3-4c0b-8847-0f9d2ecb3177" providerId="ADAL" clId="{B5BE91EA-D979-4D7B-9E28-F79D364A801E}" dt="2024-10-28T20:40:02.969" v="1011" actId="1076"/>
        <pc:sldMkLst>
          <pc:docMk/>
          <pc:sldMk cId="2572963620" sldId="955"/>
        </pc:sldMkLst>
        <pc:spChg chg="add">
          <ac:chgData name="Meg Jakubik" userId="19ae739b-53c3-4c0b-8847-0f9d2ecb3177" providerId="ADAL" clId="{B5BE91EA-D979-4D7B-9E28-F79D364A801E}" dt="2024-10-28T20:39:46.811" v="1006" actId="26606"/>
          <ac:spMkLst>
            <pc:docMk/>
            <pc:sldMk cId="2572963620" sldId="955"/>
            <ac:spMk id="6" creationId="{2D2B266D-3625-4584-A5C3-7D3F672CFF30}"/>
          </ac:spMkLst>
        </pc:spChg>
        <pc:spChg chg="add">
          <ac:chgData name="Meg Jakubik" userId="19ae739b-53c3-4c0b-8847-0f9d2ecb3177" providerId="ADAL" clId="{B5BE91EA-D979-4D7B-9E28-F79D364A801E}" dt="2024-10-28T20:39:46.811" v="1006" actId="26606"/>
          <ac:spMkLst>
            <pc:docMk/>
            <pc:sldMk cId="2572963620" sldId="955"/>
            <ac:spMk id="7" creationId="{A5D2A5D1-BA0D-47D3-B051-DA7743C46E28}"/>
          </ac:spMkLst>
        </pc:spChg>
        <pc:spChg chg="del">
          <ac:chgData name="Meg Jakubik" userId="19ae739b-53c3-4c0b-8847-0f9d2ecb3177" providerId="ADAL" clId="{B5BE91EA-D979-4D7B-9E28-F79D364A801E}" dt="2024-10-28T20:39:43.017" v="1005"/>
          <ac:spMkLst>
            <pc:docMk/>
            <pc:sldMk cId="2572963620" sldId="955"/>
            <ac:spMk id="9" creationId="{2D2B266D-3625-4584-A5C3-7D3F672CFF30}"/>
          </ac:spMkLst>
        </pc:spChg>
        <pc:spChg chg="del">
          <ac:chgData name="Meg Jakubik" userId="19ae739b-53c3-4c0b-8847-0f9d2ecb3177" providerId="ADAL" clId="{B5BE91EA-D979-4D7B-9E28-F79D364A801E}" dt="2024-10-28T20:39:43.017" v="1005"/>
          <ac:spMkLst>
            <pc:docMk/>
            <pc:sldMk cId="2572963620" sldId="955"/>
            <ac:spMk id="11" creationId="{A5D2A5D1-BA0D-47D3-B051-DA7743C46E28}"/>
          </ac:spMkLst>
        </pc:spChg>
        <pc:picChg chg="mod">
          <ac:chgData name="Meg Jakubik" userId="19ae739b-53c3-4c0b-8847-0f9d2ecb3177" providerId="ADAL" clId="{B5BE91EA-D979-4D7B-9E28-F79D364A801E}" dt="2024-10-28T20:40:02.969" v="1011" actId="1076"/>
          <ac:picMkLst>
            <pc:docMk/>
            <pc:sldMk cId="2572963620" sldId="955"/>
            <ac:picMk id="4" creationId="{CCBD9A98-1B5D-93DF-5950-15E163F17874}"/>
          </ac:picMkLst>
        </pc:picChg>
      </pc:sldChg>
      <pc:sldChg chg="modSp add mod">
        <pc:chgData name="Meg Jakubik" userId="19ae739b-53c3-4c0b-8847-0f9d2ecb3177" providerId="ADAL" clId="{B5BE91EA-D979-4D7B-9E28-F79D364A801E}" dt="2024-10-28T20:46:52.576" v="1031" actId="1076"/>
        <pc:sldMkLst>
          <pc:docMk/>
          <pc:sldMk cId="2419568146" sldId="956"/>
        </pc:sldMkLst>
        <pc:picChg chg="mod">
          <ac:chgData name="Meg Jakubik" userId="19ae739b-53c3-4c0b-8847-0f9d2ecb3177" providerId="ADAL" clId="{B5BE91EA-D979-4D7B-9E28-F79D364A801E}" dt="2024-10-28T20:46:52.576" v="1031" actId="1076"/>
          <ac:picMkLst>
            <pc:docMk/>
            <pc:sldMk cId="2419568146" sldId="956"/>
            <ac:picMk id="4" creationId="{CCBD9A98-1B5D-93DF-5950-15E163F17874}"/>
          </ac:picMkLst>
        </pc:picChg>
      </pc:sldChg>
      <pc:sldChg chg="addSp delSp modSp add mod">
        <pc:chgData name="Meg Jakubik" userId="19ae739b-53c3-4c0b-8847-0f9d2ecb3177" providerId="ADAL" clId="{B5BE91EA-D979-4D7B-9E28-F79D364A801E}" dt="2024-10-28T20:46:59.432" v="1033" actId="1076"/>
        <pc:sldMkLst>
          <pc:docMk/>
          <pc:sldMk cId="2608218460" sldId="957"/>
        </pc:sldMkLst>
        <pc:spChg chg="del">
          <ac:chgData name="Meg Jakubik" userId="19ae739b-53c3-4c0b-8847-0f9d2ecb3177" providerId="ADAL" clId="{B5BE91EA-D979-4D7B-9E28-F79D364A801E}" dt="2024-10-28T20:46:41.022" v="1028" actId="26606"/>
          <ac:spMkLst>
            <pc:docMk/>
            <pc:sldMk cId="2608218460" sldId="957"/>
            <ac:spMk id="6" creationId="{2D2B266D-3625-4584-A5C3-7D3F672CFF30}"/>
          </ac:spMkLst>
        </pc:spChg>
        <pc:spChg chg="del">
          <ac:chgData name="Meg Jakubik" userId="19ae739b-53c3-4c0b-8847-0f9d2ecb3177" providerId="ADAL" clId="{B5BE91EA-D979-4D7B-9E28-F79D364A801E}" dt="2024-10-28T20:46:41.022" v="1028" actId="26606"/>
          <ac:spMkLst>
            <pc:docMk/>
            <pc:sldMk cId="2608218460" sldId="957"/>
            <ac:spMk id="7" creationId="{A5D2A5D1-BA0D-47D3-B051-DA7743C46E28}"/>
          </ac:spMkLst>
        </pc:spChg>
        <pc:spChg chg="add">
          <ac:chgData name="Meg Jakubik" userId="19ae739b-53c3-4c0b-8847-0f9d2ecb3177" providerId="ADAL" clId="{B5BE91EA-D979-4D7B-9E28-F79D364A801E}" dt="2024-10-28T20:46:41.022" v="1028" actId="26606"/>
          <ac:spMkLst>
            <pc:docMk/>
            <pc:sldMk cId="2608218460" sldId="957"/>
            <ac:spMk id="12" creationId="{2D2B266D-3625-4584-A5C3-7D3F672CFF30}"/>
          </ac:spMkLst>
        </pc:spChg>
        <pc:spChg chg="add">
          <ac:chgData name="Meg Jakubik" userId="19ae739b-53c3-4c0b-8847-0f9d2ecb3177" providerId="ADAL" clId="{B5BE91EA-D979-4D7B-9E28-F79D364A801E}" dt="2024-10-28T20:46:41.022" v="1028" actId="26606"/>
          <ac:spMkLst>
            <pc:docMk/>
            <pc:sldMk cId="2608218460" sldId="957"/>
            <ac:spMk id="14" creationId="{A5D2A5D1-BA0D-47D3-B051-DA7743C46E28}"/>
          </ac:spMkLst>
        </pc:spChg>
        <pc:picChg chg="mod">
          <ac:chgData name="Meg Jakubik" userId="19ae739b-53c3-4c0b-8847-0f9d2ecb3177" providerId="ADAL" clId="{B5BE91EA-D979-4D7B-9E28-F79D364A801E}" dt="2024-10-28T20:46:59.432" v="1033" actId="1076"/>
          <ac:picMkLst>
            <pc:docMk/>
            <pc:sldMk cId="2608218460" sldId="957"/>
            <ac:picMk id="4" creationId="{CCBD9A98-1B5D-93DF-5950-15E163F17874}"/>
          </ac:picMkLst>
        </pc:picChg>
      </pc:sldChg>
      <pc:sldChg chg="addSp delSp modSp add mod">
        <pc:chgData name="Meg Jakubik" userId="19ae739b-53c3-4c0b-8847-0f9d2ecb3177" providerId="ADAL" clId="{B5BE91EA-D979-4D7B-9E28-F79D364A801E}" dt="2024-10-28T20:47:08.716" v="1036" actId="1076"/>
        <pc:sldMkLst>
          <pc:docMk/>
          <pc:sldMk cId="114659932" sldId="958"/>
        </pc:sldMkLst>
        <pc:spChg chg="del">
          <ac:chgData name="Meg Jakubik" userId="19ae739b-53c3-4c0b-8847-0f9d2ecb3177" providerId="ADAL" clId="{B5BE91EA-D979-4D7B-9E28-F79D364A801E}" dt="2024-10-28T20:46:36.513" v="1027" actId="26606"/>
          <ac:spMkLst>
            <pc:docMk/>
            <pc:sldMk cId="114659932" sldId="958"/>
            <ac:spMk id="6" creationId="{2D2B266D-3625-4584-A5C3-7D3F672CFF30}"/>
          </ac:spMkLst>
        </pc:spChg>
        <pc:spChg chg="del">
          <ac:chgData name="Meg Jakubik" userId="19ae739b-53c3-4c0b-8847-0f9d2ecb3177" providerId="ADAL" clId="{B5BE91EA-D979-4D7B-9E28-F79D364A801E}" dt="2024-10-28T20:46:36.513" v="1027" actId="26606"/>
          <ac:spMkLst>
            <pc:docMk/>
            <pc:sldMk cId="114659932" sldId="958"/>
            <ac:spMk id="7" creationId="{A5D2A5D1-BA0D-47D3-B051-DA7743C46E28}"/>
          </ac:spMkLst>
        </pc:spChg>
        <pc:spChg chg="add">
          <ac:chgData name="Meg Jakubik" userId="19ae739b-53c3-4c0b-8847-0f9d2ecb3177" providerId="ADAL" clId="{B5BE91EA-D979-4D7B-9E28-F79D364A801E}" dt="2024-10-28T20:46:36.513" v="1027" actId="26606"/>
          <ac:spMkLst>
            <pc:docMk/>
            <pc:sldMk cId="114659932" sldId="958"/>
            <ac:spMk id="12" creationId="{2D2B266D-3625-4584-A5C3-7D3F672CFF30}"/>
          </ac:spMkLst>
        </pc:spChg>
        <pc:spChg chg="add">
          <ac:chgData name="Meg Jakubik" userId="19ae739b-53c3-4c0b-8847-0f9d2ecb3177" providerId="ADAL" clId="{B5BE91EA-D979-4D7B-9E28-F79D364A801E}" dt="2024-10-28T20:46:36.513" v="1027" actId="26606"/>
          <ac:spMkLst>
            <pc:docMk/>
            <pc:sldMk cId="114659932" sldId="958"/>
            <ac:spMk id="14" creationId="{A5D2A5D1-BA0D-47D3-B051-DA7743C46E28}"/>
          </ac:spMkLst>
        </pc:spChg>
        <pc:picChg chg="mod">
          <ac:chgData name="Meg Jakubik" userId="19ae739b-53c3-4c0b-8847-0f9d2ecb3177" providerId="ADAL" clId="{B5BE91EA-D979-4D7B-9E28-F79D364A801E}" dt="2024-10-28T20:47:08.716" v="1036" actId="1076"/>
          <ac:picMkLst>
            <pc:docMk/>
            <pc:sldMk cId="114659932" sldId="958"/>
            <ac:picMk id="4" creationId="{CCBD9A98-1B5D-93DF-5950-15E163F17874}"/>
          </ac:picMkLst>
        </pc:picChg>
      </pc:sldChg>
      <pc:sldChg chg="addSp delSp modSp add mod">
        <pc:chgData name="Meg Jakubik" userId="19ae739b-53c3-4c0b-8847-0f9d2ecb3177" providerId="ADAL" clId="{B5BE91EA-D979-4D7B-9E28-F79D364A801E}" dt="2024-10-28T20:44:43.495" v="1026" actId="26606"/>
        <pc:sldMkLst>
          <pc:docMk/>
          <pc:sldMk cId="3752641719" sldId="959"/>
        </pc:sldMkLst>
        <pc:spChg chg="del">
          <ac:chgData name="Meg Jakubik" userId="19ae739b-53c3-4c0b-8847-0f9d2ecb3177" providerId="ADAL" clId="{B5BE91EA-D979-4D7B-9E28-F79D364A801E}" dt="2024-10-28T20:44:43.495" v="1026" actId="26606"/>
          <ac:spMkLst>
            <pc:docMk/>
            <pc:sldMk cId="3752641719" sldId="959"/>
            <ac:spMk id="6" creationId="{2D2B266D-3625-4584-A5C3-7D3F672CFF30}"/>
          </ac:spMkLst>
        </pc:spChg>
        <pc:spChg chg="del">
          <ac:chgData name="Meg Jakubik" userId="19ae739b-53c3-4c0b-8847-0f9d2ecb3177" providerId="ADAL" clId="{B5BE91EA-D979-4D7B-9E28-F79D364A801E}" dt="2024-10-28T20:44:43.495" v="1026" actId="26606"/>
          <ac:spMkLst>
            <pc:docMk/>
            <pc:sldMk cId="3752641719" sldId="959"/>
            <ac:spMk id="7" creationId="{A5D2A5D1-BA0D-47D3-B051-DA7743C46E28}"/>
          </ac:spMkLst>
        </pc:spChg>
        <pc:spChg chg="add">
          <ac:chgData name="Meg Jakubik" userId="19ae739b-53c3-4c0b-8847-0f9d2ecb3177" providerId="ADAL" clId="{B5BE91EA-D979-4D7B-9E28-F79D364A801E}" dt="2024-10-28T20:44:43.495" v="1026" actId="26606"/>
          <ac:spMkLst>
            <pc:docMk/>
            <pc:sldMk cId="3752641719" sldId="959"/>
            <ac:spMk id="12" creationId="{2D2B266D-3625-4584-A5C3-7D3F672CFF30}"/>
          </ac:spMkLst>
        </pc:spChg>
        <pc:spChg chg="add">
          <ac:chgData name="Meg Jakubik" userId="19ae739b-53c3-4c0b-8847-0f9d2ecb3177" providerId="ADAL" clId="{B5BE91EA-D979-4D7B-9E28-F79D364A801E}" dt="2024-10-28T20:44:43.495" v="1026" actId="26606"/>
          <ac:spMkLst>
            <pc:docMk/>
            <pc:sldMk cId="3752641719" sldId="959"/>
            <ac:spMk id="14" creationId="{A5D2A5D1-BA0D-47D3-B051-DA7743C46E28}"/>
          </ac:spMkLst>
        </pc:spChg>
        <pc:picChg chg="mod">
          <ac:chgData name="Meg Jakubik" userId="19ae739b-53c3-4c0b-8847-0f9d2ecb3177" providerId="ADAL" clId="{B5BE91EA-D979-4D7B-9E28-F79D364A801E}" dt="2024-10-28T20:44:43.495" v="1026" actId="26606"/>
          <ac:picMkLst>
            <pc:docMk/>
            <pc:sldMk cId="3752641719" sldId="959"/>
            <ac:picMk id="4" creationId="{CCBD9A98-1B5D-93DF-5950-15E163F17874}"/>
          </ac:picMkLst>
        </pc:picChg>
      </pc:sldChg>
      <pc:sldChg chg="addSp modSp add mod setBg replTag">
        <pc:chgData name="Meg Jakubik" userId="19ae739b-53c3-4c0b-8847-0f9d2ecb3177" providerId="ADAL" clId="{B5BE91EA-D979-4D7B-9E28-F79D364A801E}" dt="2024-10-29T22:43:42.326" v="1086"/>
        <pc:sldMkLst>
          <pc:docMk/>
          <pc:sldMk cId="470993049" sldId="960"/>
        </pc:sldMkLst>
        <pc:spChg chg="add mod replST">
          <ac:chgData name="Meg Jakubik" userId="19ae739b-53c3-4c0b-8847-0f9d2ecb3177" providerId="ADAL" clId="{B5BE91EA-D979-4D7B-9E28-F79D364A801E}" dt="2024-10-29T22:43:41.866" v="1052"/>
          <ac:spMkLst>
            <pc:docMk/>
            <pc:sldMk cId="470993049" sldId="960"/>
            <ac:spMk id="2" creationId="{F1C9DB5C-F50B-CB0D-6F65-AB631B0B05A8}"/>
          </ac:spMkLst>
        </pc:spChg>
        <pc:spChg chg="add mod replST">
          <ac:chgData name="Meg Jakubik" userId="19ae739b-53c3-4c0b-8847-0f9d2ecb3177" providerId="ADAL" clId="{B5BE91EA-D979-4D7B-9E28-F79D364A801E}" dt="2024-10-29T22:43:42.310" v="1071"/>
          <ac:spMkLst>
            <pc:docMk/>
            <pc:sldMk cId="470993049" sldId="960"/>
            <ac:spMk id="9" creationId="{A346F73B-353E-5C01-63CE-1204A2C33DFC}"/>
          </ac:spMkLst>
        </pc:spChg>
        <pc:spChg chg="add mod replST">
          <ac:chgData name="Meg Jakubik" userId="19ae739b-53c3-4c0b-8847-0f9d2ecb3177" providerId="ADAL" clId="{B5BE91EA-D979-4D7B-9E28-F79D364A801E}" dt="2024-10-29T22:43:42.317" v="1082"/>
          <ac:spMkLst>
            <pc:docMk/>
            <pc:sldMk cId="470993049" sldId="960"/>
            <ac:spMk id="10" creationId="{CE283841-C04C-D6F0-9F1E-D835602FE218}"/>
          </ac:spMkLst>
        </pc:spChg>
        <pc:picChg chg="add mod replST">
          <ac:chgData name="Meg Jakubik" userId="19ae739b-53c3-4c0b-8847-0f9d2ecb3177" providerId="ADAL" clId="{B5BE91EA-D979-4D7B-9E28-F79D364A801E}" dt="2024-10-29T22:43:42.126" v="1055"/>
          <ac:picMkLst>
            <pc:docMk/>
            <pc:sldMk cId="470993049" sldId="960"/>
            <ac:picMk id="4" creationId="{96E71AE5-4137-B989-9E4D-B5353E8D7817}"/>
          </ac:picMkLst>
        </pc:picChg>
        <pc:picChg chg="add mod replST">
          <ac:chgData name="Meg Jakubik" userId="19ae739b-53c3-4c0b-8847-0f9d2ecb3177" providerId="ADAL" clId="{B5BE91EA-D979-4D7B-9E28-F79D364A801E}" dt="2024-10-29T22:43:42.211" v="1058"/>
          <ac:picMkLst>
            <pc:docMk/>
            <pc:sldMk cId="470993049" sldId="960"/>
            <ac:picMk id="6" creationId="{E3696631-EFF0-A585-F0F1-2FC60498117A}"/>
          </ac:picMkLst>
        </pc:picChg>
        <pc:picChg chg="add mod replST">
          <ac:chgData name="Meg Jakubik" userId="19ae739b-53c3-4c0b-8847-0f9d2ecb3177" providerId="ADAL" clId="{B5BE91EA-D979-4D7B-9E28-F79D364A801E}" dt="2024-10-29T22:43:42.305" v="1062"/>
          <ac:picMkLst>
            <pc:docMk/>
            <pc:sldMk cId="470993049" sldId="960"/>
            <ac:picMk id="8" creationId="{050C994B-97BF-CBF9-D2CA-732B065B2D0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'Utility Debt Issues Total'!$B$8:$B$9</c:f>
              <c:strCache>
                <c:ptCount val="2"/>
                <c:pt idx="0">
                  <c:v>2010A GO Ref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Total'!$B$14:$B$38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C01-498C-8F93-9E6098461EAD}"/>
            </c:ext>
          </c:extLst>
        </c:ser>
        <c:ser>
          <c:idx val="5"/>
          <c:order val="1"/>
          <c:tx>
            <c:strRef>
              <c:f>'Utility Debt Issues Total'!$C$8:$C$9</c:f>
              <c:strCache>
                <c:ptCount val="2"/>
                <c:pt idx="0">
                  <c:v>2010B GO Ref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Total'!$C$14:$C$38</c:f>
            </c:numRef>
          </c:val>
          <c:extLst>
            <c:ext xmlns:c16="http://schemas.microsoft.com/office/drawing/2014/chart" uri="{C3380CC4-5D6E-409C-BE32-E72D297353CC}">
              <c16:uniqueId val="{00000001-6C01-498C-8F93-9E6098461EAD}"/>
            </c:ext>
          </c:extLst>
        </c:ser>
        <c:ser>
          <c:idx val="4"/>
          <c:order val="2"/>
          <c:tx>
            <c:strRef>
              <c:f>'Utility Debt Issues Total'!$D$8:$D$9</c:f>
              <c:strCache>
                <c:ptCount val="2"/>
                <c:pt idx="0">
                  <c:v>2010 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Total'!$D$14:$D$38</c:f>
            </c:numRef>
          </c:val>
          <c:extLst>
            <c:ext xmlns:c16="http://schemas.microsoft.com/office/drawing/2014/chart" uri="{C3380CC4-5D6E-409C-BE32-E72D297353CC}">
              <c16:uniqueId val="{00000002-6C01-498C-8F93-9E6098461EAD}"/>
            </c:ext>
          </c:extLst>
        </c:ser>
        <c:ser>
          <c:idx val="9"/>
          <c:order val="3"/>
          <c:tx>
            <c:strRef>
              <c:f>'Utility Debt Issues Total'!$E$8:$E$9</c:f>
              <c:strCache>
                <c:ptCount val="2"/>
                <c:pt idx="0">
                  <c:v>2012 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Total'!$E$14:$E$38</c:f>
              <c:numCache>
                <c:formatCode>_(* #,##0_);_(* \(#,##0\);_(* "-"_);_(@_)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1-498C-8F93-9E6098461EAD}"/>
            </c:ext>
          </c:extLst>
        </c:ser>
        <c:ser>
          <c:idx val="0"/>
          <c:order val="4"/>
          <c:tx>
            <c:strRef>
              <c:f>'Utility Debt Issues Total'!$F$8:$F$9</c:f>
              <c:strCache>
                <c:ptCount val="2"/>
                <c:pt idx="0">
                  <c:v>2012 CO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Total'!$F$14:$F$38</c:f>
              <c:numCache>
                <c:formatCode>_(* #,##0_);_(* \(#,##0\);_(* "-"_);_(@_)</c:formatCode>
                <c:ptCount val="15"/>
                <c:pt idx="0">
                  <c:v>363647.5</c:v>
                </c:pt>
                <c:pt idx="1">
                  <c:v>367087.5</c:v>
                </c:pt>
                <c:pt idx="2">
                  <c:v>365055</c:v>
                </c:pt>
                <c:pt idx="3">
                  <c:v>367451.25</c:v>
                </c:pt>
                <c:pt idx="4">
                  <c:v>369115</c:v>
                </c:pt>
                <c:pt idx="5">
                  <c:v>370102.5</c:v>
                </c:pt>
                <c:pt idx="6">
                  <c:v>375495</c:v>
                </c:pt>
                <c:pt idx="7">
                  <c:v>375272.5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1-498C-8F93-9E6098461EAD}"/>
            </c:ext>
          </c:extLst>
        </c:ser>
        <c:ser>
          <c:idx val="14"/>
          <c:order val="5"/>
          <c:tx>
            <c:strRef>
              <c:f>'Utility Debt Issues Total'!$G$8:$G$9</c:f>
              <c:strCache>
                <c:ptCount val="2"/>
                <c:pt idx="0">
                  <c:v>2015 GO Ref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Total'!$G$14:$G$38</c:f>
              <c:numCache>
                <c:formatCode>_(* #,##0_);_(* \(#,##0\);_(* "-"_);_(@_)</c:formatCode>
                <c:ptCount val="15"/>
                <c:pt idx="0">
                  <c:v>303200</c:v>
                </c:pt>
                <c:pt idx="1">
                  <c:v>299425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01-498C-8F93-9E6098461EAD}"/>
            </c:ext>
          </c:extLst>
        </c:ser>
        <c:ser>
          <c:idx val="12"/>
          <c:order val="6"/>
          <c:tx>
            <c:strRef>
              <c:f>'Utility Debt Issues Total'!$H$8:$H$9</c:f>
              <c:strCache>
                <c:ptCount val="2"/>
                <c:pt idx="0">
                  <c:v>2016 SWIFT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Total'!$H$14:$H$38</c:f>
              <c:numCache>
                <c:formatCode>_(* #,##0_);_(* \(#,##0\);_(* "-"_);_(@_)</c:formatCode>
                <c:ptCount val="15"/>
                <c:pt idx="0">
                  <c:v>297871.5</c:v>
                </c:pt>
                <c:pt idx="1">
                  <c:v>299832.25</c:v>
                </c:pt>
                <c:pt idx="2">
                  <c:v>296449.75</c:v>
                </c:pt>
                <c:pt idx="3">
                  <c:v>297674.5</c:v>
                </c:pt>
                <c:pt idx="4">
                  <c:v>298306.5</c:v>
                </c:pt>
                <c:pt idx="5">
                  <c:v>298273.5</c:v>
                </c:pt>
                <c:pt idx="6">
                  <c:v>297817.25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01-498C-8F93-9E6098461EAD}"/>
            </c:ext>
          </c:extLst>
        </c:ser>
        <c:ser>
          <c:idx val="3"/>
          <c:order val="7"/>
          <c:tx>
            <c:strRef>
              <c:f>'Utility Debt Issues Total'!$I$8:$I$9</c:f>
              <c:strCache>
                <c:ptCount val="2"/>
                <c:pt idx="0">
                  <c:v>2017 CO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Total'!$I$14:$I$38</c:f>
              <c:numCache>
                <c:formatCode>_(* #,##0_);_(* \(#,##0\);_(* "-"_);_(@_)</c:formatCode>
                <c:ptCount val="15"/>
                <c:pt idx="0">
                  <c:v>322550</c:v>
                </c:pt>
                <c:pt idx="1">
                  <c:v>326400</c:v>
                </c:pt>
                <c:pt idx="2">
                  <c:v>325025</c:v>
                </c:pt>
                <c:pt idx="3">
                  <c:v>322400</c:v>
                </c:pt>
                <c:pt idx="4">
                  <c:v>323400</c:v>
                </c:pt>
                <c:pt idx="5">
                  <c:v>324000</c:v>
                </c:pt>
                <c:pt idx="6">
                  <c:v>324200</c:v>
                </c:pt>
                <c:pt idx="7">
                  <c:v>324000</c:v>
                </c:pt>
                <c:pt idx="8">
                  <c:v>323400</c:v>
                </c:pt>
                <c:pt idx="9">
                  <c:v>322400</c:v>
                </c:pt>
                <c:pt idx="10">
                  <c:v>325900</c:v>
                </c:pt>
                <c:pt idx="11">
                  <c:v>323900</c:v>
                </c:pt>
                <c:pt idx="12">
                  <c:v>326400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01-498C-8F93-9E6098461EAD}"/>
            </c:ext>
          </c:extLst>
        </c:ser>
        <c:ser>
          <c:idx val="1"/>
          <c:order val="8"/>
          <c:tx>
            <c:strRef>
              <c:f>'Utility Debt Issues Total'!$J$8:$J$9</c:f>
              <c:strCache>
                <c:ptCount val="2"/>
                <c:pt idx="0">
                  <c:v>2019 CO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Total'!$J$14:$J$38</c:f>
              <c:numCache>
                <c:formatCode>_(* #,##0_);_(* \(#,##0\);_(* "-"_);_(@_)</c:formatCode>
                <c:ptCount val="15"/>
                <c:pt idx="0">
                  <c:v>469775</c:v>
                </c:pt>
                <c:pt idx="1">
                  <c:v>465550</c:v>
                </c:pt>
                <c:pt idx="2">
                  <c:v>466100</c:v>
                </c:pt>
                <c:pt idx="3">
                  <c:v>466350</c:v>
                </c:pt>
                <c:pt idx="4">
                  <c:v>466300</c:v>
                </c:pt>
                <c:pt idx="5">
                  <c:v>465950</c:v>
                </c:pt>
                <c:pt idx="6">
                  <c:v>470225</c:v>
                </c:pt>
                <c:pt idx="7">
                  <c:v>469125</c:v>
                </c:pt>
                <c:pt idx="8">
                  <c:v>467725</c:v>
                </c:pt>
                <c:pt idx="9">
                  <c:v>466025</c:v>
                </c:pt>
                <c:pt idx="10">
                  <c:v>468950</c:v>
                </c:pt>
                <c:pt idx="11">
                  <c:v>466500</c:v>
                </c:pt>
                <c:pt idx="12">
                  <c:v>468675</c:v>
                </c:pt>
                <c:pt idx="13">
                  <c:v>465475</c:v>
                </c:pt>
                <c:pt idx="14">
                  <c:v>466900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01-498C-8F93-9E6098461EAD}"/>
            </c:ext>
          </c:extLst>
        </c:ser>
        <c:ser>
          <c:idx val="6"/>
          <c:order val="9"/>
          <c:tx>
            <c:strRef>
              <c:f>'Utility Debt Issues Total'!$K$8:$K$9</c:f>
              <c:strCache>
                <c:ptCount val="2"/>
                <c:pt idx="0">
                  <c:v>2020 GO Ref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Total'!$K$14:$K$38</c:f>
              <c:numCache>
                <c:formatCode>_(* #,##0_);_(* \(#,##0\);_(* "-"_);_(@_)</c:formatCode>
                <c:ptCount val="15"/>
                <c:pt idx="0">
                  <c:v>100750</c:v>
                </c:pt>
                <c:pt idx="1">
                  <c:v>104100</c:v>
                </c:pt>
                <c:pt idx="2">
                  <c:v>101125</c:v>
                </c:pt>
                <c:pt idx="3">
                  <c:v>96875</c:v>
                </c:pt>
                <c:pt idx="4">
                  <c:v>102375</c:v>
                </c:pt>
                <c:pt idx="5">
                  <c:v>102500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01-498C-8F93-9E6098461EAD}"/>
            </c:ext>
          </c:extLst>
        </c:ser>
        <c:ser>
          <c:idx val="7"/>
          <c:order val="10"/>
          <c:tx>
            <c:strRef>
              <c:f>'Utility Debt Issues Total'!$M$8:$M$9</c:f>
              <c:strCache>
                <c:ptCount val="2"/>
                <c:pt idx="0">
                  <c:v>2023 SWIFT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'Utility Debt Issues Total'!$A$14:$A$38</c:f>
              <c:numCache>
                <c:formatCode>0_);\(0\)</c:formatCode>
                <c:ptCount val="1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</c:numCache>
            </c:numRef>
          </c:cat>
          <c:val>
            <c:numRef>
              <c:f>'Utility Debt Issues Total'!$M$14:$M$38</c:f>
              <c:numCache>
                <c:formatCode>_(* #,##0_);_(* \(#,##0\);_(* "-"_);_(@_)</c:formatCode>
                <c:ptCount val="15"/>
                <c:pt idx="0">
                  <c:v>336033.5</c:v>
                </c:pt>
                <c:pt idx="1">
                  <c:v>339526</c:v>
                </c:pt>
                <c:pt idx="2">
                  <c:v>337979.25</c:v>
                </c:pt>
                <c:pt idx="3">
                  <c:v>336408.5</c:v>
                </c:pt>
                <c:pt idx="4">
                  <c:v>334717</c:v>
                </c:pt>
                <c:pt idx="5">
                  <c:v>332854.5</c:v>
                </c:pt>
                <c:pt idx="6">
                  <c:v>330753</c:v>
                </c:pt>
                <c:pt idx="7">
                  <c:v>333327.5</c:v>
                </c:pt>
                <c:pt idx="8">
                  <c:v>330668.5</c:v>
                </c:pt>
                <c:pt idx="9">
                  <c:v>327700.5</c:v>
                </c:pt>
                <c:pt idx="10">
                  <c:v>329186.25</c:v>
                </c:pt>
                <c:pt idx="11">
                  <c:v>325096</c:v>
                </c:pt>
                <c:pt idx="12">
                  <c:v>325456</c:v>
                </c:pt>
                <c:pt idx="13">
                  <c:v>325248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01-498C-8F93-9E6098461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924656"/>
        <c:axId val="405925048"/>
        <c:extLst/>
      </c:barChart>
      <c:catAx>
        <c:axId val="405924656"/>
        <c:scaling>
          <c:orientation val="minMax"/>
        </c:scaling>
        <c:delete val="0"/>
        <c:axPos val="b"/>
        <c:numFmt formatCode="0_);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25048"/>
        <c:crosses val="autoZero"/>
        <c:auto val="1"/>
        <c:lblAlgn val="ctr"/>
        <c:lblOffset val="100"/>
        <c:noMultiLvlLbl val="0"/>
      </c:catAx>
      <c:valAx>
        <c:axId val="4059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2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44307742782147"/>
          <c:y val="0.20278575402006427"/>
          <c:w val="0.10861247812773403"/>
          <c:h val="0.62834712843831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'Utility Debt Issues Total'!$Q$9:$Q$13</c:f>
              <c:strCache>
                <c:ptCount val="5"/>
                <c:pt idx="0">
                  <c:v>Current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'Utility Debt Issues Total'!$P$14:$P$40</c:f>
              <c:numCache>
                <c:formatCode>0_);\(0\)</c:formatCode>
                <c:ptCount val="18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</c:numCache>
            </c:numRef>
          </c:cat>
          <c:val>
            <c:numRef>
              <c:f>'Utility Debt Issues Total'!$Q$14:$Q$40</c:f>
              <c:numCache>
                <c:formatCode>_(* #,##0_);_(* \(#,##0\);_(* "-"_);_(@_)</c:formatCode>
                <c:ptCount val="18"/>
                <c:pt idx="0">
                  <c:v>3305038.17</c:v>
                </c:pt>
                <c:pt idx="1">
                  <c:v>2482650.75</c:v>
                </c:pt>
                <c:pt idx="2">
                  <c:v>2490002</c:v>
                </c:pt>
                <c:pt idx="3">
                  <c:v>2178795</c:v>
                </c:pt>
                <c:pt idx="4">
                  <c:v>2177935.25</c:v>
                </c:pt>
                <c:pt idx="5">
                  <c:v>2183450.5</c:v>
                </c:pt>
                <c:pt idx="6">
                  <c:v>2181149</c:v>
                </c:pt>
                <c:pt idx="7">
                  <c:v>2088776</c:v>
                </c:pt>
                <c:pt idx="8">
                  <c:v>1789274.5</c:v>
                </c:pt>
                <c:pt idx="9">
                  <c:v>1411136</c:v>
                </c:pt>
                <c:pt idx="10">
                  <c:v>1406907.75</c:v>
                </c:pt>
                <c:pt idx="11">
                  <c:v>1416008.25</c:v>
                </c:pt>
                <c:pt idx="12">
                  <c:v>1115496</c:v>
                </c:pt>
                <c:pt idx="13">
                  <c:v>1120531</c:v>
                </c:pt>
                <c:pt idx="14">
                  <c:v>790723</c:v>
                </c:pt>
                <c:pt idx="15">
                  <c:v>466900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E-4873-B253-CC48B344E3BE}"/>
            </c:ext>
          </c:extLst>
        </c:ser>
        <c:ser>
          <c:idx val="1"/>
          <c:order val="1"/>
          <c:tx>
            <c:strRef>
              <c:f>'Utility Debt Issues Total'!$R$9:$R$13</c:f>
              <c:strCache>
                <c:ptCount val="5"/>
                <c:pt idx="0">
                  <c:v>FY 27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'Utility Debt Issues Total'!$P$14:$P$40</c:f>
              <c:numCache>
                <c:formatCode>0_);\(0\)</c:formatCode>
                <c:ptCount val="18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</c:numCache>
            </c:numRef>
          </c:cat>
          <c:val>
            <c:numRef>
              <c:f>'Utility Debt Issues Total'!$R$14:$R$40</c:f>
              <c:numCache>
                <c:formatCode>General</c:formatCode>
                <c:ptCount val="18"/>
                <c:pt idx="4" formatCode="&quot;$&quot;#,##0.00_);[Red]\(&quot;$&quot;#,##0.00\)">
                  <c:v>941144.34834694711</c:v>
                </c:pt>
                <c:pt idx="5" formatCode="&quot;$&quot;#,##0.00_);[Red]\(&quot;$&quot;#,##0.00\)">
                  <c:v>941144.34834694711</c:v>
                </c:pt>
                <c:pt idx="6" formatCode="&quot;$&quot;#,##0.00_);[Red]\(&quot;$&quot;#,##0.00\)">
                  <c:v>941144.34834694711</c:v>
                </c:pt>
                <c:pt idx="7" formatCode="&quot;$&quot;#,##0.00_);[Red]\(&quot;$&quot;#,##0.00\)">
                  <c:v>941144.34834694711</c:v>
                </c:pt>
                <c:pt idx="8" formatCode="&quot;$&quot;#,##0.00_);[Red]\(&quot;$&quot;#,##0.00\)">
                  <c:v>941144.34834694711</c:v>
                </c:pt>
                <c:pt idx="9" formatCode="&quot;$&quot;#,##0.00_);[Red]\(&quot;$&quot;#,##0.00\)">
                  <c:v>941144.34834694711</c:v>
                </c:pt>
                <c:pt idx="10" formatCode="&quot;$&quot;#,##0.00_);[Red]\(&quot;$&quot;#,##0.00\)">
                  <c:v>941144.34834694711</c:v>
                </c:pt>
                <c:pt idx="11" formatCode="&quot;$&quot;#,##0.00_);[Red]\(&quot;$&quot;#,##0.00\)">
                  <c:v>941144.34834694711</c:v>
                </c:pt>
                <c:pt idx="12" formatCode="&quot;$&quot;#,##0.00_);[Red]\(&quot;$&quot;#,##0.00\)">
                  <c:v>941144.34834694711</c:v>
                </c:pt>
                <c:pt idx="13" formatCode="&quot;$&quot;#,##0.00_);[Red]\(&quot;$&quot;#,##0.00\)">
                  <c:v>941144.34834694711</c:v>
                </c:pt>
                <c:pt idx="14" formatCode="&quot;$&quot;#,##0.00_);[Red]\(&quot;$&quot;#,##0.00\)">
                  <c:v>941144.34834694711</c:v>
                </c:pt>
                <c:pt idx="15" formatCode="&quot;$&quot;#,##0.00_);[Red]\(&quot;$&quot;#,##0.00\)">
                  <c:v>941144.34834694711</c:v>
                </c:pt>
                <c:pt idx="16" formatCode="&quot;$&quot;#,##0.00_);[Red]\(&quot;$&quot;#,##0.00\)">
                  <c:v>941144.34834694711</c:v>
                </c:pt>
                <c:pt idx="17" formatCode="&quot;$&quot;#,##0.00_);[Red]\(&quot;$&quot;#,##0.00\)">
                  <c:v>941144.34834694711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E-4873-B253-CC48B344E3BE}"/>
            </c:ext>
          </c:extLst>
        </c:ser>
        <c:ser>
          <c:idx val="2"/>
          <c:order val="2"/>
          <c:tx>
            <c:strRef>
              <c:f>'Utility Debt Issues Total'!$S$9:$S$13</c:f>
              <c:strCache>
                <c:ptCount val="5"/>
                <c:pt idx="0">
                  <c:v>FY 29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'Utility Debt Issues Total'!$P$14:$P$40</c:f>
              <c:numCache>
                <c:formatCode>0_);\(0\)</c:formatCode>
                <c:ptCount val="18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</c:numCache>
            </c:numRef>
          </c:cat>
          <c:val>
            <c:numRef>
              <c:f>'Utility Debt Issues Total'!$S$14:$S$40</c:f>
              <c:numCache>
                <c:formatCode>General</c:formatCode>
                <c:ptCount val="18"/>
                <c:pt idx="6" formatCode="&quot;$&quot;#,##0.00_);[Red]\(&quot;$&quot;#,##0.00\)">
                  <c:v>1169949.8302251992</c:v>
                </c:pt>
                <c:pt idx="7" formatCode="&quot;$&quot;#,##0.00_);[Red]\(&quot;$&quot;#,##0.00\)">
                  <c:v>1169949.8302251992</c:v>
                </c:pt>
                <c:pt idx="8" formatCode="&quot;$&quot;#,##0.00_);[Red]\(&quot;$&quot;#,##0.00\)">
                  <c:v>1169949.8302251992</c:v>
                </c:pt>
                <c:pt idx="9" formatCode="&quot;$&quot;#,##0.00_);[Red]\(&quot;$&quot;#,##0.00\)">
                  <c:v>1169949.8302251992</c:v>
                </c:pt>
                <c:pt idx="10" formatCode="&quot;$&quot;#,##0.00_);[Red]\(&quot;$&quot;#,##0.00\)">
                  <c:v>1169949.8302251992</c:v>
                </c:pt>
                <c:pt idx="11" formatCode="&quot;$&quot;#,##0.00_);[Red]\(&quot;$&quot;#,##0.00\)">
                  <c:v>1169949.8302251992</c:v>
                </c:pt>
                <c:pt idx="12" formatCode="&quot;$&quot;#,##0.00_);[Red]\(&quot;$&quot;#,##0.00\)">
                  <c:v>1169949.8302251992</c:v>
                </c:pt>
                <c:pt idx="13" formatCode="&quot;$&quot;#,##0.00_);[Red]\(&quot;$&quot;#,##0.00\)">
                  <c:v>1169949.8302251992</c:v>
                </c:pt>
                <c:pt idx="14" formatCode="&quot;$&quot;#,##0.00_);[Red]\(&quot;$&quot;#,##0.00\)">
                  <c:v>1169949.8302251992</c:v>
                </c:pt>
                <c:pt idx="15" formatCode="&quot;$&quot;#,##0.00_);[Red]\(&quot;$&quot;#,##0.00\)">
                  <c:v>1169949.8302251992</c:v>
                </c:pt>
                <c:pt idx="16" formatCode="&quot;$&quot;#,##0.00_);[Red]\(&quot;$&quot;#,##0.00\)">
                  <c:v>1169949.8302251992</c:v>
                </c:pt>
                <c:pt idx="17" formatCode="&quot;$&quot;#,##0.00_);[Red]\(&quot;$&quot;#,##0.00\)">
                  <c:v>1169949.8302251992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6EDE-4873-B253-CC48B344E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075104"/>
        <c:axId val="22207549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'Utility Debt Issues Total'!$T$9:$T$13</c15:sqref>
                        </c15:formulaRef>
                      </c:ext>
                    </c:extLst>
                    <c:strCache>
                      <c:ptCount val="5"/>
                      <c:pt idx="0">
                        <c:v>FY 29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'Utility Debt Issues Total'!$P$14:$P$40</c15:sqref>
                        </c15:formulaRef>
                      </c:ext>
                    </c:extLst>
                    <c:numCache>
                      <c:formatCode>0_);\(0\)</c:formatCode>
                      <c:ptCount val="18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  <c:pt idx="10">
                        <c:v>2034</c:v>
                      </c:pt>
                      <c:pt idx="11">
                        <c:v>2035</c:v>
                      </c:pt>
                      <c:pt idx="12">
                        <c:v>2036</c:v>
                      </c:pt>
                      <c:pt idx="13">
                        <c:v>2037</c:v>
                      </c:pt>
                      <c:pt idx="14">
                        <c:v>2038</c:v>
                      </c:pt>
                      <c:pt idx="15">
                        <c:v>2039</c:v>
                      </c:pt>
                      <c:pt idx="16">
                        <c:v>2040</c:v>
                      </c:pt>
                      <c:pt idx="17">
                        <c:v>2041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'Utility Debt Issues Total'!$T$14:$T$40</c15:sqref>
                        </c15:formulaRef>
                      </c:ext>
                    </c:extLst>
                    <c:numCache>
                      <c:formatCode>"$"#,##0.00_);[Red]\("$"#,##0.00\)</c:formatCode>
                      <c:ptCount val="18"/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EDE-4873-B253-CC48B344E3B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Total'!$U$9:$U$13</c15:sqref>
                        </c15:formulaRef>
                      </c:ext>
                    </c:extLst>
                    <c:strCache>
                      <c:ptCount val="5"/>
                      <c:pt idx="0">
                        <c:v>FY 29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Total'!$P$14:$P$40</c15:sqref>
                        </c15:formulaRef>
                      </c:ext>
                    </c:extLst>
                    <c:numCache>
                      <c:formatCode>0_);\(0\)</c:formatCode>
                      <c:ptCount val="18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  <c:pt idx="10">
                        <c:v>2034</c:v>
                      </c:pt>
                      <c:pt idx="11">
                        <c:v>2035</c:v>
                      </c:pt>
                      <c:pt idx="12">
                        <c:v>2036</c:v>
                      </c:pt>
                      <c:pt idx="13">
                        <c:v>2037</c:v>
                      </c:pt>
                      <c:pt idx="14">
                        <c:v>2038</c:v>
                      </c:pt>
                      <c:pt idx="15">
                        <c:v>2039</c:v>
                      </c:pt>
                      <c:pt idx="16">
                        <c:v>2040</c:v>
                      </c:pt>
                      <c:pt idx="17">
                        <c:v>2041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Total'!$U$14:$U$40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2" formatCode="&quot;$&quot;#,##0.00_);[Red]\(&quot;$&quot;#,##0.00\)">
                        <c:v>0</c:v>
                      </c:pt>
                      <c:pt idx="3" formatCode="&quot;$&quot;#,##0.00_);[Red]\(&quot;$&quot;#,##0.00\)">
                        <c:v>0</c:v>
                      </c:pt>
                      <c:pt idx="4" formatCode="&quot;$&quot;#,##0.00_);[Red]\(&quot;$&quot;#,##0.00\)">
                        <c:v>0</c:v>
                      </c:pt>
                      <c:pt idx="5" formatCode="&quot;$&quot;#,##0.00_);[Red]\(&quot;$&quot;#,##0.00\)">
                        <c:v>0</c:v>
                      </c:pt>
                      <c:pt idx="6" formatCode="&quot;$&quot;#,##0.00_);[Red]\(&quot;$&quot;#,##0.00\)">
                        <c:v>0</c:v>
                      </c:pt>
                      <c:pt idx="7" formatCode="&quot;$&quot;#,##0.00_);[Red]\(&quot;$&quot;#,##0.00\)">
                        <c:v>0</c:v>
                      </c:pt>
                      <c:pt idx="8" formatCode="&quot;$&quot;#,##0.00_);[Red]\(&quot;$&quot;#,##0.00\)">
                        <c:v>0</c:v>
                      </c:pt>
                      <c:pt idx="9" formatCode="&quot;$&quot;#,##0.00_);[Red]\(&quot;$&quot;#,##0.00\)">
                        <c:v>0</c:v>
                      </c:pt>
                      <c:pt idx="10" formatCode="&quot;$&quot;#,##0.00_);[Red]\(&quot;$&quot;#,##0.00\)">
                        <c:v>0</c:v>
                      </c:pt>
                      <c:pt idx="11" formatCode="&quot;$&quot;#,##0.00_);[Red]\(&quot;$&quot;#,##0.00\)">
                        <c:v>0</c:v>
                      </c:pt>
                      <c:pt idx="12" formatCode="&quot;$&quot;#,##0.00_);[Red]\(&quot;$&quot;#,##0.00\)">
                        <c:v>0</c:v>
                      </c:pt>
                      <c:pt idx="13" formatCode="&quot;$&quot;#,##0.00_);[Red]\(&quot;$&quot;#,##0.00\)">
                        <c:v>0</c:v>
                      </c:pt>
                      <c:pt idx="14" formatCode="&quot;$&quot;#,##0.00_);[Red]\(&quot;$&quot;#,##0.00\)">
                        <c:v>0</c:v>
                      </c:pt>
                      <c:pt idx="15" formatCode="&quot;$&quot;#,##0.00_);[Red]\(&quot;$&quot;#,##0.00\)">
                        <c:v>0</c:v>
                      </c:pt>
                      <c:pt idx="16" formatCode="&quot;$&quot;#,##0.00_);[Red]\(&quot;$&quot;#,##0.00\)">
                        <c:v>0</c:v>
                      </c:pt>
                      <c:pt idx="17" formatCode="&quot;$&quot;#,##0.00_);[Red]\(&quot;$&quot;#,##0.00\)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EDE-4873-B253-CC48B344E3B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Total'!$V$9:$V$13</c15:sqref>
                        </c15:formulaRef>
                      </c:ext>
                    </c:extLst>
                    <c:strCache>
                      <c:ptCount val="5"/>
                      <c:pt idx="0">
                        <c:v>FY 29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Total'!$P$14:$P$40</c15:sqref>
                        </c15:formulaRef>
                      </c:ext>
                    </c:extLst>
                    <c:numCache>
                      <c:formatCode>0_);\(0\)</c:formatCode>
                      <c:ptCount val="18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  <c:pt idx="10">
                        <c:v>2034</c:v>
                      </c:pt>
                      <c:pt idx="11">
                        <c:v>2035</c:v>
                      </c:pt>
                      <c:pt idx="12">
                        <c:v>2036</c:v>
                      </c:pt>
                      <c:pt idx="13">
                        <c:v>2037</c:v>
                      </c:pt>
                      <c:pt idx="14">
                        <c:v>2038</c:v>
                      </c:pt>
                      <c:pt idx="15">
                        <c:v>2039</c:v>
                      </c:pt>
                      <c:pt idx="16">
                        <c:v>2040</c:v>
                      </c:pt>
                      <c:pt idx="17">
                        <c:v>2041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Total'!$V$14:$V$40</c15:sqref>
                        </c15:formulaRef>
                      </c:ext>
                    </c:extLst>
                    <c:numCache>
                      <c:formatCode>General</c:formatCode>
                      <c:ptCount val="1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EDE-4873-B253-CC48B344E3B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Total'!$W$9:$W$13</c15:sqref>
                        </c15:formulaRef>
                      </c:ext>
                    </c:extLst>
                    <c:strCache>
                      <c:ptCount val="5"/>
                      <c:pt idx="0">
                        <c:v>FY 29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Total'!$P$14:$P$40</c15:sqref>
                        </c15:formulaRef>
                      </c:ext>
                    </c:extLst>
                    <c:numCache>
                      <c:formatCode>0_);\(0\)</c:formatCode>
                      <c:ptCount val="18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  <c:pt idx="10">
                        <c:v>2034</c:v>
                      </c:pt>
                      <c:pt idx="11">
                        <c:v>2035</c:v>
                      </c:pt>
                      <c:pt idx="12">
                        <c:v>2036</c:v>
                      </c:pt>
                      <c:pt idx="13">
                        <c:v>2037</c:v>
                      </c:pt>
                      <c:pt idx="14">
                        <c:v>2038</c:v>
                      </c:pt>
                      <c:pt idx="15">
                        <c:v>2039</c:v>
                      </c:pt>
                      <c:pt idx="16">
                        <c:v>2040</c:v>
                      </c:pt>
                      <c:pt idx="17">
                        <c:v>2041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'Utility Debt Issues Total'!$W$14:$W$39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EDE-4873-B253-CC48B344E3BE}"/>
                  </c:ext>
                </c:extLst>
              </c15:ser>
            </c15:filteredBarSeries>
          </c:ext>
        </c:extLst>
      </c:barChart>
      <c:catAx>
        <c:axId val="222075104"/>
        <c:scaling>
          <c:orientation val="minMax"/>
        </c:scaling>
        <c:delete val="0"/>
        <c:axPos val="b"/>
        <c:numFmt formatCode="0_);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075496"/>
        <c:crosses val="autoZero"/>
        <c:auto val="1"/>
        <c:lblAlgn val="ctr"/>
        <c:lblOffset val="100"/>
        <c:noMultiLvlLbl val="0"/>
      </c:catAx>
      <c:valAx>
        <c:axId val="22207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0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'$200 million'!$B$12</c:f>
              <c:strCache>
                <c:ptCount val="1"/>
                <c:pt idx="0">
                  <c:v>Existing I&amp;S Payments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million'!$B$15:$B$45</c:f>
              <c:numCache>
                <c:formatCode>_(* #,##0_);_(* \(#,##0\);_(* "-"_);_(@_)</c:formatCode>
                <c:ptCount val="31"/>
                <c:pt idx="0">
                  <c:v>6086488.541666666</c:v>
                </c:pt>
                <c:pt idx="1">
                  <c:v>7492072.9211111125</c:v>
                </c:pt>
                <c:pt idx="2">
                  <c:v>4805612.5</c:v>
                </c:pt>
                <c:pt idx="3">
                  <c:v>3887893.75</c:v>
                </c:pt>
                <c:pt idx="4">
                  <c:v>3162518.75</c:v>
                </c:pt>
                <c:pt idx="5">
                  <c:v>3035103.125</c:v>
                </c:pt>
                <c:pt idx="6">
                  <c:v>2850550</c:v>
                </c:pt>
                <c:pt idx="7">
                  <c:v>2453768.75</c:v>
                </c:pt>
                <c:pt idx="8">
                  <c:v>2448987.5</c:v>
                </c:pt>
                <c:pt idx="9">
                  <c:v>2454287.5</c:v>
                </c:pt>
                <c:pt idx="10">
                  <c:v>2246000</c:v>
                </c:pt>
                <c:pt idx="11">
                  <c:v>2216850</c:v>
                </c:pt>
                <c:pt idx="12">
                  <c:v>2217100</c:v>
                </c:pt>
                <c:pt idx="13">
                  <c:v>1936725</c:v>
                </c:pt>
                <c:pt idx="14">
                  <c:v>931025</c:v>
                </c:pt>
                <c:pt idx="15">
                  <c:v>477925</c:v>
                </c:pt>
                <c:pt idx="16">
                  <c:v>30075</c:v>
                </c:pt>
                <c:pt idx="17">
                  <c:v>28825</c:v>
                </c:pt>
                <c:pt idx="18">
                  <c:v>27700</c:v>
                </c:pt>
                <c:pt idx="19">
                  <c:v>26700</c:v>
                </c:pt>
                <c:pt idx="20">
                  <c:v>30600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0-4B24-81F0-B5AB9D4C590D}"/>
            </c:ext>
          </c:extLst>
        </c:ser>
        <c:ser>
          <c:idx val="1"/>
          <c:order val="1"/>
          <c:tx>
            <c:strRef>
              <c:f>'$200 million'!$C$12</c:f>
              <c:strCache>
                <c:ptCount val="1"/>
                <c:pt idx="0">
                  <c:v>Series 2025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million'!$C$15:$C$45</c:f>
              <c:numCache>
                <c:formatCode>General</c:formatCode>
                <c:ptCount val="31"/>
                <c:pt idx="2" formatCode="_(&quot;$&quot;* #,##0_);_(&quot;$&quot;* \(#,##0\);_(&quot;$&quot;* &quot;-&quot;_);_(@_)">
                  <c:v>4777202.78</c:v>
                </c:pt>
                <c:pt idx="3" formatCode="_(* #,##0_);_(* \(#,##0\);_(* &quot;-&quot;_);_(@_)">
                  <c:v>4778875</c:v>
                </c:pt>
                <c:pt idx="4" formatCode="_(* #,##0_);_(* \(#,##0\);_(* &quot;-&quot;_);_(@_)">
                  <c:v>4776750</c:v>
                </c:pt>
                <c:pt idx="5" formatCode="_(* #,##0_);_(* \(#,##0\);_(* &quot;-&quot;_);_(@_)">
                  <c:v>4779625</c:v>
                </c:pt>
                <c:pt idx="6" formatCode="_(* #,##0_);_(* \(#,##0\);_(* &quot;-&quot;_);_(@_)">
                  <c:v>4777250</c:v>
                </c:pt>
                <c:pt idx="7" formatCode="_(* #,##0_);_(* \(#,##0\);_(* &quot;-&quot;_);_(@_)">
                  <c:v>4779375</c:v>
                </c:pt>
                <c:pt idx="8" formatCode="_(* #,##0_);_(* \(#,##0\);_(* &quot;-&quot;_);_(@_)">
                  <c:v>4780625</c:v>
                </c:pt>
                <c:pt idx="9" formatCode="_(* #,##0_);_(* \(#,##0\);_(* &quot;-&quot;_);_(@_)">
                  <c:v>4780750</c:v>
                </c:pt>
                <c:pt idx="10" formatCode="_(* #,##0_);_(* \(#,##0\);_(* &quot;-&quot;_);_(@_)">
                  <c:v>4779500</c:v>
                </c:pt>
                <c:pt idx="11" formatCode="_(* #,##0_);_(* \(#,##0\);_(* &quot;-&quot;_);_(@_)">
                  <c:v>4781500</c:v>
                </c:pt>
                <c:pt idx="12" formatCode="_(* #,##0_);_(* \(#,##0\);_(* &quot;-&quot;_);_(@_)">
                  <c:v>4781375</c:v>
                </c:pt>
                <c:pt idx="13" formatCode="_(* #,##0_);_(* \(#,##0\);_(* &quot;-&quot;_);_(@_)">
                  <c:v>4778875</c:v>
                </c:pt>
                <c:pt idx="14" formatCode="_(* #,##0_);_(* \(#,##0\);_(* &quot;-&quot;_);_(@_)">
                  <c:v>4778625</c:v>
                </c:pt>
                <c:pt idx="15" formatCode="_(* #,##0_);_(* \(#,##0\);_(* &quot;-&quot;_);_(@_)">
                  <c:v>4780125</c:v>
                </c:pt>
                <c:pt idx="16" formatCode="_(* #,##0_);_(* \(#,##0\);_(* &quot;-&quot;_);_(@_)">
                  <c:v>4778000</c:v>
                </c:pt>
                <c:pt idx="17" formatCode="_(* #,##0_);_(* \(#,##0\);_(* &quot;-&quot;_);_(@_)">
                  <c:v>4776875</c:v>
                </c:pt>
                <c:pt idx="18" formatCode="_(* #,##0_);_(* \(#,##0\);_(* &quot;-&quot;_);_(@_)">
                  <c:v>4781125</c:v>
                </c:pt>
                <c:pt idx="19" formatCode="_(* #,##0_);_(* \(#,##0\);_(* &quot;-&quot;_);_(@_)">
                  <c:v>4780250</c:v>
                </c:pt>
                <c:pt idx="20" formatCode="_(* #,##0_);_(* \(#,##0\);_(* &quot;-&quot;_);_(@_)">
                  <c:v>4778875</c:v>
                </c:pt>
                <c:pt idx="21" formatCode="_(* #,##0_);_(* \(#,##0\);_(* &quot;-&quot;_);_(@_)">
                  <c:v>4776500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0-4B24-81F0-B5AB9D4C590D}"/>
            </c:ext>
          </c:extLst>
        </c:ser>
        <c:ser>
          <c:idx val="2"/>
          <c:order val="2"/>
          <c:tx>
            <c:strRef>
              <c:f>'$200 million'!$D$12</c:f>
              <c:strCache>
                <c:ptCount val="1"/>
                <c:pt idx="0">
                  <c:v>Series 2026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million'!$D$15:$D$45</c:f>
              <c:numCache>
                <c:formatCode>General</c:formatCode>
                <c:ptCount val="31"/>
                <c:pt idx="3" formatCode="_(&quot;$&quot;* #,##0_);_(&quot;$&quot;* \(#,##0\);_(&quot;$&quot;* &quot;-&quot;_);_(@_)">
                  <c:v>1875219.44</c:v>
                </c:pt>
                <c:pt idx="4" formatCode="_(* #,##0_);_(* \(#,##0\);_(* &quot;-&quot;_);_(@_)">
                  <c:v>1877125</c:v>
                </c:pt>
                <c:pt idx="5" formatCode="_(* #,##0_);_(* \(#,##0\);_(* &quot;-&quot;_);_(@_)">
                  <c:v>1874000</c:v>
                </c:pt>
                <c:pt idx="6" formatCode="_(* #,##0_);_(* \(#,##0\);_(* &quot;-&quot;_);_(@_)">
                  <c:v>1878875</c:v>
                </c:pt>
                <c:pt idx="7" formatCode="_(* #,##0_);_(* \(#,##0\);_(* &quot;-&quot;_);_(@_)">
                  <c:v>1876625</c:v>
                </c:pt>
                <c:pt idx="8" formatCode="_(* #,##0_);_(* \(#,##0\);_(* &quot;-&quot;_);_(@_)">
                  <c:v>1877250</c:v>
                </c:pt>
                <c:pt idx="9" formatCode="_(* #,##0_);_(* \(#,##0\);_(* &quot;-&quot;_);_(@_)">
                  <c:v>1875625</c:v>
                </c:pt>
                <c:pt idx="10" formatCode="_(* #,##0_);_(* \(#,##0\);_(* &quot;-&quot;_);_(@_)">
                  <c:v>1876625</c:v>
                </c:pt>
                <c:pt idx="11" formatCode="_(* #,##0_);_(* \(#,##0\);_(* &quot;-&quot;_);_(@_)">
                  <c:v>1875125</c:v>
                </c:pt>
                <c:pt idx="12" formatCode="_(* #,##0_);_(* \(#,##0\);_(* &quot;-&quot;_);_(@_)">
                  <c:v>1876000</c:v>
                </c:pt>
                <c:pt idx="13" formatCode="_(* #,##0_);_(* \(#,##0\);_(* &quot;-&quot;_);_(@_)">
                  <c:v>1879000</c:v>
                </c:pt>
                <c:pt idx="14" formatCode="_(* #,##0_);_(* \(#,##0\);_(* &quot;-&quot;_);_(@_)">
                  <c:v>1874125</c:v>
                </c:pt>
                <c:pt idx="15" formatCode="_(* #,##0_);_(* \(#,##0\);_(* &quot;-&quot;_);_(@_)">
                  <c:v>1876250</c:v>
                </c:pt>
                <c:pt idx="16" formatCode="_(* #,##0_);_(* \(#,##0\);_(* &quot;-&quot;_);_(@_)">
                  <c:v>1875125</c:v>
                </c:pt>
                <c:pt idx="17" formatCode="_(* #,##0_);_(* \(#,##0\);_(* &quot;-&quot;_);_(@_)">
                  <c:v>1875625</c:v>
                </c:pt>
                <c:pt idx="18" formatCode="_(* #,##0_);_(* \(#,##0\);_(* &quot;-&quot;_);_(@_)">
                  <c:v>1877500</c:v>
                </c:pt>
                <c:pt idx="19" formatCode="_(* #,##0_);_(* \(#,##0\);_(* &quot;-&quot;_);_(@_)">
                  <c:v>1875625</c:v>
                </c:pt>
                <c:pt idx="20" formatCode="_(* #,##0_);_(* \(#,##0\);_(* &quot;-&quot;_);_(@_)">
                  <c:v>1874875</c:v>
                </c:pt>
                <c:pt idx="21" formatCode="_(* #,##0_);_(* \(#,##0\);_(* &quot;-&quot;_);_(@_)">
                  <c:v>1875000</c:v>
                </c:pt>
                <c:pt idx="22" formatCode="_(* #,##0_);_(* \(#,##0\);_(* &quot;-&quot;_);_(@_)">
                  <c:v>1875750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0-4B24-81F0-B5AB9D4C590D}"/>
            </c:ext>
          </c:extLst>
        </c:ser>
        <c:ser>
          <c:idx val="3"/>
          <c:order val="3"/>
          <c:tx>
            <c:strRef>
              <c:f>'$200 million'!$E$12</c:f>
              <c:strCache>
                <c:ptCount val="1"/>
                <c:pt idx="0">
                  <c:v>Series 2027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million'!$E$15:$E$45</c:f>
              <c:numCache>
                <c:formatCode>General</c:formatCode>
                <c:ptCount val="31"/>
                <c:pt idx="4" formatCode="_(&quot;$&quot;* #,##0_);_(&quot;$&quot;* \(#,##0\);_(&quot;$&quot;* &quot;-&quot;_);_(@_)">
                  <c:v>1756044.44</c:v>
                </c:pt>
                <c:pt idx="5" formatCode="_(* #,##0_);_(* \(#,##0\);_(* &quot;-&quot;_);_(@_)">
                  <c:v>1755625</c:v>
                </c:pt>
                <c:pt idx="6" formatCode="_(* #,##0_);_(* \(#,##0\);_(* &quot;-&quot;_);_(@_)">
                  <c:v>1759875</c:v>
                </c:pt>
                <c:pt idx="7" formatCode="_(* #,##0_);_(* \(#,##0\);_(* &quot;-&quot;_);_(@_)">
                  <c:v>1757250</c:v>
                </c:pt>
                <c:pt idx="8" formatCode="_(* #,##0_);_(* \(#,##0\);_(* &quot;-&quot;_);_(@_)">
                  <c:v>1757750</c:v>
                </c:pt>
                <c:pt idx="9" formatCode="_(* #,##0_);_(* \(#,##0\);_(* &quot;-&quot;_);_(@_)">
                  <c:v>1756250</c:v>
                </c:pt>
                <c:pt idx="10" formatCode="_(* #,##0_);_(* \(#,##0\);_(* &quot;-&quot;_);_(@_)">
                  <c:v>1757625</c:v>
                </c:pt>
                <c:pt idx="11" formatCode="_(* #,##0_);_(* \(#,##0\);_(* &quot;-&quot;_);_(@_)">
                  <c:v>1756750</c:v>
                </c:pt>
                <c:pt idx="12" formatCode="_(* #,##0_);_(* \(#,##0\);_(* &quot;-&quot;_);_(@_)">
                  <c:v>1758500</c:v>
                </c:pt>
                <c:pt idx="13" formatCode="_(* #,##0_);_(* \(#,##0\);_(* &quot;-&quot;_);_(@_)">
                  <c:v>1757750</c:v>
                </c:pt>
                <c:pt idx="14" formatCode="_(* #,##0_);_(* \(#,##0\);_(* &quot;-&quot;_);_(@_)">
                  <c:v>1759375</c:v>
                </c:pt>
                <c:pt idx="15" formatCode="_(* #,##0_);_(* \(#,##0\);_(* &quot;-&quot;_);_(@_)">
                  <c:v>1758250</c:v>
                </c:pt>
                <c:pt idx="16" formatCode="_(* #,##0_);_(* \(#,##0\);_(* &quot;-&quot;_);_(@_)">
                  <c:v>1759250</c:v>
                </c:pt>
                <c:pt idx="17" formatCode="_(* #,##0_);_(* \(#,##0\);_(* &quot;-&quot;_);_(@_)">
                  <c:v>1757250</c:v>
                </c:pt>
                <c:pt idx="18" formatCode="_(* #,##0_);_(* \(#,##0\);_(* &quot;-&quot;_);_(@_)">
                  <c:v>1757125</c:v>
                </c:pt>
                <c:pt idx="19" formatCode="_(* #,##0_);_(* \(#,##0\);_(* &quot;-&quot;_);_(@_)">
                  <c:v>1758625</c:v>
                </c:pt>
                <c:pt idx="20" formatCode="_(* #,##0_);_(* \(#,##0\);_(* &quot;-&quot;_);_(@_)">
                  <c:v>1756625</c:v>
                </c:pt>
                <c:pt idx="21" formatCode="_(* #,##0_);_(* \(#,##0\);_(* &quot;-&quot;_);_(@_)">
                  <c:v>1756000</c:v>
                </c:pt>
                <c:pt idx="22" formatCode="_(* #,##0_);_(* \(#,##0\);_(* &quot;-&quot;_);_(@_)">
                  <c:v>1756500</c:v>
                </c:pt>
                <c:pt idx="23" formatCode="_(* #,##0_);_(* \(#,##0\);_(* &quot;-&quot;_);_(@_)">
                  <c:v>1757875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70-4B24-81F0-B5AB9D4C590D}"/>
            </c:ext>
          </c:extLst>
        </c:ser>
        <c:ser>
          <c:idx val="4"/>
          <c:order val="4"/>
          <c:tx>
            <c:strRef>
              <c:f>'$200 million'!$F$12</c:f>
              <c:strCache>
                <c:ptCount val="1"/>
                <c:pt idx="0">
                  <c:v>Series 2028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million'!$F$15:$F$45</c:f>
              <c:numCache>
                <c:formatCode>General</c:formatCode>
                <c:ptCount val="31"/>
                <c:pt idx="5" formatCode="_(&quot;$&quot;* #,##0_);_(&quot;$&quot;* \(#,##0\);_(&quot;$&quot;* &quot;-&quot;_);_(@_)">
                  <c:v>1234472.22</c:v>
                </c:pt>
                <c:pt idx="6" formatCode="_(* #,##0_);_(* \(#,##0\);_(* &quot;-&quot;_);_(@_)">
                  <c:v>1236250</c:v>
                </c:pt>
                <c:pt idx="7" formatCode="_(* #,##0_);_(* \(#,##0\);_(* &quot;-&quot;_);_(@_)">
                  <c:v>1236125</c:v>
                </c:pt>
                <c:pt idx="8" formatCode="_(* #,##0_);_(* \(#,##0\);_(* &quot;-&quot;_);_(@_)">
                  <c:v>1234750</c:v>
                </c:pt>
                <c:pt idx="9" formatCode="_(* #,##0_);_(* \(#,##0\);_(* &quot;-&quot;_);_(@_)">
                  <c:v>1237000</c:v>
                </c:pt>
                <c:pt idx="10" formatCode="_(* #,##0_);_(* \(#,##0\);_(* &quot;-&quot;_);_(@_)">
                  <c:v>1237750</c:v>
                </c:pt>
                <c:pt idx="11" formatCode="_(* #,##0_);_(* \(#,##0\);_(* &quot;-&quot;_);_(@_)">
                  <c:v>1237000</c:v>
                </c:pt>
                <c:pt idx="12" formatCode="_(* #,##0_);_(* \(#,##0\);_(* &quot;-&quot;_);_(@_)">
                  <c:v>1234750</c:v>
                </c:pt>
                <c:pt idx="13" formatCode="_(* #,##0_);_(* \(#,##0\);_(* &quot;-&quot;_);_(@_)">
                  <c:v>1235875</c:v>
                </c:pt>
                <c:pt idx="14" formatCode="_(* #,##0_);_(* \(#,##0\);_(* &quot;-&quot;_);_(@_)">
                  <c:v>1235250</c:v>
                </c:pt>
                <c:pt idx="15" formatCode="_(* #,##0_);_(* \(#,##0\);_(* &quot;-&quot;_);_(@_)">
                  <c:v>1237750</c:v>
                </c:pt>
                <c:pt idx="16" formatCode="_(* #,##0_);_(* \(#,##0\);_(* &quot;-&quot;_);_(@_)">
                  <c:v>1238250</c:v>
                </c:pt>
                <c:pt idx="17" formatCode="_(* #,##0_);_(* \(#,##0\);_(* &quot;-&quot;_);_(@_)">
                  <c:v>1236750</c:v>
                </c:pt>
                <c:pt idx="18" formatCode="_(* #,##0_);_(* \(#,##0\);_(* &quot;-&quot;_);_(@_)">
                  <c:v>1238125</c:v>
                </c:pt>
                <c:pt idx="19" formatCode="_(* #,##0_);_(* \(#,##0\);_(* &quot;-&quot;_);_(@_)">
                  <c:v>1237250</c:v>
                </c:pt>
                <c:pt idx="20" formatCode="_(* #,##0_);_(* \(#,##0\);_(* &quot;-&quot;_);_(@_)">
                  <c:v>1239000</c:v>
                </c:pt>
                <c:pt idx="21" formatCode="_(* #,##0_);_(* \(#,##0\);_(* &quot;-&quot;_);_(@_)">
                  <c:v>1238250</c:v>
                </c:pt>
                <c:pt idx="22" formatCode="_(* #,##0_);_(* \(#,##0\);_(* &quot;-&quot;_);_(@_)">
                  <c:v>1235000</c:v>
                </c:pt>
                <c:pt idx="23" formatCode="_(* #,##0_);_(* \(#,##0\);_(* &quot;-&quot;_);_(@_)">
                  <c:v>1239000</c:v>
                </c:pt>
                <c:pt idx="24" formatCode="_(* #,##0_);_(* \(#,##0\);_(* &quot;-&quot;_);_(@_)">
                  <c:v>1235125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0-4B24-81F0-B5AB9D4C590D}"/>
            </c:ext>
          </c:extLst>
        </c:ser>
        <c:ser>
          <c:idx val="5"/>
          <c:order val="5"/>
          <c:tx>
            <c:strRef>
              <c:f>'$200 million'!$G$12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million'!$G$15:$G$45</c:f>
            </c:numRef>
          </c:val>
          <c:extLst>
            <c:ext xmlns:c16="http://schemas.microsoft.com/office/drawing/2014/chart" uri="{C3380CC4-5D6E-409C-BE32-E72D297353CC}">
              <c16:uniqueId val="{00000005-0470-4B24-81F0-B5AB9D4C590D}"/>
            </c:ext>
          </c:extLst>
        </c:ser>
        <c:ser>
          <c:idx val="6"/>
          <c:order val="6"/>
          <c:tx>
            <c:strRef>
              <c:f>'$200 million'!$H$12</c:f>
              <c:strCache>
                <c:ptCount val="1"/>
                <c:pt idx="0">
                  <c:v>Series 2029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million'!$H$15:$H$45</c:f>
              <c:numCache>
                <c:formatCode>General</c:formatCode>
                <c:ptCount val="31"/>
                <c:pt idx="6" formatCode="_(&quot;$&quot;* #,##0_);_(&quot;$&quot;* \(#,##0\);_(&quot;$&quot;* &quot;-&quot;_);_(@_)">
                  <c:v>1104397.22</c:v>
                </c:pt>
                <c:pt idx="7" formatCode="_(* #,##0_);_(* \(#,##0\);_(* &quot;-&quot;_);_(@_)">
                  <c:v>1105750</c:v>
                </c:pt>
                <c:pt idx="8" formatCode="_(* #,##0_);_(* \(#,##0\);_(* &quot;-&quot;_);_(@_)">
                  <c:v>1103250</c:v>
                </c:pt>
                <c:pt idx="9" formatCode="_(* #,##0_);_(* \(#,##0\);_(* &quot;-&quot;_);_(@_)">
                  <c:v>1104625</c:v>
                </c:pt>
                <c:pt idx="10" formatCode="_(* #,##0_);_(* \(#,##0\);_(* &quot;-&quot;_);_(@_)">
                  <c:v>1104750</c:v>
                </c:pt>
                <c:pt idx="11" formatCode="_(* #,##0_);_(* \(#,##0\);_(* &quot;-&quot;_);_(@_)">
                  <c:v>1103625</c:v>
                </c:pt>
                <c:pt idx="12" formatCode="_(* #,##0_);_(* \(#,##0\);_(* &quot;-&quot;_);_(@_)">
                  <c:v>1101250</c:v>
                </c:pt>
                <c:pt idx="13" formatCode="_(* #,##0_);_(* \(#,##0\);_(* &quot;-&quot;_);_(@_)">
                  <c:v>1102500</c:v>
                </c:pt>
                <c:pt idx="14" formatCode="_(* #,##0_);_(* \(#,##0\);_(* &quot;-&quot;_);_(@_)">
                  <c:v>1102250</c:v>
                </c:pt>
                <c:pt idx="15" formatCode="_(* #,##0_);_(* \(#,##0\);_(* &quot;-&quot;_);_(@_)">
                  <c:v>1105375</c:v>
                </c:pt>
                <c:pt idx="16" formatCode="_(* #,##0_);_(* \(#,##0\);_(* &quot;-&quot;_);_(@_)">
                  <c:v>1101875</c:v>
                </c:pt>
                <c:pt idx="17" formatCode="_(* #,##0_);_(* \(#,##0\);_(* &quot;-&quot;_);_(@_)">
                  <c:v>1101750</c:v>
                </c:pt>
                <c:pt idx="18" formatCode="_(* #,##0_);_(* \(#,##0\);_(* &quot;-&quot;_);_(@_)">
                  <c:v>1104750</c:v>
                </c:pt>
                <c:pt idx="19" formatCode="_(* #,##0_);_(* \(#,##0\);_(* &quot;-&quot;_);_(@_)">
                  <c:v>1100875</c:v>
                </c:pt>
                <c:pt idx="20" formatCode="_(* #,##0_);_(* \(#,##0\);_(* &quot;-&quot;_);_(@_)">
                  <c:v>1105000</c:v>
                </c:pt>
                <c:pt idx="21" formatCode="_(* #,##0_);_(* \(#,##0\);_(* &quot;-&quot;_);_(@_)">
                  <c:v>1102000</c:v>
                </c:pt>
                <c:pt idx="22" formatCode="_(* #,##0_);_(* \(#,##0\);_(* &quot;-&quot;_);_(@_)">
                  <c:v>1101875</c:v>
                </c:pt>
                <c:pt idx="23" formatCode="_(* #,##0_);_(* \(#,##0\);_(* &quot;-&quot;_);_(@_)">
                  <c:v>1104375</c:v>
                </c:pt>
                <c:pt idx="24" formatCode="_(* #,##0_);_(* \(#,##0\);_(* &quot;-&quot;_);_(@_)">
                  <c:v>1104375</c:v>
                </c:pt>
                <c:pt idx="25" formatCode="_(* #,##0_);_(* \(#,##0\);_(* &quot;-&quot;_);_(@_)">
                  <c:v>1101875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70-4B24-81F0-B5AB9D4C590D}"/>
            </c:ext>
          </c:extLst>
        </c:ser>
        <c:ser>
          <c:idx val="7"/>
          <c:order val="7"/>
          <c:tx>
            <c:strRef>
              <c:f>'$200 million'!$I$12</c:f>
              <c:strCache>
                <c:ptCount val="1"/>
                <c:pt idx="0">
                  <c:v>Series 2030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million'!$I$15:$I$45</c:f>
              <c:numCache>
                <c:formatCode>General</c:formatCode>
                <c:ptCount val="31"/>
                <c:pt idx="7" formatCode="_(&quot;$&quot;* #,##0_);_(&quot;$&quot;* \(#,##0\);_(&quot;$&quot;* &quot;-&quot;_);_(@_)">
                  <c:v>1367000</c:v>
                </c:pt>
                <c:pt idx="8" formatCode="_(* #,##0_);_(* \(#,##0\);_(* &quot;-&quot;_);_(@_)">
                  <c:v>1364500</c:v>
                </c:pt>
                <c:pt idx="9" formatCode="_(* #,##0_);_(* \(#,##0\);_(* &quot;-&quot;_);_(@_)">
                  <c:v>1366750</c:v>
                </c:pt>
                <c:pt idx="10" formatCode="_(* #,##0_);_(* \(#,##0\);_(* &quot;-&quot;_);_(@_)">
                  <c:v>1367500</c:v>
                </c:pt>
                <c:pt idx="11" formatCode="_(* #,##0_);_(* \(#,##0\);_(* &quot;-&quot;_);_(@_)">
                  <c:v>1366750</c:v>
                </c:pt>
                <c:pt idx="12" formatCode="_(* #,##0_);_(* \(#,##0\);_(* &quot;-&quot;_);_(@_)">
                  <c:v>1364500</c:v>
                </c:pt>
                <c:pt idx="13" formatCode="_(* #,##0_);_(* \(#,##0\);_(* &quot;-&quot;_);_(@_)">
                  <c:v>1365625</c:v>
                </c:pt>
                <c:pt idx="14" formatCode="_(* #,##0_);_(* \(#,##0\);_(* &quot;-&quot;_);_(@_)">
                  <c:v>1365000</c:v>
                </c:pt>
                <c:pt idx="15" formatCode="_(* #,##0_);_(* \(#,##0\);_(* &quot;-&quot;_);_(@_)">
                  <c:v>1367500</c:v>
                </c:pt>
                <c:pt idx="16" formatCode="_(* #,##0_);_(* \(#,##0\);_(* &quot;-&quot;_);_(@_)">
                  <c:v>1368000</c:v>
                </c:pt>
                <c:pt idx="17" formatCode="_(* #,##0_);_(* \(#,##0\);_(* &quot;-&quot;_);_(@_)">
                  <c:v>1366500</c:v>
                </c:pt>
                <c:pt idx="18" formatCode="_(* #,##0_);_(* \(#,##0\);_(* &quot;-&quot;_);_(@_)">
                  <c:v>1367875</c:v>
                </c:pt>
                <c:pt idx="19" formatCode="_(* #,##0_);_(* \(#,##0\);_(* &quot;-&quot;_);_(@_)">
                  <c:v>1367000</c:v>
                </c:pt>
                <c:pt idx="20" formatCode="_(* #,##0_);_(* \(#,##0\);_(* &quot;-&quot;_);_(@_)">
                  <c:v>1363875</c:v>
                </c:pt>
                <c:pt idx="21" formatCode="_(* #,##0_);_(* \(#,##0\);_(* &quot;-&quot;_);_(@_)">
                  <c:v>1368250</c:v>
                </c:pt>
                <c:pt idx="22" formatCode="_(* #,##0_);_(* \(#,##0\);_(* &quot;-&quot;_);_(@_)">
                  <c:v>1365000</c:v>
                </c:pt>
                <c:pt idx="23" formatCode="_(* #,##0_);_(* \(#,##0\);_(* &quot;-&quot;_);_(@_)">
                  <c:v>1364125</c:v>
                </c:pt>
                <c:pt idx="24" formatCode="_(* #,##0_);_(* \(#,##0\);_(* &quot;-&quot;_);_(@_)">
                  <c:v>1365375</c:v>
                </c:pt>
                <c:pt idx="25" formatCode="_(* #,##0_);_(* \(#,##0\);_(* &quot;-&quot;_);_(@_)">
                  <c:v>1368500</c:v>
                </c:pt>
                <c:pt idx="26" formatCode="_(* #,##0_);_(* \(#,##0\);_(* &quot;-&quot;_);_(@_)">
                  <c:v>1368375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70-4B24-81F0-B5AB9D4C590D}"/>
            </c:ext>
          </c:extLst>
        </c:ser>
        <c:ser>
          <c:idx val="8"/>
          <c:order val="8"/>
          <c:tx>
            <c:strRef>
              <c:f>'$200 million'!$J$12</c:f>
              <c:strCache>
                <c:ptCount val="1"/>
                <c:pt idx="0">
                  <c:v>Series 2031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million'!$J$15:$J$45</c:f>
              <c:numCache>
                <c:formatCode>General</c:formatCode>
                <c:ptCount val="31"/>
                <c:pt idx="8" formatCode="_(&quot;$&quot;* #,##0_);_(&quot;$&quot;* \(#,##0\);_(&quot;$&quot;* &quot;-&quot;_);_(@_)">
                  <c:v>1023736.11</c:v>
                </c:pt>
                <c:pt idx="9" formatCode="_(* #,##0_);_(* \(#,##0\);_(* &quot;-&quot;_);_(@_)">
                  <c:v>1022125</c:v>
                </c:pt>
                <c:pt idx="10" formatCode="_(* #,##0_);_(* \(#,##0\);_(* &quot;-&quot;_);_(@_)">
                  <c:v>1021375</c:v>
                </c:pt>
                <c:pt idx="11" formatCode="_(* #,##0_);_(* \(#,##0\);_(* &quot;-&quot;_);_(@_)">
                  <c:v>1024500</c:v>
                </c:pt>
                <c:pt idx="12" formatCode="_(* #,##0_);_(* \(#,##0\);_(* &quot;-&quot;_);_(@_)">
                  <c:v>1021500</c:v>
                </c:pt>
                <c:pt idx="13" formatCode="_(* #,##0_);_(* \(#,##0\);_(* &quot;-&quot;_);_(@_)">
                  <c:v>1022375</c:v>
                </c:pt>
                <c:pt idx="14" formatCode="_(* #,##0_);_(* \(#,##0\);_(* &quot;-&quot;_);_(@_)">
                  <c:v>1022000</c:v>
                </c:pt>
                <c:pt idx="15" formatCode="_(* #,##0_);_(* \(#,##0\);_(* &quot;-&quot;_);_(@_)">
                  <c:v>1020375</c:v>
                </c:pt>
                <c:pt idx="16" formatCode="_(* #,##0_);_(* \(#,##0\);_(* &quot;-&quot;_);_(@_)">
                  <c:v>1022375</c:v>
                </c:pt>
                <c:pt idx="17" formatCode="_(* #,##0_);_(* \(#,##0\);_(* &quot;-&quot;_);_(@_)">
                  <c:v>1022875</c:v>
                </c:pt>
                <c:pt idx="18" formatCode="_(* #,##0_);_(* \(#,##0\);_(* &quot;-&quot;_);_(@_)">
                  <c:v>1021875</c:v>
                </c:pt>
                <c:pt idx="19" formatCode="_(* #,##0_);_(* \(#,##0\);_(* &quot;-&quot;_);_(@_)">
                  <c:v>1024250</c:v>
                </c:pt>
                <c:pt idx="20" formatCode="_(* #,##0_);_(* \(#,##0\);_(* &quot;-&quot;_);_(@_)">
                  <c:v>1024875</c:v>
                </c:pt>
                <c:pt idx="21" formatCode="_(* #,##0_);_(* \(#,##0\);_(* &quot;-&quot;_);_(@_)">
                  <c:v>1023750</c:v>
                </c:pt>
                <c:pt idx="22" formatCode="_(* #,##0_);_(* \(#,##0\);_(* &quot;-&quot;_);_(@_)">
                  <c:v>1020875</c:v>
                </c:pt>
                <c:pt idx="23" formatCode="_(* #,##0_);_(* \(#,##0\);_(* &quot;-&quot;_);_(@_)">
                  <c:v>1021125</c:v>
                </c:pt>
                <c:pt idx="24" formatCode="_(* #,##0_);_(* \(#,##0\);_(* &quot;-&quot;_);_(@_)">
                  <c:v>1024250</c:v>
                </c:pt>
                <c:pt idx="25" formatCode="_(* #,##0_);_(* \(#,##0\);_(* &quot;-&quot;_);_(@_)">
                  <c:v>1025125</c:v>
                </c:pt>
                <c:pt idx="26" formatCode="_(* #,##0_);_(* \(#,##0\);_(* &quot;-&quot;_);_(@_)">
                  <c:v>1023750</c:v>
                </c:pt>
                <c:pt idx="27" formatCode="_(* #,##0_);_(* \(#,##0\);_(* &quot;-&quot;_);_(@_)">
                  <c:v>1025000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70-4B24-81F0-B5AB9D4C590D}"/>
            </c:ext>
          </c:extLst>
        </c:ser>
        <c:ser>
          <c:idx val="9"/>
          <c:order val="9"/>
          <c:tx>
            <c:strRef>
              <c:f>'$200 million'!$K$12</c:f>
              <c:strCache>
                <c:ptCount val="1"/>
                <c:pt idx="0">
                  <c:v>Series 2032</c:v>
                </c:pt>
              </c:strCache>
            </c:strRef>
          </c:tx>
          <c:spPr>
            <a:solidFill>
              <a:schemeClr val="accent2">
                <a:lumMod val="8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million'!$K$15:$K$45</c:f>
              <c:numCache>
                <c:formatCode>General</c:formatCode>
                <c:ptCount val="31"/>
                <c:pt idx="9" formatCode="_(&quot;$&quot;* #,##0_);_(&quot;$&quot;* \(#,##0\);_(&quot;$&quot;* &quot;-&quot;_);_(@_)">
                  <c:v>1052833.33</c:v>
                </c:pt>
                <c:pt idx="10" formatCode="_(* #,##0_);_(* \(#,##0\);_(* &quot;-&quot;_);_(@_)">
                  <c:v>1056500</c:v>
                </c:pt>
                <c:pt idx="11" formatCode="_(* #,##0_);_(* \(#,##0\);_(* &quot;-&quot;_);_(@_)">
                  <c:v>1055000</c:v>
                </c:pt>
                <c:pt idx="12" formatCode="_(* #,##0_);_(* \(#,##0\);_(* &quot;-&quot;_);_(@_)">
                  <c:v>1057375</c:v>
                </c:pt>
                <c:pt idx="13" formatCode="_(* #,##0_);_(* \(#,##0\);_(* &quot;-&quot;_);_(@_)">
                  <c:v>1053625</c:v>
                </c:pt>
                <c:pt idx="14" formatCode="_(* #,##0_);_(* \(#,##0\);_(* &quot;-&quot;_);_(@_)">
                  <c:v>1053750</c:v>
                </c:pt>
                <c:pt idx="15" formatCode="_(* #,##0_);_(* \(#,##0\);_(* &quot;-&quot;_);_(@_)">
                  <c:v>1052625</c:v>
                </c:pt>
                <c:pt idx="16" formatCode="_(* #,##0_);_(* \(#,##0\);_(* &quot;-&quot;_);_(@_)">
                  <c:v>1055125</c:v>
                </c:pt>
                <c:pt idx="17" formatCode="_(* #,##0_);_(* \(#,##0\);_(* &quot;-&quot;_);_(@_)">
                  <c:v>1056125</c:v>
                </c:pt>
                <c:pt idx="18" formatCode="_(* #,##0_);_(* \(#,##0\);_(* &quot;-&quot;_);_(@_)">
                  <c:v>1055625</c:v>
                </c:pt>
                <c:pt idx="19" formatCode="_(* #,##0_);_(* \(#,##0\);_(* &quot;-&quot;_);_(@_)">
                  <c:v>1053625</c:v>
                </c:pt>
                <c:pt idx="20" formatCode="_(* #,##0_);_(* \(#,##0\);_(* &quot;-&quot;_);_(@_)">
                  <c:v>1055000</c:v>
                </c:pt>
                <c:pt idx="21" formatCode="_(* #,##0_);_(* \(#,##0\);_(* &quot;-&quot;_);_(@_)">
                  <c:v>1054625</c:v>
                </c:pt>
                <c:pt idx="22" formatCode="_(* #,##0_);_(* \(#,##0\);_(* &quot;-&quot;_);_(@_)">
                  <c:v>1052500</c:v>
                </c:pt>
                <c:pt idx="23" formatCode="_(* #,##0_);_(* \(#,##0\);_(* &quot;-&quot;_);_(@_)">
                  <c:v>1053500</c:v>
                </c:pt>
                <c:pt idx="24" formatCode="_(* #,##0_);_(* \(#,##0\);_(* &quot;-&quot;_);_(@_)">
                  <c:v>1057375</c:v>
                </c:pt>
                <c:pt idx="25" formatCode="_(* #,##0_);_(* \(#,##0\);_(* &quot;-&quot;_);_(@_)">
                  <c:v>1054125</c:v>
                </c:pt>
                <c:pt idx="26" formatCode="_(* #,##0_);_(* \(#,##0\);_(* &quot;-&quot;_);_(@_)">
                  <c:v>1053750</c:v>
                </c:pt>
                <c:pt idx="27" formatCode="_(* #,##0_);_(* \(#,##0\);_(* &quot;-&quot;_);_(@_)">
                  <c:v>1056000</c:v>
                </c:pt>
                <c:pt idx="28" formatCode="_(* #,##0_);_(* \(#,##0\);_(* &quot;-&quot;_);_(@_)">
                  <c:v>1055750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70-4B24-81F0-B5AB9D4C590D}"/>
            </c:ext>
          </c:extLst>
        </c:ser>
        <c:ser>
          <c:idx val="10"/>
          <c:order val="10"/>
          <c:tx>
            <c:strRef>
              <c:f>'$200 million'!$L$12</c:f>
              <c:strCache>
                <c:ptCount val="1"/>
                <c:pt idx="0">
                  <c:v>Series 2033</c:v>
                </c:pt>
              </c:strCache>
            </c:strRef>
          </c:tx>
          <c:spPr>
            <a:solidFill>
              <a:schemeClr val="accent4">
                <a:lumMod val="8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million'!$L$15:$L$45</c:f>
              <c:numCache>
                <c:formatCode>General</c:formatCode>
                <c:ptCount val="31"/>
                <c:pt idx="10" formatCode="_(&quot;$&quot;* #,##0_);_(&quot;$&quot;* \(#,##0\);_(&quot;$&quot;* &quot;-&quot;_);_(@_)">
                  <c:v>1314830.56</c:v>
                </c:pt>
                <c:pt idx="11" formatCode="_(* #,##0_);_(* \(#,##0\);_(* &quot;-&quot;_);_(@_)">
                  <c:v>1319625</c:v>
                </c:pt>
                <c:pt idx="12" formatCode="_(* #,##0_);_(* \(#,##0\);_(* &quot;-&quot;_);_(@_)">
                  <c:v>1317750</c:v>
                </c:pt>
                <c:pt idx="13" formatCode="_(* #,##0_);_(* \(#,##0\);_(* &quot;-&quot;_);_(@_)">
                  <c:v>1319500</c:v>
                </c:pt>
                <c:pt idx="14" formatCode="_(* #,##0_);_(* \(#,##0\);_(* &quot;-&quot;_);_(@_)">
                  <c:v>1314875</c:v>
                </c:pt>
                <c:pt idx="15" formatCode="_(* #,##0_);_(* \(#,##0\);_(* &quot;-&quot;_);_(@_)">
                  <c:v>1318750</c:v>
                </c:pt>
                <c:pt idx="16" formatCode="_(* #,##0_);_(* \(#,##0\);_(* &quot;-&quot;_);_(@_)">
                  <c:v>1316000</c:v>
                </c:pt>
                <c:pt idx="17" formatCode="_(* #,##0_);_(* \(#,##0\);_(* &quot;-&quot;_);_(@_)">
                  <c:v>1316625</c:v>
                </c:pt>
                <c:pt idx="18" formatCode="_(* #,##0_);_(* \(#,##0\);_(* &quot;-&quot;_);_(@_)">
                  <c:v>1315500</c:v>
                </c:pt>
                <c:pt idx="19" formatCode="_(* #,##0_);_(* \(#,##0\);_(* &quot;-&quot;_);_(@_)">
                  <c:v>1317500</c:v>
                </c:pt>
                <c:pt idx="20" formatCode="_(* #,##0_);_(* \(#,##0\);_(* &quot;-&quot;_);_(@_)">
                  <c:v>1317500</c:v>
                </c:pt>
                <c:pt idx="21" formatCode="_(* #,##0_);_(* \(#,##0\);_(* &quot;-&quot;_);_(@_)">
                  <c:v>1315500</c:v>
                </c:pt>
                <c:pt idx="22" formatCode="_(* #,##0_);_(* \(#,##0\);_(* &quot;-&quot;_);_(@_)">
                  <c:v>1316375</c:v>
                </c:pt>
                <c:pt idx="23" formatCode="_(* #,##0_);_(* \(#,##0\);_(* &quot;-&quot;_);_(@_)">
                  <c:v>1315000</c:v>
                </c:pt>
                <c:pt idx="24" formatCode="_(* #,##0_);_(* \(#,##0\);_(* &quot;-&quot;_);_(@_)">
                  <c:v>1316250</c:v>
                </c:pt>
                <c:pt idx="25" formatCode="_(* #,##0_);_(* \(#,##0\);_(* &quot;-&quot;_);_(@_)">
                  <c:v>1315000</c:v>
                </c:pt>
                <c:pt idx="26" formatCode="_(* #,##0_);_(* \(#,##0\);_(* &quot;-&quot;_);_(@_)">
                  <c:v>1316125</c:v>
                </c:pt>
                <c:pt idx="27" formatCode="_(* #,##0_);_(* \(#,##0\);_(* &quot;-&quot;_);_(@_)">
                  <c:v>1319375</c:v>
                </c:pt>
                <c:pt idx="28" formatCode="_(* #,##0_);_(* \(#,##0\);_(* &quot;-&quot;_);_(@_)">
                  <c:v>1314750</c:v>
                </c:pt>
                <c:pt idx="29" formatCode="_(* #,##0_);_(* \(#,##0\);_(* &quot;-&quot;_);_(@_)">
                  <c:v>1317125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70-4B24-81F0-B5AB9D4C590D}"/>
            </c:ext>
          </c:extLst>
        </c:ser>
        <c:ser>
          <c:idx val="11"/>
          <c:order val="11"/>
          <c:tx>
            <c:strRef>
              <c:f>'$200 million'!$M$12</c:f>
              <c:strCache>
                <c:ptCount val="1"/>
                <c:pt idx="0">
                  <c:v>Series 2034</c:v>
                </c:pt>
              </c:strCache>
            </c:strRef>
          </c:tx>
          <c:spPr>
            <a:solidFill>
              <a:schemeClr val="accent6">
                <a:lumMod val="8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'$200 million'!$A$15:$A$45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'$200 million'!$M$15:$M$45</c:f>
              <c:numCache>
                <c:formatCode>General</c:formatCode>
                <c:ptCount val="31"/>
                <c:pt idx="11" formatCode="_(&quot;$&quot;* #,##0_);_(&quot;$&quot;* \(#,##0\);_(&quot;$&quot;* &quot;-&quot;_);_(@_)">
                  <c:v>466375</c:v>
                </c:pt>
                <c:pt idx="12" formatCode="_(* #,##0_);_(* \(#,##0\);_(* &quot;-&quot;_);_(@_)">
                  <c:v>467125</c:v>
                </c:pt>
                <c:pt idx="13" formatCode="_(* #,##0_);_(* \(#,##0\);_(* &quot;-&quot;_);_(@_)">
                  <c:v>467625</c:v>
                </c:pt>
                <c:pt idx="14" formatCode="_(* #,##0_);_(* \(#,##0\);_(* &quot;-&quot;_);_(@_)">
                  <c:v>467625</c:v>
                </c:pt>
                <c:pt idx="15" formatCode="_(* #,##0_);_(* \(#,##0\);_(* &quot;-&quot;_);_(@_)">
                  <c:v>467125</c:v>
                </c:pt>
                <c:pt idx="16" formatCode="_(* #,##0_);_(* \(#,##0\);_(* &quot;-&quot;_);_(@_)">
                  <c:v>466125</c:v>
                </c:pt>
                <c:pt idx="17" formatCode="_(* #,##0_);_(* \(#,##0\);_(* &quot;-&quot;_);_(@_)">
                  <c:v>469500</c:v>
                </c:pt>
                <c:pt idx="18" formatCode="_(* #,##0_);_(* \(#,##0\);_(* &quot;-&quot;_);_(@_)">
                  <c:v>467250</c:v>
                </c:pt>
                <c:pt idx="19" formatCode="_(* #,##0_);_(* \(#,##0\);_(* &quot;-&quot;_);_(@_)">
                  <c:v>469375</c:v>
                </c:pt>
                <c:pt idx="20" formatCode="_(* #,##0_);_(* \(#,##0\);_(* &quot;-&quot;_);_(@_)">
                  <c:v>465875</c:v>
                </c:pt>
                <c:pt idx="21" formatCode="_(* #,##0_);_(* \(#,##0\);_(* &quot;-&quot;_);_(@_)">
                  <c:v>466750</c:v>
                </c:pt>
                <c:pt idx="22" formatCode="_(* #,##0_);_(* \(#,##0\);_(* &quot;-&quot;_);_(@_)">
                  <c:v>466875</c:v>
                </c:pt>
                <c:pt idx="23" formatCode="_(* #,##0_);_(* \(#,##0\);_(* &quot;-&quot;_);_(@_)">
                  <c:v>466250</c:v>
                </c:pt>
                <c:pt idx="24" formatCode="_(* #,##0_);_(* \(#,##0\);_(* &quot;-&quot;_);_(@_)">
                  <c:v>469750</c:v>
                </c:pt>
                <c:pt idx="25" formatCode="_(* #,##0_);_(* \(#,##0\);_(* &quot;-&quot;_);_(@_)">
                  <c:v>467375</c:v>
                </c:pt>
                <c:pt idx="26" formatCode="_(* #,##0_);_(* \(#,##0\);_(* &quot;-&quot;_);_(@_)">
                  <c:v>469125</c:v>
                </c:pt>
                <c:pt idx="27" formatCode="_(* #,##0_);_(* \(#,##0\);_(* &quot;-&quot;_);_(@_)">
                  <c:v>469875</c:v>
                </c:pt>
                <c:pt idx="28" formatCode="_(* #,##0_);_(* \(#,##0\);_(* &quot;-&quot;_);_(@_)">
                  <c:v>464750</c:v>
                </c:pt>
                <c:pt idx="29" formatCode="_(* #,##0_);_(* \(#,##0\);_(* &quot;-&quot;_);_(@_)">
                  <c:v>468625</c:v>
                </c:pt>
                <c:pt idx="30" formatCode="_(* #,##0_);_(* \(#,##0\);_(* &quot;-&quot;_);_(@_)">
                  <c:v>466375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70-4B24-81F0-B5AB9D4C5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7225248"/>
        <c:axId val="1357222848"/>
      </c:barChart>
      <c:catAx>
        <c:axId val="13572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222848"/>
        <c:crosses val="autoZero"/>
        <c:auto val="1"/>
        <c:lblAlgn val="ctr"/>
        <c:lblOffset val="100"/>
        <c:noMultiLvlLbl val="0"/>
      </c:catAx>
      <c:valAx>
        <c:axId val="1357222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2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E1263-542B-4D67-A7F4-0B9602E6F01C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8EADEF42-CE5A-4D92-B7C0-85C4972E6254}">
      <dgm:prSet phldrT="[Text]"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Actual</a:t>
          </a:r>
        </a:p>
      </dgm:t>
    </dgm:pt>
    <dgm:pt modelId="{239FAAF6-576E-4A41-918C-3B21421F34EF}" type="parTrans" cxnId="{00F49E3B-0389-433D-982B-8C859F99E781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0FF040B-7750-44B2-AA1E-A93C1D5BE85B}" type="sibTrans" cxnId="{00F49E3B-0389-433D-982B-8C859F99E781}">
      <dgm:prSet/>
      <dgm:spPr>
        <a:solidFill>
          <a:schemeClr val="accent4"/>
        </a:solidFill>
      </dgm:spPr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999A40-22E4-4B0A-BBBD-0BE559146F94}">
      <dgm:prSet phldrT="[Text]"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Increment</a:t>
          </a:r>
        </a:p>
      </dgm:t>
    </dgm:pt>
    <dgm:pt modelId="{1A216849-1C52-48E5-80FA-4D593672E0D4}" type="parTrans" cxnId="{304F6E52-07BC-41EE-B5F1-9719301E72C2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547872-ADAB-4A25-99F5-1511A312D95A}" type="sibTrans" cxnId="{304F6E52-07BC-41EE-B5F1-9719301E72C2}">
      <dgm:prSet/>
      <dgm:spPr>
        <a:solidFill>
          <a:schemeClr val="accent4"/>
        </a:solidFill>
      </dgm:spPr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51667B5-01D4-4D4C-B4E4-5B40D0B8CF19}">
      <dgm:prSet phldrT="[Text]"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Projection</a:t>
          </a:r>
        </a:p>
      </dgm:t>
    </dgm:pt>
    <dgm:pt modelId="{C671AA4B-AE77-4FE5-B677-5924B21FF924}" type="parTrans" cxnId="{3D1B36E8-6F29-40AD-B4BB-C6DF57C84410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CA09C75-70C5-440A-8BAA-80DB6778C013}" type="sibTrans" cxnId="{3D1B36E8-6F29-40AD-B4BB-C6DF57C84410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16E9484-8E7F-49AD-A14C-8D549F6896DC}" type="pres">
      <dgm:prSet presAssocID="{D04E1263-542B-4D67-A7F4-0B9602E6F01C}" presName="linearFlow" presStyleCnt="0">
        <dgm:presLayoutVars>
          <dgm:dir/>
          <dgm:resizeHandles val="exact"/>
        </dgm:presLayoutVars>
      </dgm:prSet>
      <dgm:spPr/>
    </dgm:pt>
    <dgm:pt modelId="{1CF863CA-2FAE-4337-B027-B07D00269DC8}" type="pres">
      <dgm:prSet presAssocID="{8EADEF42-CE5A-4D92-B7C0-85C4972E6254}" presName="node" presStyleLbl="node1" presStyleIdx="0" presStyleCnt="3">
        <dgm:presLayoutVars>
          <dgm:bulletEnabled val="1"/>
        </dgm:presLayoutVars>
      </dgm:prSet>
      <dgm:spPr/>
    </dgm:pt>
    <dgm:pt modelId="{126191A9-3609-4E1E-8221-5BC768573E80}" type="pres">
      <dgm:prSet presAssocID="{00FF040B-7750-44B2-AA1E-A93C1D5BE85B}" presName="spacerL" presStyleCnt="0"/>
      <dgm:spPr/>
    </dgm:pt>
    <dgm:pt modelId="{A1086B11-6527-43C2-AD23-90736AB0F26A}" type="pres">
      <dgm:prSet presAssocID="{00FF040B-7750-44B2-AA1E-A93C1D5BE85B}" presName="sibTrans" presStyleLbl="sibTrans2D1" presStyleIdx="0" presStyleCnt="2"/>
      <dgm:spPr/>
    </dgm:pt>
    <dgm:pt modelId="{B455B1D7-AED3-4BBA-BC80-918FF2C42FA7}" type="pres">
      <dgm:prSet presAssocID="{00FF040B-7750-44B2-AA1E-A93C1D5BE85B}" presName="spacerR" presStyleCnt="0"/>
      <dgm:spPr/>
    </dgm:pt>
    <dgm:pt modelId="{EE0F80C6-7BE8-4565-B0DC-323E1AD6FBB8}" type="pres">
      <dgm:prSet presAssocID="{27999A40-22E4-4B0A-BBBD-0BE559146F94}" presName="node" presStyleLbl="node1" presStyleIdx="1" presStyleCnt="3">
        <dgm:presLayoutVars>
          <dgm:bulletEnabled val="1"/>
        </dgm:presLayoutVars>
      </dgm:prSet>
      <dgm:spPr/>
    </dgm:pt>
    <dgm:pt modelId="{9D7779EA-DAD8-4D0E-82C2-C73B605BF88A}" type="pres">
      <dgm:prSet presAssocID="{ED547872-ADAB-4A25-99F5-1511A312D95A}" presName="spacerL" presStyleCnt="0"/>
      <dgm:spPr/>
    </dgm:pt>
    <dgm:pt modelId="{C6A47296-A799-4FF2-9457-4AF85A17AB62}" type="pres">
      <dgm:prSet presAssocID="{ED547872-ADAB-4A25-99F5-1511A312D95A}" presName="sibTrans" presStyleLbl="sibTrans2D1" presStyleIdx="1" presStyleCnt="2"/>
      <dgm:spPr/>
    </dgm:pt>
    <dgm:pt modelId="{725F6834-EA3E-4B1F-8043-E5145176E6E7}" type="pres">
      <dgm:prSet presAssocID="{ED547872-ADAB-4A25-99F5-1511A312D95A}" presName="spacerR" presStyleCnt="0"/>
      <dgm:spPr/>
    </dgm:pt>
    <dgm:pt modelId="{7B327129-2372-435F-8FA7-12EF9426BF56}" type="pres">
      <dgm:prSet presAssocID="{451667B5-01D4-4D4C-B4E4-5B40D0B8CF19}" presName="node" presStyleLbl="node1" presStyleIdx="2" presStyleCnt="3">
        <dgm:presLayoutVars>
          <dgm:bulletEnabled val="1"/>
        </dgm:presLayoutVars>
      </dgm:prSet>
      <dgm:spPr/>
    </dgm:pt>
  </dgm:ptLst>
  <dgm:cxnLst>
    <dgm:cxn modelId="{00F49E3B-0389-433D-982B-8C859F99E781}" srcId="{D04E1263-542B-4D67-A7F4-0B9602E6F01C}" destId="{8EADEF42-CE5A-4D92-B7C0-85C4972E6254}" srcOrd="0" destOrd="0" parTransId="{239FAAF6-576E-4A41-918C-3B21421F34EF}" sibTransId="{00FF040B-7750-44B2-AA1E-A93C1D5BE85B}"/>
    <dgm:cxn modelId="{528FC461-68BD-42B3-8CA0-DD4ABEEB0592}" type="presOf" srcId="{451667B5-01D4-4D4C-B4E4-5B40D0B8CF19}" destId="{7B327129-2372-435F-8FA7-12EF9426BF56}" srcOrd="0" destOrd="0" presId="urn:microsoft.com/office/officeart/2005/8/layout/equation1"/>
    <dgm:cxn modelId="{FFB67C69-6C80-4390-AD43-530B0FE46CFA}" type="presOf" srcId="{27999A40-22E4-4B0A-BBBD-0BE559146F94}" destId="{EE0F80C6-7BE8-4565-B0DC-323E1AD6FBB8}" srcOrd="0" destOrd="0" presId="urn:microsoft.com/office/officeart/2005/8/layout/equation1"/>
    <dgm:cxn modelId="{A366E06A-1966-47B1-B98F-A5D8851A6891}" type="presOf" srcId="{D04E1263-542B-4D67-A7F4-0B9602E6F01C}" destId="{516E9484-8E7F-49AD-A14C-8D549F6896DC}" srcOrd="0" destOrd="0" presId="urn:microsoft.com/office/officeart/2005/8/layout/equation1"/>
    <dgm:cxn modelId="{304F6E52-07BC-41EE-B5F1-9719301E72C2}" srcId="{D04E1263-542B-4D67-A7F4-0B9602E6F01C}" destId="{27999A40-22E4-4B0A-BBBD-0BE559146F94}" srcOrd="1" destOrd="0" parTransId="{1A216849-1C52-48E5-80FA-4D593672E0D4}" sibTransId="{ED547872-ADAB-4A25-99F5-1511A312D95A}"/>
    <dgm:cxn modelId="{BBBB7FCB-4C99-4E8F-95AB-E29522DCA69B}" type="presOf" srcId="{8EADEF42-CE5A-4D92-B7C0-85C4972E6254}" destId="{1CF863CA-2FAE-4337-B027-B07D00269DC8}" srcOrd="0" destOrd="0" presId="urn:microsoft.com/office/officeart/2005/8/layout/equation1"/>
    <dgm:cxn modelId="{DF11E9CD-A989-49E9-A396-737B7E182AE1}" type="presOf" srcId="{ED547872-ADAB-4A25-99F5-1511A312D95A}" destId="{C6A47296-A799-4FF2-9457-4AF85A17AB62}" srcOrd="0" destOrd="0" presId="urn:microsoft.com/office/officeart/2005/8/layout/equation1"/>
    <dgm:cxn modelId="{3D1B36E8-6F29-40AD-B4BB-C6DF57C84410}" srcId="{D04E1263-542B-4D67-A7F4-0B9602E6F01C}" destId="{451667B5-01D4-4D4C-B4E4-5B40D0B8CF19}" srcOrd="2" destOrd="0" parTransId="{C671AA4B-AE77-4FE5-B677-5924B21FF924}" sibTransId="{ACA09C75-70C5-440A-8BAA-80DB6778C013}"/>
    <dgm:cxn modelId="{B0DD80F9-2AEA-46C4-90B2-1CCCC192C1D8}" type="presOf" srcId="{00FF040B-7750-44B2-AA1E-A93C1D5BE85B}" destId="{A1086B11-6527-43C2-AD23-90736AB0F26A}" srcOrd="0" destOrd="0" presId="urn:microsoft.com/office/officeart/2005/8/layout/equation1"/>
    <dgm:cxn modelId="{13D880BC-52A2-4C22-89CA-1E2A28532AC7}" type="presParOf" srcId="{516E9484-8E7F-49AD-A14C-8D549F6896DC}" destId="{1CF863CA-2FAE-4337-B027-B07D00269DC8}" srcOrd="0" destOrd="0" presId="urn:microsoft.com/office/officeart/2005/8/layout/equation1"/>
    <dgm:cxn modelId="{8853FDFB-D13E-4902-81EE-AB49D87B0CCC}" type="presParOf" srcId="{516E9484-8E7F-49AD-A14C-8D549F6896DC}" destId="{126191A9-3609-4E1E-8221-5BC768573E80}" srcOrd="1" destOrd="0" presId="urn:microsoft.com/office/officeart/2005/8/layout/equation1"/>
    <dgm:cxn modelId="{14841F8D-D8B0-4BAE-A7E9-39D3D18F7975}" type="presParOf" srcId="{516E9484-8E7F-49AD-A14C-8D549F6896DC}" destId="{A1086B11-6527-43C2-AD23-90736AB0F26A}" srcOrd="2" destOrd="0" presId="urn:microsoft.com/office/officeart/2005/8/layout/equation1"/>
    <dgm:cxn modelId="{E594AF71-BD71-4F96-B4EC-22D389015C24}" type="presParOf" srcId="{516E9484-8E7F-49AD-A14C-8D549F6896DC}" destId="{B455B1D7-AED3-4BBA-BC80-918FF2C42FA7}" srcOrd="3" destOrd="0" presId="urn:microsoft.com/office/officeart/2005/8/layout/equation1"/>
    <dgm:cxn modelId="{C97330EC-3771-41C8-B16A-B5F664C0D758}" type="presParOf" srcId="{516E9484-8E7F-49AD-A14C-8D549F6896DC}" destId="{EE0F80C6-7BE8-4565-B0DC-323E1AD6FBB8}" srcOrd="4" destOrd="0" presId="urn:microsoft.com/office/officeart/2005/8/layout/equation1"/>
    <dgm:cxn modelId="{B60848D3-6A25-4D75-844B-8A02338905BA}" type="presParOf" srcId="{516E9484-8E7F-49AD-A14C-8D549F6896DC}" destId="{9D7779EA-DAD8-4D0E-82C2-C73B605BF88A}" srcOrd="5" destOrd="0" presId="urn:microsoft.com/office/officeart/2005/8/layout/equation1"/>
    <dgm:cxn modelId="{99871AD2-987D-41CE-BC01-27A180D08BA4}" type="presParOf" srcId="{516E9484-8E7F-49AD-A14C-8D549F6896DC}" destId="{C6A47296-A799-4FF2-9457-4AF85A17AB62}" srcOrd="6" destOrd="0" presId="urn:microsoft.com/office/officeart/2005/8/layout/equation1"/>
    <dgm:cxn modelId="{178764B7-B63B-46D9-8F34-5CBC74A2A02D}" type="presParOf" srcId="{516E9484-8E7F-49AD-A14C-8D549F6896DC}" destId="{725F6834-EA3E-4B1F-8043-E5145176E6E7}" srcOrd="7" destOrd="0" presId="urn:microsoft.com/office/officeart/2005/8/layout/equation1"/>
    <dgm:cxn modelId="{B76940DB-1645-4F60-BE88-A102820EA3C7}" type="presParOf" srcId="{516E9484-8E7F-49AD-A14C-8D549F6896DC}" destId="{7B327129-2372-435F-8FA7-12EF9426BF5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2EB1C-DFAD-47CF-AF9C-674675339E7C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F21999F2-4CFE-44D5-B468-312E0A52796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>
              <a:latin typeface="Segoe UI" panose="020B0502040204020203" pitchFamily="34" charset="0"/>
              <a:cs typeface="Segoe UI" panose="020B0502040204020203" pitchFamily="34" charset="0"/>
            </a:rPr>
            <a:t>(Period 2 - Period 1) </a:t>
          </a:r>
        </a:p>
      </dgm:t>
    </dgm:pt>
    <dgm:pt modelId="{52626DBC-A1EF-47E3-B360-A1370F875149}" type="parTrans" cxnId="{C86C04C6-5D7A-4D48-AEC1-F10B04B504EE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E30146-C702-4A32-B84D-6621668D8D20}" type="sibTrans" cxnId="{C86C04C6-5D7A-4D48-AEC1-F10B04B504EE}">
      <dgm:prSet custT="1"/>
      <dgm:spPr>
        <a:solidFill>
          <a:schemeClr val="accent2"/>
        </a:solidFill>
      </dgm:spPr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00DAC6-FFA3-4930-B516-605FFFAF1560}">
      <dgm:prSet phldrT="[Text]" custT="1"/>
      <dgm:spPr/>
      <dgm:t>
        <a:bodyPr/>
        <a:lstStyle/>
        <a:p>
          <a:r>
            <a:rPr lang="en-US" sz="1800">
              <a:latin typeface="Segoe UI" panose="020B0502040204020203" pitchFamily="34" charset="0"/>
              <a:cs typeface="Segoe UI" panose="020B0502040204020203" pitchFamily="34" charset="0"/>
            </a:rPr>
            <a:t>Period 1</a:t>
          </a:r>
        </a:p>
      </dgm:t>
    </dgm:pt>
    <dgm:pt modelId="{C3ABD3B4-CA1B-41E5-AF05-C5C6CFA8BEA0}" type="parTrans" cxnId="{82284AD1-0702-4680-BCE3-EE90B62D1B52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6CA9E4-7FCE-4808-BE07-0724262BF6DF}" type="sibTrans" cxnId="{82284AD1-0702-4680-BCE3-EE90B62D1B52}">
      <dgm:prSet custT="1"/>
      <dgm:spPr>
        <a:solidFill>
          <a:schemeClr val="accent2"/>
        </a:solidFill>
      </dgm:spPr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F7AAFF-5A31-47B7-8134-CA0C884BD2D1}">
      <dgm:prSet phldrT="[Text]" custT="1"/>
      <dgm:spPr/>
      <dgm:t>
        <a:bodyPr/>
        <a:lstStyle/>
        <a:p>
          <a:r>
            <a:rPr lang="en-US" sz="1800">
              <a:latin typeface="Segoe UI" panose="020B0502040204020203" pitchFamily="34" charset="0"/>
              <a:cs typeface="Segoe UI" panose="020B0502040204020203" pitchFamily="34" charset="0"/>
            </a:rPr>
            <a:t>% Change</a:t>
          </a:r>
        </a:p>
      </dgm:t>
    </dgm:pt>
    <dgm:pt modelId="{997AFE32-33DA-4518-9BCB-CDA3D25094FF}" type="parTrans" cxnId="{8FA27C91-2E68-4634-AB55-090159784628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72C78B9-1A2D-48C5-B597-BF03B098C967}" type="sibTrans" cxnId="{8FA27C91-2E68-4634-AB55-090159784628}">
      <dgm:prSet/>
      <dgm:spPr/>
      <dgm:t>
        <a:bodyPr/>
        <a:lstStyle/>
        <a:p>
          <a:endParaRPr lang="en-US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0E0B39E-562D-492F-B10C-BB9839DE778A}" type="pres">
      <dgm:prSet presAssocID="{4382EB1C-DFAD-47CF-AF9C-674675339E7C}" presName="linearFlow" presStyleCnt="0">
        <dgm:presLayoutVars>
          <dgm:dir/>
          <dgm:resizeHandles val="exact"/>
        </dgm:presLayoutVars>
      </dgm:prSet>
      <dgm:spPr/>
    </dgm:pt>
    <dgm:pt modelId="{C21714CF-C76F-44DF-B153-C3300ABD370D}" type="pres">
      <dgm:prSet presAssocID="{F21999F2-4CFE-44D5-B468-312E0A527969}" presName="node" presStyleLbl="node1" presStyleIdx="0" presStyleCnt="3">
        <dgm:presLayoutVars>
          <dgm:bulletEnabled val="1"/>
        </dgm:presLayoutVars>
      </dgm:prSet>
      <dgm:spPr/>
    </dgm:pt>
    <dgm:pt modelId="{F3D3861E-0349-476C-85A6-4F10BA139068}" type="pres">
      <dgm:prSet presAssocID="{ADE30146-C702-4A32-B84D-6621668D8D20}" presName="spacerL" presStyleCnt="0"/>
      <dgm:spPr/>
    </dgm:pt>
    <dgm:pt modelId="{5BF8DF1C-B20A-4F4A-8575-CA7FC1FD8A74}" type="pres">
      <dgm:prSet presAssocID="{ADE30146-C702-4A32-B84D-6621668D8D20}" presName="sibTrans" presStyleLbl="sibTrans2D1" presStyleIdx="0" presStyleCnt="2"/>
      <dgm:spPr>
        <a:prstGeom prst="mathDivide">
          <a:avLst/>
        </a:prstGeom>
      </dgm:spPr>
    </dgm:pt>
    <dgm:pt modelId="{5B4B8798-014C-400E-80C6-548791BA6EE9}" type="pres">
      <dgm:prSet presAssocID="{ADE30146-C702-4A32-B84D-6621668D8D20}" presName="spacerR" presStyleCnt="0"/>
      <dgm:spPr/>
    </dgm:pt>
    <dgm:pt modelId="{537E7046-7A45-4027-9073-EBE6E728571A}" type="pres">
      <dgm:prSet presAssocID="{7000DAC6-FFA3-4930-B516-605FFFAF1560}" presName="node" presStyleLbl="node1" presStyleIdx="1" presStyleCnt="3">
        <dgm:presLayoutVars>
          <dgm:bulletEnabled val="1"/>
        </dgm:presLayoutVars>
      </dgm:prSet>
      <dgm:spPr/>
    </dgm:pt>
    <dgm:pt modelId="{9C8ED3C3-5418-4B0F-8016-D67831614992}" type="pres">
      <dgm:prSet presAssocID="{4F6CA9E4-7FCE-4808-BE07-0724262BF6DF}" presName="spacerL" presStyleCnt="0"/>
      <dgm:spPr/>
    </dgm:pt>
    <dgm:pt modelId="{01F5487F-D05D-4077-BBAA-79629523DC42}" type="pres">
      <dgm:prSet presAssocID="{4F6CA9E4-7FCE-4808-BE07-0724262BF6DF}" presName="sibTrans" presStyleLbl="sibTrans2D1" presStyleIdx="1" presStyleCnt="2"/>
      <dgm:spPr/>
    </dgm:pt>
    <dgm:pt modelId="{F2B8AE8F-002A-453E-ACAF-5CC44ECFDD6D}" type="pres">
      <dgm:prSet presAssocID="{4F6CA9E4-7FCE-4808-BE07-0724262BF6DF}" presName="spacerR" presStyleCnt="0"/>
      <dgm:spPr/>
    </dgm:pt>
    <dgm:pt modelId="{8A22AD72-2288-49D0-B686-C96A04953B07}" type="pres">
      <dgm:prSet presAssocID="{15F7AAFF-5A31-47B7-8134-CA0C884BD2D1}" presName="node" presStyleLbl="node1" presStyleIdx="2" presStyleCnt="3">
        <dgm:presLayoutVars>
          <dgm:bulletEnabled val="1"/>
        </dgm:presLayoutVars>
      </dgm:prSet>
      <dgm:spPr/>
    </dgm:pt>
  </dgm:ptLst>
  <dgm:cxnLst>
    <dgm:cxn modelId="{021CD10A-19E1-40F2-B13F-DC0EA0BD6662}" type="presOf" srcId="{15F7AAFF-5A31-47B7-8134-CA0C884BD2D1}" destId="{8A22AD72-2288-49D0-B686-C96A04953B07}" srcOrd="0" destOrd="0" presId="urn:microsoft.com/office/officeart/2005/8/layout/equation1"/>
    <dgm:cxn modelId="{57B4C02A-71E0-4594-941E-F89724069F3E}" type="presOf" srcId="{ADE30146-C702-4A32-B84D-6621668D8D20}" destId="{5BF8DF1C-B20A-4F4A-8575-CA7FC1FD8A74}" srcOrd="0" destOrd="0" presId="urn:microsoft.com/office/officeart/2005/8/layout/equation1"/>
    <dgm:cxn modelId="{ABBB1A4A-5637-4C4F-9DF0-363EA860A1F7}" type="presOf" srcId="{4F6CA9E4-7FCE-4808-BE07-0724262BF6DF}" destId="{01F5487F-D05D-4077-BBAA-79629523DC42}" srcOrd="0" destOrd="0" presId="urn:microsoft.com/office/officeart/2005/8/layout/equation1"/>
    <dgm:cxn modelId="{3054FA6D-292F-4B6C-8915-1EA64BB81C4B}" type="presOf" srcId="{F21999F2-4CFE-44D5-B468-312E0A527969}" destId="{C21714CF-C76F-44DF-B153-C3300ABD370D}" srcOrd="0" destOrd="0" presId="urn:microsoft.com/office/officeart/2005/8/layout/equation1"/>
    <dgm:cxn modelId="{8FA27C91-2E68-4634-AB55-090159784628}" srcId="{4382EB1C-DFAD-47CF-AF9C-674675339E7C}" destId="{15F7AAFF-5A31-47B7-8134-CA0C884BD2D1}" srcOrd="2" destOrd="0" parTransId="{997AFE32-33DA-4518-9BCB-CDA3D25094FF}" sibTransId="{E72C78B9-1A2D-48C5-B597-BF03B098C967}"/>
    <dgm:cxn modelId="{FC56659C-13ED-4C3B-980A-FC4BCE72F1BB}" type="presOf" srcId="{7000DAC6-FFA3-4930-B516-605FFFAF1560}" destId="{537E7046-7A45-4027-9073-EBE6E728571A}" srcOrd="0" destOrd="0" presId="urn:microsoft.com/office/officeart/2005/8/layout/equation1"/>
    <dgm:cxn modelId="{C86C04C6-5D7A-4D48-AEC1-F10B04B504EE}" srcId="{4382EB1C-DFAD-47CF-AF9C-674675339E7C}" destId="{F21999F2-4CFE-44D5-B468-312E0A527969}" srcOrd="0" destOrd="0" parTransId="{52626DBC-A1EF-47E3-B360-A1370F875149}" sibTransId="{ADE30146-C702-4A32-B84D-6621668D8D20}"/>
    <dgm:cxn modelId="{82284AD1-0702-4680-BCE3-EE90B62D1B52}" srcId="{4382EB1C-DFAD-47CF-AF9C-674675339E7C}" destId="{7000DAC6-FFA3-4930-B516-605FFFAF1560}" srcOrd="1" destOrd="0" parTransId="{C3ABD3B4-CA1B-41E5-AF05-C5C6CFA8BEA0}" sibTransId="{4F6CA9E4-7FCE-4808-BE07-0724262BF6DF}"/>
    <dgm:cxn modelId="{01ADFADB-D0CF-41C5-9169-9BB04DFED924}" type="presOf" srcId="{4382EB1C-DFAD-47CF-AF9C-674675339E7C}" destId="{D0E0B39E-562D-492F-B10C-BB9839DE778A}" srcOrd="0" destOrd="0" presId="urn:microsoft.com/office/officeart/2005/8/layout/equation1"/>
    <dgm:cxn modelId="{289D9028-94F2-473B-B7D1-A5F73E773875}" type="presParOf" srcId="{D0E0B39E-562D-492F-B10C-BB9839DE778A}" destId="{C21714CF-C76F-44DF-B153-C3300ABD370D}" srcOrd="0" destOrd="0" presId="urn:microsoft.com/office/officeart/2005/8/layout/equation1"/>
    <dgm:cxn modelId="{806052AE-825A-410C-BB9C-4BC8F6F774E7}" type="presParOf" srcId="{D0E0B39E-562D-492F-B10C-BB9839DE778A}" destId="{F3D3861E-0349-476C-85A6-4F10BA139068}" srcOrd="1" destOrd="0" presId="urn:microsoft.com/office/officeart/2005/8/layout/equation1"/>
    <dgm:cxn modelId="{9DD972E2-1AFA-4CDA-AE2A-E4BA8F40FA6C}" type="presParOf" srcId="{D0E0B39E-562D-492F-B10C-BB9839DE778A}" destId="{5BF8DF1C-B20A-4F4A-8575-CA7FC1FD8A74}" srcOrd="2" destOrd="0" presId="urn:microsoft.com/office/officeart/2005/8/layout/equation1"/>
    <dgm:cxn modelId="{37D2839F-60CC-478A-A734-00FB728AE1F4}" type="presParOf" srcId="{D0E0B39E-562D-492F-B10C-BB9839DE778A}" destId="{5B4B8798-014C-400E-80C6-548791BA6EE9}" srcOrd="3" destOrd="0" presId="urn:microsoft.com/office/officeart/2005/8/layout/equation1"/>
    <dgm:cxn modelId="{0367C812-95D0-4FE6-9AD9-627DB8339741}" type="presParOf" srcId="{D0E0B39E-562D-492F-B10C-BB9839DE778A}" destId="{537E7046-7A45-4027-9073-EBE6E728571A}" srcOrd="4" destOrd="0" presId="urn:microsoft.com/office/officeart/2005/8/layout/equation1"/>
    <dgm:cxn modelId="{446EE3D4-198D-4407-9AD2-84A5330F5777}" type="presParOf" srcId="{D0E0B39E-562D-492F-B10C-BB9839DE778A}" destId="{9C8ED3C3-5418-4B0F-8016-D67831614992}" srcOrd="5" destOrd="0" presId="urn:microsoft.com/office/officeart/2005/8/layout/equation1"/>
    <dgm:cxn modelId="{1CF14E06-79C3-45B1-9F35-DECA0F417E8D}" type="presParOf" srcId="{D0E0B39E-562D-492F-B10C-BB9839DE778A}" destId="{01F5487F-D05D-4077-BBAA-79629523DC42}" srcOrd="6" destOrd="0" presId="urn:microsoft.com/office/officeart/2005/8/layout/equation1"/>
    <dgm:cxn modelId="{3654B39C-DB97-44B8-8F20-CE2A1C36CF96}" type="presParOf" srcId="{D0E0B39E-562D-492F-B10C-BB9839DE778A}" destId="{F2B8AE8F-002A-453E-ACAF-5CC44ECFDD6D}" srcOrd="7" destOrd="0" presId="urn:microsoft.com/office/officeart/2005/8/layout/equation1"/>
    <dgm:cxn modelId="{9C455A01-D00F-4BE9-B9D4-B53000C8D610}" type="presParOf" srcId="{D0E0B39E-562D-492F-B10C-BB9839DE778A}" destId="{8A22AD72-2288-49D0-B686-C96A04953B0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2EF29-059F-4BA2-8827-C348CEF07E6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919A4-FB1A-47A9-A9C2-AF13BEEF080A}">
      <dgm:prSet phldrT="[Text]"/>
      <dgm:spPr/>
      <dgm:t>
        <a:bodyPr/>
        <a:lstStyle/>
        <a:p>
          <a:r>
            <a:rPr lang="en-US"/>
            <a:t>Personnel</a:t>
          </a:r>
        </a:p>
      </dgm:t>
    </dgm:pt>
    <dgm:pt modelId="{532277C8-4D9C-445E-A2FD-BBAE8C13B124}" type="parTrans" cxnId="{7D02443E-F73D-474B-9B29-88972F7014F8}">
      <dgm:prSet/>
      <dgm:spPr/>
      <dgm:t>
        <a:bodyPr/>
        <a:lstStyle/>
        <a:p>
          <a:endParaRPr lang="en-US"/>
        </a:p>
      </dgm:t>
    </dgm:pt>
    <dgm:pt modelId="{A46CFA65-57CF-4A0E-A146-9E13D32DA0F1}" type="sibTrans" cxnId="{7D02443E-F73D-474B-9B29-88972F7014F8}">
      <dgm:prSet/>
      <dgm:spPr/>
      <dgm:t>
        <a:bodyPr/>
        <a:lstStyle/>
        <a:p>
          <a:endParaRPr lang="en-US"/>
        </a:p>
      </dgm:t>
    </dgm:pt>
    <dgm:pt modelId="{43558197-D45F-409A-894A-DEF48D664ECA}">
      <dgm:prSet phldrT="[Text]"/>
      <dgm:spPr/>
      <dgm:t>
        <a:bodyPr/>
        <a:lstStyle/>
        <a:p>
          <a:r>
            <a:rPr lang="en-US"/>
            <a:t>Number of Payrolls – Completed</a:t>
          </a:r>
        </a:p>
      </dgm:t>
    </dgm:pt>
    <dgm:pt modelId="{92297D5E-5C8F-4967-BD6C-23B7ACDB8A7C}" type="parTrans" cxnId="{852845D9-7F84-4945-B797-1C2EAF1D042F}">
      <dgm:prSet/>
      <dgm:spPr/>
      <dgm:t>
        <a:bodyPr/>
        <a:lstStyle/>
        <a:p>
          <a:endParaRPr lang="en-US"/>
        </a:p>
      </dgm:t>
    </dgm:pt>
    <dgm:pt modelId="{DF448FD9-15F9-4ECD-8E7D-D37AB88CC00F}" type="sibTrans" cxnId="{852845D9-7F84-4945-B797-1C2EAF1D042F}">
      <dgm:prSet/>
      <dgm:spPr/>
      <dgm:t>
        <a:bodyPr/>
        <a:lstStyle/>
        <a:p>
          <a:endParaRPr lang="en-US"/>
        </a:p>
      </dgm:t>
    </dgm:pt>
    <dgm:pt modelId="{D9D92C0C-0578-42E7-9E79-0C016D3D5A3D}">
      <dgm:prSet phldrT="[Text]"/>
      <dgm:spPr/>
      <dgm:t>
        <a:bodyPr/>
        <a:lstStyle/>
        <a:p>
          <a:r>
            <a:rPr lang="en-US"/>
            <a:t>Financial Data</a:t>
          </a:r>
        </a:p>
      </dgm:t>
    </dgm:pt>
    <dgm:pt modelId="{92A78141-A076-483D-A188-F35A2C5145DF}" type="parTrans" cxnId="{655D89EF-B546-46BD-8EB8-A893CAB43CFF}">
      <dgm:prSet/>
      <dgm:spPr/>
      <dgm:t>
        <a:bodyPr/>
        <a:lstStyle/>
        <a:p>
          <a:endParaRPr lang="en-US"/>
        </a:p>
      </dgm:t>
    </dgm:pt>
    <dgm:pt modelId="{65742142-02B8-48F9-951E-F5CFCD81E0C2}" type="sibTrans" cxnId="{655D89EF-B546-46BD-8EB8-A893CAB43CFF}">
      <dgm:prSet/>
      <dgm:spPr/>
      <dgm:t>
        <a:bodyPr/>
        <a:lstStyle/>
        <a:p>
          <a:endParaRPr lang="en-US"/>
        </a:p>
      </dgm:t>
    </dgm:pt>
    <dgm:pt modelId="{3F46F980-E22C-4D2A-98E4-54EC34781299}">
      <dgm:prSet phldrT="[Text]"/>
      <dgm:spPr/>
      <dgm:t>
        <a:bodyPr/>
        <a:lstStyle/>
        <a:p>
          <a:r>
            <a:rPr lang="en-US"/>
            <a:t>Adopted/Amended Budget</a:t>
          </a:r>
        </a:p>
      </dgm:t>
    </dgm:pt>
    <dgm:pt modelId="{371B7F47-E94A-4D1C-B365-60A951E3CBC9}" type="parTrans" cxnId="{D28C3FE7-17B2-43E0-8E1D-A5FAFBB0F0A1}">
      <dgm:prSet/>
      <dgm:spPr/>
      <dgm:t>
        <a:bodyPr/>
        <a:lstStyle/>
        <a:p>
          <a:endParaRPr lang="en-US"/>
        </a:p>
      </dgm:t>
    </dgm:pt>
    <dgm:pt modelId="{721BF715-E0C9-48ED-A552-D886DE503DDE}" type="sibTrans" cxnId="{D28C3FE7-17B2-43E0-8E1D-A5FAFBB0F0A1}">
      <dgm:prSet/>
      <dgm:spPr/>
      <dgm:t>
        <a:bodyPr/>
        <a:lstStyle/>
        <a:p>
          <a:endParaRPr lang="en-US"/>
        </a:p>
      </dgm:t>
    </dgm:pt>
    <dgm:pt modelId="{89DE1876-FDF6-483F-8A48-C222493D1922}">
      <dgm:prSet phldrT="[Text]"/>
      <dgm:spPr/>
      <dgm:t>
        <a:bodyPr/>
        <a:lstStyle/>
        <a:p>
          <a:r>
            <a:rPr lang="en-US"/>
            <a:t>Formulas</a:t>
          </a:r>
        </a:p>
      </dgm:t>
    </dgm:pt>
    <dgm:pt modelId="{EE9AF63E-DF5D-447F-9135-CA91C4FF6FA9}" type="parTrans" cxnId="{C7B94C42-96E8-4CB5-99B3-079EB3E4FC09}">
      <dgm:prSet/>
      <dgm:spPr/>
      <dgm:t>
        <a:bodyPr/>
        <a:lstStyle/>
        <a:p>
          <a:endParaRPr lang="en-US"/>
        </a:p>
      </dgm:t>
    </dgm:pt>
    <dgm:pt modelId="{09FC062A-5D09-4BF7-BE16-1F67E532781A}" type="sibTrans" cxnId="{C7B94C42-96E8-4CB5-99B3-079EB3E4FC09}">
      <dgm:prSet/>
      <dgm:spPr/>
      <dgm:t>
        <a:bodyPr/>
        <a:lstStyle/>
        <a:p>
          <a:endParaRPr lang="en-US"/>
        </a:p>
      </dgm:t>
    </dgm:pt>
    <dgm:pt modelId="{86E6E5BF-8A8E-455A-B861-9A0360EE8906}">
      <dgm:prSet phldrT="[Text]"/>
      <dgm:spPr/>
      <dgm:t>
        <a:bodyPr/>
        <a:lstStyle/>
        <a:p>
          <a:r>
            <a:rPr lang="en-US"/>
            <a:t>Remaining Pay Periods</a:t>
          </a:r>
        </a:p>
      </dgm:t>
    </dgm:pt>
    <dgm:pt modelId="{121D788F-541E-422B-A70D-8368E4E49F3F}" type="parTrans" cxnId="{72C3C78D-508E-4180-A6C3-A020398107DF}">
      <dgm:prSet/>
      <dgm:spPr/>
      <dgm:t>
        <a:bodyPr/>
        <a:lstStyle/>
        <a:p>
          <a:endParaRPr lang="en-US"/>
        </a:p>
      </dgm:t>
    </dgm:pt>
    <dgm:pt modelId="{9C098227-1ABE-43F7-A245-632B171BB592}" type="sibTrans" cxnId="{72C3C78D-508E-4180-A6C3-A020398107DF}">
      <dgm:prSet/>
      <dgm:spPr/>
      <dgm:t>
        <a:bodyPr/>
        <a:lstStyle/>
        <a:p>
          <a:endParaRPr lang="en-US"/>
        </a:p>
      </dgm:t>
    </dgm:pt>
    <dgm:pt modelId="{307493ED-7867-4046-8D02-4053A92BCDDB}">
      <dgm:prSet phldrT="[Text]"/>
      <dgm:spPr/>
      <dgm:t>
        <a:bodyPr/>
        <a:lstStyle/>
        <a:p>
          <a:r>
            <a:rPr lang="en-US"/>
            <a:t>Number of Payrolls Remaining</a:t>
          </a:r>
        </a:p>
      </dgm:t>
    </dgm:pt>
    <dgm:pt modelId="{07E60E50-C4FF-4AE0-B7AA-07BD75D8112E}" type="parTrans" cxnId="{607D4740-D6D7-4ACD-94E8-C4E418110388}">
      <dgm:prSet/>
      <dgm:spPr/>
      <dgm:t>
        <a:bodyPr/>
        <a:lstStyle/>
        <a:p>
          <a:endParaRPr lang="en-US"/>
        </a:p>
      </dgm:t>
    </dgm:pt>
    <dgm:pt modelId="{B41EE7F4-D0BE-4A4A-8D8D-D5EA6A200E8B}" type="sibTrans" cxnId="{607D4740-D6D7-4ACD-94E8-C4E418110388}">
      <dgm:prSet/>
      <dgm:spPr/>
      <dgm:t>
        <a:bodyPr/>
        <a:lstStyle/>
        <a:p>
          <a:endParaRPr lang="en-US"/>
        </a:p>
      </dgm:t>
    </dgm:pt>
    <dgm:pt modelId="{91731D73-AF8A-40A8-8FD4-8707E3D2B1C0}">
      <dgm:prSet phldrT="[Text]"/>
      <dgm:spPr/>
      <dgm:t>
        <a:bodyPr/>
        <a:lstStyle/>
        <a:p>
          <a:r>
            <a:rPr lang="en-US"/>
            <a:t>Number of Past/Remaining Insurance Payrolls</a:t>
          </a:r>
        </a:p>
      </dgm:t>
    </dgm:pt>
    <dgm:pt modelId="{49677912-5EC7-4428-9571-CBC84C2D069F}" type="parTrans" cxnId="{A5C01DCB-3EAA-40D9-9ED9-BC68F3C9BEB5}">
      <dgm:prSet/>
      <dgm:spPr/>
      <dgm:t>
        <a:bodyPr/>
        <a:lstStyle/>
        <a:p>
          <a:endParaRPr lang="en-US"/>
        </a:p>
      </dgm:t>
    </dgm:pt>
    <dgm:pt modelId="{F29F41CA-6134-4B16-BE21-A68B6432E1F7}" type="sibTrans" cxnId="{A5C01DCB-3EAA-40D9-9ED9-BC68F3C9BEB5}">
      <dgm:prSet/>
      <dgm:spPr/>
      <dgm:t>
        <a:bodyPr/>
        <a:lstStyle/>
        <a:p>
          <a:endParaRPr lang="en-US"/>
        </a:p>
      </dgm:t>
    </dgm:pt>
    <dgm:pt modelId="{9EBD6BE1-E067-41C4-99F7-D38ABEDF897A}">
      <dgm:prSet phldrT="[Text]"/>
      <dgm:spPr/>
      <dgm:t>
        <a:bodyPr/>
        <a:lstStyle/>
        <a:p>
          <a:r>
            <a:rPr lang="en-US"/>
            <a:t>Split of Fiscal Years</a:t>
          </a:r>
        </a:p>
      </dgm:t>
    </dgm:pt>
    <dgm:pt modelId="{4B0F9A7A-490B-4A3B-B7AA-98B72F931BD0}" type="parTrans" cxnId="{55650AAC-BA00-4F74-BA9B-29CED696D5AA}">
      <dgm:prSet/>
      <dgm:spPr/>
      <dgm:t>
        <a:bodyPr/>
        <a:lstStyle/>
        <a:p>
          <a:endParaRPr lang="en-US"/>
        </a:p>
      </dgm:t>
    </dgm:pt>
    <dgm:pt modelId="{6190C8F0-9C9D-4E91-98EB-E35FEB3BF10B}" type="sibTrans" cxnId="{55650AAC-BA00-4F74-BA9B-29CED696D5AA}">
      <dgm:prSet/>
      <dgm:spPr/>
      <dgm:t>
        <a:bodyPr/>
        <a:lstStyle/>
        <a:p>
          <a:endParaRPr lang="en-US"/>
        </a:p>
      </dgm:t>
    </dgm:pt>
    <dgm:pt modelId="{D960F60D-11FE-4A10-8892-CDC9FC5053F7}">
      <dgm:prSet phldrT="[Text]"/>
      <dgm:spPr/>
      <dgm:t>
        <a:bodyPr/>
        <a:lstStyle/>
        <a:p>
          <a:r>
            <a:rPr lang="en-US"/>
            <a:t>Number of payrolls in current month</a:t>
          </a:r>
        </a:p>
      </dgm:t>
    </dgm:pt>
    <dgm:pt modelId="{6BF1FC5F-9920-4B07-AD30-415F4C579B4A}" type="parTrans" cxnId="{61F1E28B-93CD-4FCA-BFDC-5C7E34FDA2F6}">
      <dgm:prSet/>
      <dgm:spPr/>
      <dgm:t>
        <a:bodyPr/>
        <a:lstStyle/>
        <a:p>
          <a:endParaRPr lang="en-US"/>
        </a:p>
      </dgm:t>
    </dgm:pt>
    <dgm:pt modelId="{55690E91-D495-459B-BE29-82ABC79F09AF}" type="sibTrans" cxnId="{61F1E28B-93CD-4FCA-BFDC-5C7E34FDA2F6}">
      <dgm:prSet/>
      <dgm:spPr/>
      <dgm:t>
        <a:bodyPr/>
        <a:lstStyle/>
        <a:p>
          <a:endParaRPr lang="en-US"/>
        </a:p>
      </dgm:t>
    </dgm:pt>
    <dgm:pt modelId="{1CFE7B26-2907-40CE-BC9E-1D982529CB5A}">
      <dgm:prSet phldrT="[Text]"/>
      <dgm:spPr/>
      <dgm:t>
        <a:bodyPr/>
        <a:lstStyle/>
        <a:p>
          <a:r>
            <a:rPr lang="en-US"/>
            <a:t>Estimated Vacancy Fill Dates</a:t>
          </a:r>
        </a:p>
      </dgm:t>
    </dgm:pt>
    <dgm:pt modelId="{219B7183-5E3D-43EA-92F5-00FC77FE0C51}" type="parTrans" cxnId="{0E918766-7E84-4F80-9831-88FC6F918CFF}">
      <dgm:prSet/>
      <dgm:spPr/>
      <dgm:t>
        <a:bodyPr/>
        <a:lstStyle/>
        <a:p>
          <a:endParaRPr lang="en-US"/>
        </a:p>
      </dgm:t>
    </dgm:pt>
    <dgm:pt modelId="{638D33B5-98C8-405F-A174-B8A83D2DE611}" type="sibTrans" cxnId="{0E918766-7E84-4F80-9831-88FC6F918CFF}">
      <dgm:prSet/>
      <dgm:spPr/>
      <dgm:t>
        <a:bodyPr/>
        <a:lstStyle/>
        <a:p>
          <a:endParaRPr lang="en-US"/>
        </a:p>
      </dgm:t>
    </dgm:pt>
    <dgm:pt modelId="{3CC705E2-3BE5-43E8-A3E2-E564697C4E20}">
      <dgm:prSet phldrT="[Text]"/>
      <dgm:spPr/>
      <dgm:t>
        <a:bodyPr/>
        <a:lstStyle/>
        <a:p>
          <a:r>
            <a:rPr lang="en-US"/>
            <a:t>Upcoming Retirements</a:t>
          </a:r>
        </a:p>
      </dgm:t>
    </dgm:pt>
    <dgm:pt modelId="{53EB847F-88DB-4BF3-8577-B532DC222A90}" type="parTrans" cxnId="{E7761B07-FCC0-4D4C-B272-271871808058}">
      <dgm:prSet/>
      <dgm:spPr/>
      <dgm:t>
        <a:bodyPr/>
        <a:lstStyle/>
        <a:p>
          <a:endParaRPr lang="en-US"/>
        </a:p>
      </dgm:t>
    </dgm:pt>
    <dgm:pt modelId="{F690ED9A-7280-4B74-A475-BCB6E015EFF6}" type="sibTrans" cxnId="{E7761B07-FCC0-4D4C-B272-271871808058}">
      <dgm:prSet/>
      <dgm:spPr/>
      <dgm:t>
        <a:bodyPr/>
        <a:lstStyle/>
        <a:p>
          <a:endParaRPr lang="en-US"/>
        </a:p>
      </dgm:t>
    </dgm:pt>
    <dgm:pt modelId="{03B0ABF8-7A2C-43F4-9484-A201A96B9A75}">
      <dgm:prSet phldrT="[Text]"/>
      <dgm:spPr/>
      <dgm:t>
        <a:bodyPr/>
        <a:lstStyle/>
        <a:p>
          <a:r>
            <a:rPr lang="en-US"/>
            <a:t>Current Month Expenditures</a:t>
          </a:r>
        </a:p>
      </dgm:t>
    </dgm:pt>
    <dgm:pt modelId="{2B138DB2-4B01-4E96-8264-B8B1F8321C7C}" type="parTrans" cxnId="{B69507C0-87CB-46DE-B290-4DAA6EE02CE6}">
      <dgm:prSet/>
      <dgm:spPr/>
      <dgm:t>
        <a:bodyPr/>
        <a:lstStyle/>
        <a:p>
          <a:endParaRPr lang="en-US"/>
        </a:p>
      </dgm:t>
    </dgm:pt>
    <dgm:pt modelId="{ADA91F7B-A079-4ABA-ADAD-8656883A6E47}" type="sibTrans" cxnId="{B69507C0-87CB-46DE-B290-4DAA6EE02CE6}">
      <dgm:prSet/>
      <dgm:spPr/>
      <dgm:t>
        <a:bodyPr/>
        <a:lstStyle/>
        <a:p>
          <a:endParaRPr lang="en-US"/>
        </a:p>
      </dgm:t>
    </dgm:pt>
    <dgm:pt modelId="{C073165A-CB34-4DF9-BD99-D04D85D2EC0E}">
      <dgm:prSet phldrT="[Text]"/>
      <dgm:spPr/>
      <dgm:t>
        <a:bodyPr/>
        <a:lstStyle/>
        <a:p>
          <a:r>
            <a:rPr lang="en-US"/>
            <a:t>Current YTD Expenditures</a:t>
          </a:r>
        </a:p>
      </dgm:t>
    </dgm:pt>
    <dgm:pt modelId="{F22CB8B2-559B-4374-84CF-4D92079A7585}" type="parTrans" cxnId="{EADFA517-3F38-4783-A0E4-E7CAD3199FF4}">
      <dgm:prSet/>
      <dgm:spPr/>
      <dgm:t>
        <a:bodyPr/>
        <a:lstStyle/>
        <a:p>
          <a:endParaRPr lang="en-US"/>
        </a:p>
      </dgm:t>
    </dgm:pt>
    <dgm:pt modelId="{385BA4E7-7D00-448A-8E81-B344E8872026}" type="sibTrans" cxnId="{EADFA517-3F38-4783-A0E4-E7CAD3199FF4}">
      <dgm:prSet/>
      <dgm:spPr/>
      <dgm:t>
        <a:bodyPr/>
        <a:lstStyle/>
        <a:p>
          <a:endParaRPr lang="en-US"/>
        </a:p>
      </dgm:t>
    </dgm:pt>
    <dgm:pt modelId="{DF7C11A4-BB4F-44E1-ABE6-FAB926779B58}">
      <dgm:prSet phldrT="[Text]"/>
      <dgm:spPr/>
      <dgm:t>
        <a:bodyPr/>
        <a:lstStyle/>
        <a:p>
          <a:r>
            <a:rPr lang="en-US"/>
            <a:t>Prior YTD Expenditures</a:t>
          </a:r>
        </a:p>
      </dgm:t>
    </dgm:pt>
    <dgm:pt modelId="{8C6F14A3-1649-4C33-B68C-AF267015170D}" type="parTrans" cxnId="{200D354C-D8D5-44FA-B4AD-2E541F3BD199}">
      <dgm:prSet/>
      <dgm:spPr/>
      <dgm:t>
        <a:bodyPr/>
        <a:lstStyle/>
        <a:p>
          <a:endParaRPr lang="en-US"/>
        </a:p>
      </dgm:t>
    </dgm:pt>
    <dgm:pt modelId="{A5B71E12-06C2-4525-B82E-7FCC212B4291}" type="sibTrans" cxnId="{200D354C-D8D5-44FA-B4AD-2E541F3BD199}">
      <dgm:prSet/>
      <dgm:spPr/>
      <dgm:t>
        <a:bodyPr/>
        <a:lstStyle/>
        <a:p>
          <a:endParaRPr lang="en-US"/>
        </a:p>
      </dgm:t>
    </dgm:pt>
    <dgm:pt modelId="{EDAEA739-6FAF-49FE-B19D-01C8EC24F327}">
      <dgm:prSet phldrT="[Text]"/>
      <dgm:spPr/>
      <dgm:t>
        <a:bodyPr/>
        <a:lstStyle/>
        <a:p>
          <a:r>
            <a:rPr lang="en-US"/>
            <a:t>Prior Year Total Expenditures</a:t>
          </a:r>
        </a:p>
      </dgm:t>
    </dgm:pt>
    <dgm:pt modelId="{A97AE725-0ABF-4B34-9960-F76544DEBAD8}" type="parTrans" cxnId="{9CFE45F1-63CE-462F-A0F2-B435C5A91F68}">
      <dgm:prSet/>
      <dgm:spPr/>
      <dgm:t>
        <a:bodyPr/>
        <a:lstStyle/>
        <a:p>
          <a:endParaRPr lang="en-US"/>
        </a:p>
      </dgm:t>
    </dgm:pt>
    <dgm:pt modelId="{E42CBBE0-7D92-4B34-A012-14BA842AB84C}" type="sibTrans" cxnId="{9CFE45F1-63CE-462F-A0F2-B435C5A91F68}">
      <dgm:prSet/>
      <dgm:spPr/>
      <dgm:t>
        <a:bodyPr/>
        <a:lstStyle/>
        <a:p>
          <a:endParaRPr lang="en-US"/>
        </a:p>
      </dgm:t>
    </dgm:pt>
    <dgm:pt modelId="{92445C22-BE1D-410D-AFD3-B39510C5FA41}">
      <dgm:prSet phldrT="[Text]"/>
      <dgm:spPr/>
      <dgm:t>
        <a:bodyPr/>
        <a:lstStyle/>
        <a:p>
          <a:r>
            <a:rPr lang="en-US"/>
            <a:t>Remaining Insurance Pay Periods</a:t>
          </a:r>
        </a:p>
      </dgm:t>
    </dgm:pt>
    <dgm:pt modelId="{0AED810E-2177-4A74-B8B7-132226D86BC1}" type="parTrans" cxnId="{DD8388A1-EB9C-4736-9DE4-C31A4EA38A9D}">
      <dgm:prSet/>
      <dgm:spPr/>
      <dgm:t>
        <a:bodyPr/>
        <a:lstStyle/>
        <a:p>
          <a:endParaRPr lang="en-US"/>
        </a:p>
      </dgm:t>
    </dgm:pt>
    <dgm:pt modelId="{A92682FF-408E-491C-BB5E-5D1DA3283C32}" type="sibTrans" cxnId="{DD8388A1-EB9C-4736-9DE4-C31A4EA38A9D}">
      <dgm:prSet/>
      <dgm:spPr/>
      <dgm:t>
        <a:bodyPr/>
        <a:lstStyle/>
        <a:p>
          <a:endParaRPr lang="en-US"/>
        </a:p>
      </dgm:t>
    </dgm:pt>
    <dgm:pt modelId="{8C6577ED-9E55-42D5-BE17-8432B5A5B6ED}">
      <dgm:prSet phldrT="[Text]"/>
      <dgm:spPr/>
      <dgm:t>
        <a:bodyPr/>
        <a:lstStyle/>
        <a:p>
          <a:r>
            <a:rPr lang="en-US"/>
            <a:t>Monthly Average</a:t>
          </a:r>
        </a:p>
      </dgm:t>
    </dgm:pt>
    <dgm:pt modelId="{F0CBA478-784A-47B1-B01B-29A08DC232C3}" type="parTrans" cxnId="{F657E4AD-FACF-4A17-AA87-FC040258D338}">
      <dgm:prSet/>
      <dgm:spPr/>
      <dgm:t>
        <a:bodyPr/>
        <a:lstStyle/>
        <a:p>
          <a:endParaRPr lang="en-US"/>
        </a:p>
      </dgm:t>
    </dgm:pt>
    <dgm:pt modelId="{36605549-BE74-47CB-87D3-6B05EECE7335}" type="sibTrans" cxnId="{F657E4AD-FACF-4A17-AA87-FC040258D338}">
      <dgm:prSet/>
      <dgm:spPr/>
      <dgm:t>
        <a:bodyPr/>
        <a:lstStyle/>
        <a:p>
          <a:endParaRPr lang="en-US"/>
        </a:p>
      </dgm:t>
    </dgm:pt>
    <dgm:pt modelId="{AB53D9EA-EC08-4013-898A-CB02E6EEDE49}">
      <dgm:prSet phldrT="[Text]"/>
      <dgm:spPr/>
      <dgm:t>
        <a:bodyPr/>
        <a:lstStyle/>
        <a:p>
          <a:r>
            <a:rPr lang="en-US"/>
            <a:t>Current Month being New</a:t>
          </a:r>
        </a:p>
      </dgm:t>
    </dgm:pt>
    <dgm:pt modelId="{D49E1A8C-BD52-43FE-92F8-B13CD3A91064}" type="parTrans" cxnId="{12CD8DC7-82BA-4567-8AFB-835603599CDD}">
      <dgm:prSet/>
      <dgm:spPr/>
      <dgm:t>
        <a:bodyPr/>
        <a:lstStyle/>
        <a:p>
          <a:endParaRPr lang="en-US"/>
        </a:p>
      </dgm:t>
    </dgm:pt>
    <dgm:pt modelId="{55808B83-498B-4628-B0EC-5C4A8BF37FC5}" type="sibTrans" cxnId="{12CD8DC7-82BA-4567-8AFB-835603599CDD}">
      <dgm:prSet/>
      <dgm:spPr/>
      <dgm:t>
        <a:bodyPr/>
        <a:lstStyle/>
        <a:p>
          <a:endParaRPr lang="en-US"/>
        </a:p>
      </dgm:t>
    </dgm:pt>
    <dgm:pt modelId="{1DCE7D43-EC2E-43D0-8247-19D4939A2F3E}">
      <dgm:prSet phldrT="[Text]"/>
      <dgm:spPr/>
      <dgm:t>
        <a:bodyPr/>
        <a:lstStyle/>
        <a:p>
          <a:r>
            <a:rPr lang="en-US"/>
            <a:t>Current YTD Same % as Prior</a:t>
          </a:r>
        </a:p>
      </dgm:t>
    </dgm:pt>
    <dgm:pt modelId="{D40F0679-506C-4C78-863C-2377332E326F}" type="parTrans" cxnId="{953859CB-828D-40E3-B472-17F181B1D377}">
      <dgm:prSet/>
      <dgm:spPr/>
      <dgm:t>
        <a:bodyPr/>
        <a:lstStyle/>
        <a:p>
          <a:endParaRPr lang="en-US"/>
        </a:p>
      </dgm:t>
    </dgm:pt>
    <dgm:pt modelId="{C273D41F-CE67-4B11-90D4-F6A60E3D49E0}" type="sibTrans" cxnId="{953859CB-828D-40E3-B472-17F181B1D377}">
      <dgm:prSet/>
      <dgm:spPr/>
      <dgm:t>
        <a:bodyPr/>
        <a:lstStyle/>
        <a:p>
          <a:endParaRPr lang="en-US"/>
        </a:p>
      </dgm:t>
    </dgm:pt>
    <dgm:pt modelId="{821F581B-7DEA-4829-A68A-6239153C6549}">
      <dgm:prSet phldrT="[Text]"/>
      <dgm:spPr/>
      <dgm:t>
        <a:bodyPr/>
        <a:lstStyle/>
        <a:p>
          <a:r>
            <a:rPr lang="en-US"/>
            <a:t>Matching Budget</a:t>
          </a:r>
        </a:p>
      </dgm:t>
    </dgm:pt>
    <dgm:pt modelId="{A5BC4944-AD8D-44FA-A3B3-60935F5748D9}" type="parTrans" cxnId="{C40D7B6B-B26C-4869-8617-CDFCDC44F119}">
      <dgm:prSet/>
      <dgm:spPr/>
      <dgm:t>
        <a:bodyPr/>
        <a:lstStyle/>
        <a:p>
          <a:endParaRPr lang="en-US"/>
        </a:p>
      </dgm:t>
    </dgm:pt>
    <dgm:pt modelId="{4D56BB11-7D0D-49C3-9DB3-C562E4FF337B}" type="sibTrans" cxnId="{C40D7B6B-B26C-4869-8617-CDFCDC44F119}">
      <dgm:prSet/>
      <dgm:spPr/>
      <dgm:t>
        <a:bodyPr/>
        <a:lstStyle/>
        <a:p>
          <a:endParaRPr lang="en-US"/>
        </a:p>
      </dgm:t>
    </dgm:pt>
    <dgm:pt modelId="{8771C951-7244-4A9E-9124-5D1D825EB7B6}">
      <dgm:prSet phldrT="[Text]"/>
      <dgm:spPr/>
      <dgm:t>
        <a:bodyPr/>
        <a:lstStyle/>
        <a:p>
          <a:r>
            <a:rPr lang="en-US"/>
            <a:t>Current YTD = Total</a:t>
          </a:r>
        </a:p>
      </dgm:t>
    </dgm:pt>
    <dgm:pt modelId="{25B40154-E4CB-410E-A860-FBED64B50121}" type="parTrans" cxnId="{71D54F3C-0C71-4A5D-A2C4-4942814B2BC4}">
      <dgm:prSet/>
      <dgm:spPr/>
      <dgm:t>
        <a:bodyPr/>
        <a:lstStyle/>
        <a:p>
          <a:endParaRPr lang="en-US"/>
        </a:p>
      </dgm:t>
    </dgm:pt>
    <dgm:pt modelId="{B5BFBCDE-C0FA-47CD-91BF-C1C7F9075BCE}" type="sibTrans" cxnId="{71D54F3C-0C71-4A5D-A2C4-4942814B2BC4}">
      <dgm:prSet/>
      <dgm:spPr/>
      <dgm:t>
        <a:bodyPr/>
        <a:lstStyle/>
        <a:p>
          <a:endParaRPr lang="en-US"/>
        </a:p>
      </dgm:t>
    </dgm:pt>
    <dgm:pt modelId="{4D2FEA69-0135-4D8C-9E64-74CD5A8A76EF}" type="pres">
      <dgm:prSet presAssocID="{47D2EF29-059F-4BA2-8827-C348CEF07E66}" presName="linearFlow" presStyleCnt="0">
        <dgm:presLayoutVars>
          <dgm:dir/>
          <dgm:animLvl val="lvl"/>
          <dgm:resizeHandles val="exact"/>
        </dgm:presLayoutVars>
      </dgm:prSet>
      <dgm:spPr/>
    </dgm:pt>
    <dgm:pt modelId="{ED5FD964-A951-4154-B952-43AB5DB62901}" type="pres">
      <dgm:prSet presAssocID="{767919A4-FB1A-47A9-A9C2-AF13BEEF080A}" presName="composite" presStyleCnt="0"/>
      <dgm:spPr/>
    </dgm:pt>
    <dgm:pt modelId="{EFA7A750-3A61-483A-822D-ABB6272BCB00}" type="pres">
      <dgm:prSet presAssocID="{767919A4-FB1A-47A9-A9C2-AF13BEEF080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B83676C-9433-4AF3-9486-26E7EF727479}" type="pres">
      <dgm:prSet presAssocID="{767919A4-FB1A-47A9-A9C2-AF13BEEF080A}" presName="parSh" presStyleLbl="node1" presStyleIdx="0" presStyleCnt="3"/>
      <dgm:spPr/>
    </dgm:pt>
    <dgm:pt modelId="{6179DB21-2978-4CE3-9523-9B007E9E9891}" type="pres">
      <dgm:prSet presAssocID="{767919A4-FB1A-47A9-A9C2-AF13BEEF080A}" presName="desTx" presStyleLbl="fgAcc1" presStyleIdx="0" presStyleCnt="3">
        <dgm:presLayoutVars>
          <dgm:bulletEnabled val="1"/>
        </dgm:presLayoutVars>
      </dgm:prSet>
      <dgm:spPr/>
    </dgm:pt>
    <dgm:pt modelId="{66352BD9-0313-455D-B904-88F1439A0F7E}" type="pres">
      <dgm:prSet presAssocID="{A46CFA65-57CF-4A0E-A146-9E13D32DA0F1}" presName="sibTrans" presStyleLbl="sibTrans2D1" presStyleIdx="0" presStyleCnt="2"/>
      <dgm:spPr/>
    </dgm:pt>
    <dgm:pt modelId="{2E7AA007-A999-4A5B-B5D1-74FE7116E296}" type="pres">
      <dgm:prSet presAssocID="{A46CFA65-57CF-4A0E-A146-9E13D32DA0F1}" presName="connTx" presStyleLbl="sibTrans2D1" presStyleIdx="0" presStyleCnt="2"/>
      <dgm:spPr/>
    </dgm:pt>
    <dgm:pt modelId="{47C19C1F-3896-4A6C-AD3C-2FF4F8C5D5F5}" type="pres">
      <dgm:prSet presAssocID="{D9D92C0C-0578-42E7-9E79-0C016D3D5A3D}" presName="composite" presStyleCnt="0"/>
      <dgm:spPr/>
    </dgm:pt>
    <dgm:pt modelId="{698C31DF-C868-4D06-AA36-93BEBEB4963E}" type="pres">
      <dgm:prSet presAssocID="{D9D92C0C-0578-42E7-9E79-0C016D3D5A3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F07E2A-1712-4CC3-BC76-798D49B809CE}" type="pres">
      <dgm:prSet presAssocID="{D9D92C0C-0578-42E7-9E79-0C016D3D5A3D}" presName="parSh" presStyleLbl="node1" presStyleIdx="1" presStyleCnt="3"/>
      <dgm:spPr/>
    </dgm:pt>
    <dgm:pt modelId="{F849B064-CCD3-4FEA-8105-C3E039C518E1}" type="pres">
      <dgm:prSet presAssocID="{D9D92C0C-0578-42E7-9E79-0C016D3D5A3D}" presName="desTx" presStyleLbl="fgAcc1" presStyleIdx="1" presStyleCnt="3">
        <dgm:presLayoutVars>
          <dgm:bulletEnabled val="1"/>
        </dgm:presLayoutVars>
      </dgm:prSet>
      <dgm:spPr/>
    </dgm:pt>
    <dgm:pt modelId="{247CDBE4-C11A-4056-8464-5D4B5271B547}" type="pres">
      <dgm:prSet presAssocID="{65742142-02B8-48F9-951E-F5CFCD81E0C2}" presName="sibTrans" presStyleLbl="sibTrans2D1" presStyleIdx="1" presStyleCnt="2"/>
      <dgm:spPr/>
    </dgm:pt>
    <dgm:pt modelId="{E4369727-5DFC-4C36-BDCA-B02090090208}" type="pres">
      <dgm:prSet presAssocID="{65742142-02B8-48F9-951E-F5CFCD81E0C2}" presName="connTx" presStyleLbl="sibTrans2D1" presStyleIdx="1" presStyleCnt="2"/>
      <dgm:spPr/>
    </dgm:pt>
    <dgm:pt modelId="{190F819E-DBA4-4CE3-B173-CA991A90B062}" type="pres">
      <dgm:prSet presAssocID="{89DE1876-FDF6-483F-8A48-C222493D1922}" presName="composite" presStyleCnt="0"/>
      <dgm:spPr/>
    </dgm:pt>
    <dgm:pt modelId="{4FFB3B5E-CDD4-49D4-9E4A-DD9A5EF6A566}" type="pres">
      <dgm:prSet presAssocID="{89DE1876-FDF6-483F-8A48-C222493D192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62A7F47-019E-438C-9BC2-2650C3B4C868}" type="pres">
      <dgm:prSet presAssocID="{89DE1876-FDF6-483F-8A48-C222493D1922}" presName="parSh" presStyleLbl="node1" presStyleIdx="2" presStyleCnt="3"/>
      <dgm:spPr/>
    </dgm:pt>
    <dgm:pt modelId="{51238C0C-DDDD-42BF-A873-2C1D1104AD7D}" type="pres">
      <dgm:prSet presAssocID="{89DE1876-FDF6-483F-8A48-C222493D1922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7761B07-FCC0-4D4C-B272-271871808058}" srcId="{767919A4-FB1A-47A9-A9C2-AF13BEEF080A}" destId="{3CC705E2-3BE5-43E8-A3E2-E564697C4E20}" srcOrd="6" destOrd="0" parTransId="{53EB847F-88DB-4BF3-8577-B532DC222A90}" sibTransId="{F690ED9A-7280-4B74-A475-BCB6E015EFF6}"/>
    <dgm:cxn modelId="{EADFA517-3F38-4783-A0E4-E7CAD3199FF4}" srcId="{D9D92C0C-0578-42E7-9E79-0C016D3D5A3D}" destId="{C073165A-CB34-4DF9-BD99-D04D85D2EC0E}" srcOrd="2" destOrd="0" parTransId="{F22CB8B2-559B-4374-84CF-4D92079A7585}" sibTransId="{385BA4E7-7D00-448A-8E81-B344E8872026}"/>
    <dgm:cxn modelId="{E73A781E-2FC0-4F62-B9CD-6471A36B4385}" type="presOf" srcId="{AB53D9EA-EC08-4013-898A-CB02E6EEDE49}" destId="{51238C0C-DDDD-42BF-A873-2C1D1104AD7D}" srcOrd="0" destOrd="3" presId="urn:microsoft.com/office/officeart/2005/8/layout/process3"/>
    <dgm:cxn modelId="{74C9F92B-8C14-4829-B4F8-59A850BEF3E2}" type="presOf" srcId="{D9D92C0C-0578-42E7-9E79-0C016D3D5A3D}" destId="{86F07E2A-1712-4CC3-BC76-798D49B809CE}" srcOrd="1" destOrd="0" presId="urn:microsoft.com/office/officeart/2005/8/layout/process3"/>
    <dgm:cxn modelId="{34F88B2C-5260-4010-B8E7-49DE9E5A5BBD}" type="presOf" srcId="{65742142-02B8-48F9-951E-F5CFCD81E0C2}" destId="{247CDBE4-C11A-4056-8464-5D4B5271B547}" srcOrd="0" destOrd="0" presId="urn:microsoft.com/office/officeart/2005/8/layout/process3"/>
    <dgm:cxn modelId="{2568232D-53AD-4423-93D0-D007048B2E56}" type="presOf" srcId="{47D2EF29-059F-4BA2-8827-C348CEF07E66}" destId="{4D2FEA69-0135-4D8C-9E64-74CD5A8A76EF}" srcOrd="0" destOrd="0" presId="urn:microsoft.com/office/officeart/2005/8/layout/process3"/>
    <dgm:cxn modelId="{08F76435-37D9-4947-8102-EE80C6541267}" type="presOf" srcId="{65742142-02B8-48F9-951E-F5CFCD81E0C2}" destId="{E4369727-5DFC-4C36-BDCA-B02090090208}" srcOrd="1" destOrd="0" presId="urn:microsoft.com/office/officeart/2005/8/layout/process3"/>
    <dgm:cxn modelId="{9C202936-BE08-4BE9-A9EA-06CDFB2EE253}" type="presOf" srcId="{03B0ABF8-7A2C-43F4-9484-A201A96B9A75}" destId="{F849B064-CCD3-4FEA-8105-C3E039C518E1}" srcOrd="0" destOrd="1" presId="urn:microsoft.com/office/officeart/2005/8/layout/process3"/>
    <dgm:cxn modelId="{71D54F3C-0C71-4A5D-A2C4-4942814B2BC4}" srcId="{89DE1876-FDF6-483F-8A48-C222493D1922}" destId="{8771C951-7244-4A9E-9124-5D1D825EB7B6}" srcOrd="6" destOrd="0" parTransId="{25B40154-E4CB-410E-A860-FBED64B50121}" sibTransId="{B5BFBCDE-C0FA-47CD-91BF-C1C7F9075BCE}"/>
    <dgm:cxn modelId="{7D02443E-F73D-474B-9B29-88972F7014F8}" srcId="{47D2EF29-059F-4BA2-8827-C348CEF07E66}" destId="{767919A4-FB1A-47A9-A9C2-AF13BEEF080A}" srcOrd="0" destOrd="0" parTransId="{532277C8-4D9C-445E-A2FD-BBAE8C13B124}" sibTransId="{A46CFA65-57CF-4A0E-A146-9E13D32DA0F1}"/>
    <dgm:cxn modelId="{607D4740-D6D7-4ACD-94E8-C4E418110388}" srcId="{767919A4-FB1A-47A9-A9C2-AF13BEEF080A}" destId="{307493ED-7867-4046-8D02-4053A92BCDDB}" srcOrd="1" destOrd="0" parTransId="{07E60E50-C4FF-4AE0-B7AA-07BD75D8112E}" sibTransId="{B41EE7F4-D0BE-4A4A-8D8D-D5EA6A200E8B}"/>
    <dgm:cxn modelId="{445A615B-210D-4877-8705-F741929C92A1}" type="presOf" srcId="{767919A4-FB1A-47A9-A9C2-AF13BEEF080A}" destId="{BB83676C-9433-4AF3-9486-26E7EF727479}" srcOrd="1" destOrd="0" presId="urn:microsoft.com/office/officeart/2005/8/layout/process3"/>
    <dgm:cxn modelId="{E3BE6D61-6B66-4B15-BED5-66E360CD762D}" type="presOf" srcId="{DF7C11A4-BB4F-44E1-ABE6-FAB926779B58}" destId="{F849B064-CCD3-4FEA-8105-C3E039C518E1}" srcOrd="0" destOrd="3" presId="urn:microsoft.com/office/officeart/2005/8/layout/process3"/>
    <dgm:cxn modelId="{C7B94C42-96E8-4CB5-99B3-079EB3E4FC09}" srcId="{47D2EF29-059F-4BA2-8827-C348CEF07E66}" destId="{89DE1876-FDF6-483F-8A48-C222493D1922}" srcOrd="2" destOrd="0" parTransId="{EE9AF63E-DF5D-447F-9135-CA91C4FF6FA9}" sibTransId="{09FC062A-5D09-4BF7-BE16-1F67E532781A}"/>
    <dgm:cxn modelId="{0E918766-7E84-4F80-9831-88FC6F918CFF}" srcId="{767919A4-FB1A-47A9-A9C2-AF13BEEF080A}" destId="{1CFE7B26-2907-40CE-BC9E-1D982529CB5A}" srcOrd="5" destOrd="0" parTransId="{219B7183-5E3D-43EA-92F5-00FC77FE0C51}" sibTransId="{638D33B5-98C8-405F-A174-B8A83D2DE611}"/>
    <dgm:cxn modelId="{E94FA566-BAE7-4F18-A66B-061D9DB2DD8E}" type="presOf" srcId="{89DE1876-FDF6-483F-8A48-C222493D1922}" destId="{262A7F47-019E-438C-9BC2-2650C3B4C868}" srcOrd="1" destOrd="0" presId="urn:microsoft.com/office/officeart/2005/8/layout/process3"/>
    <dgm:cxn modelId="{3861F349-71D4-4B95-94B7-6FFDDEE25647}" type="presOf" srcId="{89DE1876-FDF6-483F-8A48-C222493D1922}" destId="{4FFB3B5E-CDD4-49D4-9E4A-DD9A5EF6A566}" srcOrd="0" destOrd="0" presId="urn:microsoft.com/office/officeart/2005/8/layout/process3"/>
    <dgm:cxn modelId="{C40D7B6B-B26C-4869-8617-CDFCDC44F119}" srcId="{89DE1876-FDF6-483F-8A48-C222493D1922}" destId="{821F581B-7DEA-4829-A68A-6239153C6549}" srcOrd="5" destOrd="0" parTransId="{A5BC4944-AD8D-44FA-A3B3-60935F5748D9}" sibTransId="{4D56BB11-7D0D-49C3-9DB3-C562E4FF337B}"/>
    <dgm:cxn modelId="{200D354C-D8D5-44FA-B4AD-2E541F3BD199}" srcId="{D9D92C0C-0578-42E7-9E79-0C016D3D5A3D}" destId="{DF7C11A4-BB4F-44E1-ABE6-FAB926779B58}" srcOrd="3" destOrd="0" parTransId="{8C6F14A3-1649-4C33-B68C-AF267015170D}" sibTransId="{A5B71E12-06C2-4525-B82E-7FCC212B4291}"/>
    <dgm:cxn modelId="{7B0CF34C-D492-4C77-B96E-48D8755E83F4}" type="presOf" srcId="{92445C22-BE1D-410D-AFD3-B39510C5FA41}" destId="{51238C0C-DDDD-42BF-A873-2C1D1104AD7D}" srcOrd="0" destOrd="1" presId="urn:microsoft.com/office/officeart/2005/8/layout/process3"/>
    <dgm:cxn modelId="{85B8C552-C3A9-4033-8F35-B8F67B3EC42D}" type="presOf" srcId="{3CC705E2-3BE5-43E8-A3E2-E564697C4E20}" destId="{6179DB21-2978-4CE3-9523-9B007E9E9891}" srcOrd="0" destOrd="6" presId="urn:microsoft.com/office/officeart/2005/8/layout/process3"/>
    <dgm:cxn modelId="{D6F63258-5764-4F68-855E-7E9C109EDAB5}" type="presOf" srcId="{8C6577ED-9E55-42D5-BE17-8432B5A5B6ED}" destId="{51238C0C-DDDD-42BF-A873-2C1D1104AD7D}" srcOrd="0" destOrd="2" presId="urn:microsoft.com/office/officeart/2005/8/layout/process3"/>
    <dgm:cxn modelId="{A540E358-7F4E-4714-832B-D9F22990AD89}" type="presOf" srcId="{3F46F980-E22C-4D2A-98E4-54EC34781299}" destId="{F849B064-CCD3-4FEA-8105-C3E039C518E1}" srcOrd="0" destOrd="0" presId="urn:microsoft.com/office/officeart/2005/8/layout/process3"/>
    <dgm:cxn modelId="{E026377B-6D12-417A-BBE1-AB5B7ECE24A9}" type="presOf" srcId="{D9D92C0C-0578-42E7-9E79-0C016D3D5A3D}" destId="{698C31DF-C868-4D06-AA36-93BEBEB4963E}" srcOrd="0" destOrd="0" presId="urn:microsoft.com/office/officeart/2005/8/layout/process3"/>
    <dgm:cxn modelId="{5D40EC80-AEFB-48B7-962C-7DF5AB6E630E}" type="presOf" srcId="{43558197-D45F-409A-894A-DEF48D664ECA}" destId="{6179DB21-2978-4CE3-9523-9B007E9E9891}" srcOrd="0" destOrd="0" presId="urn:microsoft.com/office/officeart/2005/8/layout/process3"/>
    <dgm:cxn modelId="{61F1E28B-93CD-4FCA-BFDC-5C7E34FDA2F6}" srcId="{767919A4-FB1A-47A9-A9C2-AF13BEEF080A}" destId="{D960F60D-11FE-4A10-8892-CDC9FC5053F7}" srcOrd="4" destOrd="0" parTransId="{6BF1FC5F-9920-4B07-AD30-415F4C579B4A}" sibTransId="{55690E91-D495-459B-BE29-82ABC79F09AF}"/>
    <dgm:cxn modelId="{72C3C78D-508E-4180-A6C3-A020398107DF}" srcId="{89DE1876-FDF6-483F-8A48-C222493D1922}" destId="{86E6E5BF-8A8E-455A-B861-9A0360EE8906}" srcOrd="0" destOrd="0" parTransId="{121D788F-541E-422B-A70D-8368E4E49F3F}" sibTransId="{9C098227-1ABE-43F7-A245-632B171BB592}"/>
    <dgm:cxn modelId="{DD8388A1-EB9C-4736-9DE4-C31A4EA38A9D}" srcId="{89DE1876-FDF6-483F-8A48-C222493D1922}" destId="{92445C22-BE1D-410D-AFD3-B39510C5FA41}" srcOrd="1" destOrd="0" parTransId="{0AED810E-2177-4A74-B8B7-132226D86BC1}" sibTransId="{A92682FF-408E-491C-BB5E-5D1DA3283C32}"/>
    <dgm:cxn modelId="{1CF582A3-6BC4-449F-81F7-239B2FAD9024}" type="presOf" srcId="{C073165A-CB34-4DF9-BD99-D04D85D2EC0E}" destId="{F849B064-CCD3-4FEA-8105-C3E039C518E1}" srcOrd="0" destOrd="2" presId="urn:microsoft.com/office/officeart/2005/8/layout/process3"/>
    <dgm:cxn modelId="{2BCFDDA9-FF79-4C90-AFFA-9FA30DCC30B5}" type="presOf" srcId="{1CFE7B26-2907-40CE-BC9E-1D982529CB5A}" destId="{6179DB21-2978-4CE3-9523-9B007E9E9891}" srcOrd="0" destOrd="5" presId="urn:microsoft.com/office/officeart/2005/8/layout/process3"/>
    <dgm:cxn modelId="{272FEAAA-CC45-4766-BBB0-EA2C862F93C0}" type="presOf" srcId="{D960F60D-11FE-4A10-8892-CDC9FC5053F7}" destId="{6179DB21-2978-4CE3-9523-9B007E9E9891}" srcOrd="0" destOrd="4" presId="urn:microsoft.com/office/officeart/2005/8/layout/process3"/>
    <dgm:cxn modelId="{55650AAC-BA00-4F74-BA9B-29CED696D5AA}" srcId="{767919A4-FB1A-47A9-A9C2-AF13BEEF080A}" destId="{9EBD6BE1-E067-41C4-99F7-D38ABEDF897A}" srcOrd="3" destOrd="0" parTransId="{4B0F9A7A-490B-4A3B-B7AA-98B72F931BD0}" sibTransId="{6190C8F0-9C9D-4E91-98EB-E35FEB3BF10B}"/>
    <dgm:cxn modelId="{F657E4AD-FACF-4A17-AA87-FC040258D338}" srcId="{89DE1876-FDF6-483F-8A48-C222493D1922}" destId="{8C6577ED-9E55-42D5-BE17-8432B5A5B6ED}" srcOrd="2" destOrd="0" parTransId="{F0CBA478-784A-47B1-B01B-29A08DC232C3}" sibTransId="{36605549-BE74-47CB-87D3-6B05EECE7335}"/>
    <dgm:cxn modelId="{68E815AF-C94E-49D9-8AE1-435EEC52C77A}" type="presOf" srcId="{EDAEA739-6FAF-49FE-B19D-01C8EC24F327}" destId="{F849B064-CCD3-4FEA-8105-C3E039C518E1}" srcOrd="0" destOrd="4" presId="urn:microsoft.com/office/officeart/2005/8/layout/process3"/>
    <dgm:cxn modelId="{EC1645AF-515F-425E-8DD4-7CA5F20E1BC6}" type="presOf" srcId="{1DCE7D43-EC2E-43D0-8247-19D4939A2F3E}" destId="{51238C0C-DDDD-42BF-A873-2C1D1104AD7D}" srcOrd="0" destOrd="4" presId="urn:microsoft.com/office/officeart/2005/8/layout/process3"/>
    <dgm:cxn modelId="{91F64AB2-4A62-410A-A22D-EDE394CE03D3}" type="presOf" srcId="{821F581B-7DEA-4829-A68A-6239153C6549}" destId="{51238C0C-DDDD-42BF-A873-2C1D1104AD7D}" srcOrd="0" destOrd="5" presId="urn:microsoft.com/office/officeart/2005/8/layout/process3"/>
    <dgm:cxn modelId="{38E49AB3-C5BB-4339-B030-EDF9CAA39008}" type="presOf" srcId="{A46CFA65-57CF-4A0E-A146-9E13D32DA0F1}" destId="{2E7AA007-A999-4A5B-B5D1-74FE7116E296}" srcOrd="1" destOrd="0" presId="urn:microsoft.com/office/officeart/2005/8/layout/process3"/>
    <dgm:cxn modelId="{B69507C0-87CB-46DE-B290-4DAA6EE02CE6}" srcId="{D9D92C0C-0578-42E7-9E79-0C016D3D5A3D}" destId="{03B0ABF8-7A2C-43F4-9484-A201A96B9A75}" srcOrd="1" destOrd="0" parTransId="{2B138DB2-4B01-4E96-8264-B8B1F8321C7C}" sibTransId="{ADA91F7B-A079-4ABA-ADAD-8656883A6E47}"/>
    <dgm:cxn modelId="{12CD8DC7-82BA-4567-8AFB-835603599CDD}" srcId="{89DE1876-FDF6-483F-8A48-C222493D1922}" destId="{AB53D9EA-EC08-4013-898A-CB02E6EEDE49}" srcOrd="3" destOrd="0" parTransId="{D49E1A8C-BD52-43FE-92F8-B13CD3A91064}" sibTransId="{55808B83-498B-4628-B0EC-5C4A8BF37FC5}"/>
    <dgm:cxn modelId="{A5C01DCB-3EAA-40D9-9ED9-BC68F3C9BEB5}" srcId="{767919A4-FB1A-47A9-A9C2-AF13BEEF080A}" destId="{91731D73-AF8A-40A8-8FD4-8707E3D2B1C0}" srcOrd="2" destOrd="0" parTransId="{49677912-5EC7-4428-9571-CBC84C2D069F}" sibTransId="{F29F41CA-6134-4B16-BE21-A68B6432E1F7}"/>
    <dgm:cxn modelId="{953859CB-828D-40E3-B472-17F181B1D377}" srcId="{89DE1876-FDF6-483F-8A48-C222493D1922}" destId="{1DCE7D43-EC2E-43D0-8247-19D4939A2F3E}" srcOrd="4" destOrd="0" parTransId="{D40F0679-506C-4C78-863C-2377332E326F}" sibTransId="{C273D41F-CE67-4B11-90D4-F6A60E3D49E0}"/>
    <dgm:cxn modelId="{852845D9-7F84-4945-B797-1C2EAF1D042F}" srcId="{767919A4-FB1A-47A9-A9C2-AF13BEEF080A}" destId="{43558197-D45F-409A-894A-DEF48D664ECA}" srcOrd="0" destOrd="0" parTransId="{92297D5E-5C8F-4967-BD6C-23B7ACDB8A7C}" sibTransId="{DF448FD9-15F9-4ECD-8E7D-D37AB88CC00F}"/>
    <dgm:cxn modelId="{5034E8E2-3440-442C-85C3-39A2B2786953}" type="presOf" srcId="{307493ED-7867-4046-8D02-4053A92BCDDB}" destId="{6179DB21-2978-4CE3-9523-9B007E9E9891}" srcOrd="0" destOrd="1" presId="urn:microsoft.com/office/officeart/2005/8/layout/process3"/>
    <dgm:cxn modelId="{511564E3-9E1A-4B2B-9AFD-CE4F81663E09}" type="presOf" srcId="{9EBD6BE1-E067-41C4-99F7-D38ABEDF897A}" destId="{6179DB21-2978-4CE3-9523-9B007E9E9891}" srcOrd="0" destOrd="3" presId="urn:microsoft.com/office/officeart/2005/8/layout/process3"/>
    <dgm:cxn modelId="{418CC7E6-70E4-4200-9960-40579B36917F}" type="presOf" srcId="{767919A4-FB1A-47A9-A9C2-AF13BEEF080A}" destId="{EFA7A750-3A61-483A-822D-ABB6272BCB00}" srcOrd="0" destOrd="0" presId="urn:microsoft.com/office/officeart/2005/8/layout/process3"/>
    <dgm:cxn modelId="{3C4A25E7-2A2D-420A-B3C3-662799F20124}" type="presOf" srcId="{A46CFA65-57CF-4A0E-A146-9E13D32DA0F1}" destId="{66352BD9-0313-455D-B904-88F1439A0F7E}" srcOrd="0" destOrd="0" presId="urn:microsoft.com/office/officeart/2005/8/layout/process3"/>
    <dgm:cxn modelId="{D28C3FE7-17B2-43E0-8E1D-A5FAFBB0F0A1}" srcId="{D9D92C0C-0578-42E7-9E79-0C016D3D5A3D}" destId="{3F46F980-E22C-4D2A-98E4-54EC34781299}" srcOrd="0" destOrd="0" parTransId="{371B7F47-E94A-4D1C-B365-60A951E3CBC9}" sibTransId="{721BF715-E0C9-48ED-A552-D886DE503DDE}"/>
    <dgm:cxn modelId="{2FAD5CEE-4E0D-4ABF-A1CE-ADEB3FA1DB0D}" type="presOf" srcId="{91731D73-AF8A-40A8-8FD4-8707E3D2B1C0}" destId="{6179DB21-2978-4CE3-9523-9B007E9E9891}" srcOrd="0" destOrd="2" presId="urn:microsoft.com/office/officeart/2005/8/layout/process3"/>
    <dgm:cxn modelId="{655D89EF-B546-46BD-8EB8-A893CAB43CFF}" srcId="{47D2EF29-059F-4BA2-8827-C348CEF07E66}" destId="{D9D92C0C-0578-42E7-9E79-0C016D3D5A3D}" srcOrd="1" destOrd="0" parTransId="{92A78141-A076-483D-A188-F35A2C5145DF}" sibTransId="{65742142-02B8-48F9-951E-F5CFCD81E0C2}"/>
    <dgm:cxn modelId="{9CFE45F1-63CE-462F-A0F2-B435C5A91F68}" srcId="{D9D92C0C-0578-42E7-9E79-0C016D3D5A3D}" destId="{EDAEA739-6FAF-49FE-B19D-01C8EC24F327}" srcOrd="4" destOrd="0" parTransId="{A97AE725-0ABF-4B34-9960-F76544DEBAD8}" sibTransId="{E42CBBE0-7D92-4B34-A012-14BA842AB84C}"/>
    <dgm:cxn modelId="{401F81F4-0328-4D2D-918A-8E2B3A03B984}" type="presOf" srcId="{8771C951-7244-4A9E-9124-5D1D825EB7B6}" destId="{51238C0C-DDDD-42BF-A873-2C1D1104AD7D}" srcOrd="0" destOrd="6" presId="urn:microsoft.com/office/officeart/2005/8/layout/process3"/>
    <dgm:cxn modelId="{01C916F6-AC45-420C-BA5A-3AB164D1F46F}" type="presOf" srcId="{86E6E5BF-8A8E-455A-B861-9A0360EE8906}" destId="{51238C0C-DDDD-42BF-A873-2C1D1104AD7D}" srcOrd="0" destOrd="0" presId="urn:microsoft.com/office/officeart/2005/8/layout/process3"/>
    <dgm:cxn modelId="{9A390FE5-102F-4047-9E40-F21BC7EDBD01}" type="presParOf" srcId="{4D2FEA69-0135-4D8C-9E64-74CD5A8A76EF}" destId="{ED5FD964-A951-4154-B952-43AB5DB62901}" srcOrd="0" destOrd="0" presId="urn:microsoft.com/office/officeart/2005/8/layout/process3"/>
    <dgm:cxn modelId="{5E323262-77E8-488A-9BBE-FB9382231AFE}" type="presParOf" srcId="{ED5FD964-A951-4154-B952-43AB5DB62901}" destId="{EFA7A750-3A61-483A-822D-ABB6272BCB00}" srcOrd="0" destOrd="0" presId="urn:microsoft.com/office/officeart/2005/8/layout/process3"/>
    <dgm:cxn modelId="{3EE08BD7-36C8-41B2-9921-848AB31A160D}" type="presParOf" srcId="{ED5FD964-A951-4154-B952-43AB5DB62901}" destId="{BB83676C-9433-4AF3-9486-26E7EF727479}" srcOrd="1" destOrd="0" presId="urn:microsoft.com/office/officeart/2005/8/layout/process3"/>
    <dgm:cxn modelId="{AE86367F-FB5F-4539-B152-D2DE17DC21BD}" type="presParOf" srcId="{ED5FD964-A951-4154-B952-43AB5DB62901}" destId="{6179DB21-2978-4CE3-9523-9B007E9E9891}" srcOrd="2" destOrd="0" presId="urn:microsoft.com/office/officeart/2005/8/layout/process3"/>
    <dgm:cxn modelId="{C4805407-6937-40EB-974C-80EEE1017223}" type="presParOf" srcId="{4D2FEA69-0135-4D8C-9E64-74CD5A8A76EF}" destId="{66352BD9-0313-455D-B904-88F1439A0F7E}" srcOrd="1" destOrd="0" presId="urn:microsoft.com/office/officeart/2005/8/layout/process3"/>
    <dgm:cxn modelId="{885B369C-9072-4D5F-9EB1-4ABB60CABF0F}" type="presParOf" srcId="{66352BD9-0313-455D-B904-88F1439A0F7E}" destId="{2E7AA007-A999-4A5B-B5D1-74FE7116E296}" srcOrd="0" destOrd="0" presId="urn:microsoft.com/office/officeart/2005/8/layout/process3"/>
    <dgm:cxn modelId="{073F95AB-D0BD-41F2-918E-6A238FD5F884}" type="presParOf" srcId="{4D2FEA69-0135-4D8C-9E64-74CD5A8A76EF}" destId="{47C19C1F-3896-4A6C-AD3C-2FF4F8C5D5F5}" srcOrd="2" destOrd="0" presId="urn:microsoft.com/office/officeart/2005/8/layout/process3"/>
    <dgm:cxn modelId="{EB2A5370-CA27-47FE-BEC3-D06F269210D3}" type="presParOf" srcId="{47C19C1F-3896-4A6C-AD3C-2FF4F8C5D5F5}" destId="{698C31DF-C868-4D06-AA36-93BEBEB4963E}" srcOrd="0" destOrd="0" presId="urn:microsoft.com/office/officeart/2005/8/layout/process3"/>
    <dgm:cxn modelId="{0792B959-E24A-496C-8C0D-9FCBB35F4B9E}" type="presParOf" srcId="{47C19C1F-3896-4A6C-AD3C-2FF4F8C5D5F5}" destId="{86F07E2A-1712-4CC3-BC76-798D49B809CE}" srcOrd="1" destOrd="0" presId="urn:microsoft.com/office/officeart/2005/8/layout/process3"/>
    <dgm:cxn modelId="{D76D10D9-3B39-4C03-A24F-2DA86DB9BB79}" type="presParOf" srcId="{47C19C1F-3896-4A6C-AD3C-2FF4F8C5D5F5}" destId="{F849B064-CCD3-4FEA-8105-C3E039C518E1}" srcOrd="2" destOrd="0" presId="urn:microsoft.com/office/officeart/2005/8/layout/process3"/>
    <dgm:cxn modelId="{8427B285-4FAE-412F-9768-ADFDF6EE8076}" type="presParOf" srcId="{4D2FEA69-0135-4D8C-9E64-74CD5A8A76EF}" destId="{247CDBE4-C11A-4056-8464-5D4B5271B547}" srcOrd="3" destOrd="0" presId="urn:microsoft.com/office/officeart/2005/8/layout/process3"/>
    <dgm:cxn modelId="{745C0F7C-1821-4357-A9D2-0E280CBDAD01}" type="presParOf" srcId="{247CDBE4-C11A-4056-8464-5D4B5271B547}" destId="{E4369727-5DFC-4C36-BDCA-B02090090208}" srcOrd="0" destOrd="0" presId="urn:microsoft.com/office/officeart/2005/8/layout/process3"/>
    <dgm:cxn modelId="{6272698E-6A21-45F3-B09D-03A5144F67FD}" type="presParOf" srcId="{4D2FEA69-0135-4D8C-9E64-74CD5A8A76EF}" destId="{190F819E-DBA4-4CE3-B173-CA991A90B062}" srcOrd="4" destOrd="0" presId="urn:microsoft.com/office/officeart/2005/8/layout/process3"/>
    <dgm:cxn modelId="{8AF37537-FA93-4B76-A252-8CF596A1B6A9}" type="presParOf" srcId="{190F819E-DBA4-4CE3-B173-CA991A90B062}" destId="{4FFB3B5E-CDD4-49D4-9E4A-DD9A5EF6A566}" srcOrd="0" destOrd="0" presId="urn:microsoft.com/office/officeart/2005/8/layout/process3"/>
    <dgm:cxn modelId="{D2F2671A-66BA-4A61-AA23-7056A72EBCC7}" type="presParOf" srcId="{190F819E-DBA4-4CE3-B173-CA991A90B062}" destId="{262A7F47-019E-438C-9BC2-2650C3B4C868}" srcOrd="1" destOrd="0" presId="urn:microsoft.com/office/officeart/2005/8/layout/process3"/>
    <dgm:cxn modelId="{A76EC0B0-932C-406C-9C31-4E6BE5FB89C4}" type="presParOf" srcId="{190F819E-DBA4-4CE3-B173-CA991A90B062}" destId="{51238C0C-DDDD-42BF-A873-2C1D1104AD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863CA-2FAE-4337-B027-B07D00269DC8}">
      <dsp:nvSpPr>
        <dsp:cNvPr id="0" name=""/>
        <dsp:cNvSpPr/>
      </dsp:nvSpPr>
      <dsp:spPr>
        <a:xfrm>
          <a:off x="1263" y="317873"/>
          <a:ext cx="1675334" cy="16753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" panose="020B0502040204020203" pitchFamily="34" charset="0"/>
              <a:cs typeface="Segoe UI" panose="020B0502040204020203" pitchFamily="34" charset="0"/>
            </a:rPr>
            <a:t>Actual</a:t>
          </a:r>
        </a:p>
      </dsp:txBody>
      <dsp:txXfrm>
        <a:off x="246610" y="563220"/>
        <a:ext cx="1184640" cy="1184640"/>
      </dsp:txXfrm>
    </dsp:sp>
    <dsp:sp modelId="{A1086B11-6527-43C2-AD23-90736AB0F26A}">
      <dsp:nvSpPr>
        <dsp:cNvPr id="0" name=""/>
        <dsp:cNvSpPr/>
      </dsp:nvSpPr>
      <dsp:spPr>
        <a:xfrm>
          <a:off x="1812636" y="669693"/>
          <a:ext cx="971694" cy="971694"/>
        </a:xfrm>
        <a:prstGeom prst="mathPlus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41434" y="1041269"/>
        <a:ext cx="714098" cy="228542"/>
      </dsp:txXfrm>
    </dsp:sp>
    <dsp:sp modelId="{EE0F80C6-7BE8-4565-B0DC-323E1AD6FBB8}">
      <dsp:nvSpPr>
        <dsp:cNvPr id="0" name=""/>
        <dsp:cNvSpPr/>
      </dsp:nvSpPr>
      <dsp:spPr>
        <a:xfrm>
          <a:off x="2920367" y="317873"/>
          <a:ext cx="1675334" cy="167533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" panose="020B0502040204020203" pitchFamily="34" charset="0"/>
              <a:cs typeface="Segoe UI" panose="020B0502040204020203" pitchFamily="34" charset="0"/>
            </a:rPr>
            <a:t>Increment</a:t>
          </a:r>
        </a:p>
      </dsp:txBody>
      <dsp:txXfrm>
        <a:off x="3165714" y="563220"/>
        <a:ext cx="1184640" cy="1184640"/>
      </dsp:txXfrm>
    </dsp:sp>
    <dsp:sp modelId="{C6A47296-A799-4FF2-9457-4AF85A17AB62}">
      <dsp:nvSpPr>
        <dsp:cNvPr id="0" name=""/>
        <dsp:cNvSpPr/>
      </dsp:nvSpPr>
      <dsp:spPr>
        <a:xfrm>
          <a:off x="4731739" y="669693"/>
          <a:ext cx="971694" cy="971694"/>
        </a:xfrm>
        <a:prstGeom prst="mathEqual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60537" y="869862"/>
        <a:ext cx="714098" cy="571356"/>
      </dsp:txXfrm>
    </dsp:sp>
    <dsp:sp modelId="{7B327129-2372-435F-8FA7-12EF9426BF56}">
      <dsp:nvSpPr>
        <dsp:cNvPr id="0" name=""/>
        <dsp:cNvSpPr/>
      </dsp:nvSpPr>
      <dsp:spPr>
        <a:xfrm>
          <a:off x="5839471" y="317873"/>
          <a:ext cx="1675334" cy="167533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" panose="020B0502040204020203" pitchFamily="34" charset="0"/>
              <a:cs typeface="Segoe UI" panose="020B0502040204020203" pitchFamily="34" charset="0"/>
            </a:rPr>
            <a:t>Projection</a:t>
          </a:r>
        </a:p>
      </dsp:txBody>
      <dsp:txXfrm>
        <a:off x="6084818" y="563220"/>
        <a:ext cx="1184640" cy="118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714CF-C76F-44DF-B153-C3300ABD370D}">
      <dsp:nvSpPr>
        <dsp:cNvPr id="0" name=""/>
        <dsp:cNvSpPr/>
      </dsp:nvSpPr>
      <dsp:spPr>
        <a:xfrm>
          <a:off x="1177" y="197251"/>
          <a:ext cx="1561135" cy="156113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Segoe UI" panose="020B0502040204020203" pitchFamily="34" charset="0"/>
              <a:cs typeface="Segoe UI" panose="020B0502040204020203" pitchFamily="34" charset="0"/>
            </a:rPr>
            <a:t>(Period 2 - Period 1) </a:t>
          </a:r>
        </a:p>
      </dsp:txBody>
      <dsp:txXfrm>
        <a:off x="229800" y="425874"/>
        <a:ext cx="1103889" cy="1103889"/>
      </dsp:txXfrm>
    </dsp:sp>
    <dsp:sp modelId="{5BF8DF1C-B20A-4F4A-8575-CA7FC1FD8A74}">
      <dsp:nvSpPr>
        <dsp:cNvPr id="0" name=""/>
        <dsp:cNvSpPr/>
      </dsp:nvSpPr>
      <dsp:spPr>
        <a:xfrm>
          <a:off x="1689076" y="525089"/>
          <a:ext cx="905458" cy="905458"/>
        </a:xfrm>
        <a:prstGeom prst="mathDivid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09094" y="871336"/>
        <a:ext cx="665422" cy="212964"/>
      </dsp:txXfrm>
    </dsp:sp>
    <dsp:sp modelId="{537E7046-7A45-4027-9073-EBE6E728571A}">
      <dsp:nvSpPr>
        <dsp:cNvPr id="0" name=""/>
        <dsp:cNvSpPr/>
      </dsp:nvSpPr>
      <dsp:spPr>
        <a:xfrm>
          <a:off x="2721299" y="197251"/>
          <a:ext cx="1561135" cy="15611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Segoe UI" panose="020B0502040204020203" pitchFamily="34" charset="0"/>
              <a:cs typeface="Segoe UI" panose="020B0502040204020203" pitchFamily="34" charset="0"/>
            </a:rPr>
            <a:t>Period 1</a:t>
          </a:r>
        </a:p>
      </dsp:txBody>
      <dsp:txXfrm>
        <a:off x="2949922" y="425874"/>
        <a:ext cx="1103889" cy="1103889"/>
      </dsp:txXfrm>
    </dsp:sp>
    <dsp:sp modelId="{01F5487F-D05D-4077-BBAA-79629523DC42}">
      <dsp:nvSpPr>
        <dsp:cNvPr id="0" name=""/>
        <dsp:cNvSpPr/>
      </dsp:nvSpPr>
      <dsp:spPr>
        <a:xfrm>
          <a:off x="4409198" y="525089"/>
          <a:ext cx="905458" cy="905458"/>
        </a:xfrm>
        <a:prstGeom prst="mathEqual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529216" y="711613"/>
        <a:ext cx="665422" cy="532410"/>
      </dsp:txXfrm>
    </dsp:sp>
    <dsp:sp modelId="{8A22AD72-2288-49D0-B686-C96A04953B07}">
      <dsp:nvSpPr>
        <dsp:cNvPr id="0" name=""/>
        <dsp:cNvSpPr/>
      </dsp:nvSpPr>
      <dsp:spPr>
        <a:xfrm>
          <a:off x="5441421" y="197251"/>
          <a:ext cx="1561135" cy="15611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Segoe UI" panose="020B0502040204020203" pitchFamily="34" charset="0"/>
              <a:cs typeface="Segoe UI" panose="020B0502040204020203" pitchFamily="34" charset="0"/>
            </a:rPr>
            <a:t>% Change</a:t>
          </a:r>
        </a:p>
      </dsp:txBody>
      <dsp:txXfrm>
        <a:off x="5670044" y="425874"/>
        <a:ext cx="1103889" cy="110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676C-9433-4AF3-9486-26E7EF727479}">
      <dsp:nvSpPr>
        <dsp:cNvPr id="0" name=""/>
        <dsp:cNvSpPr/>
      </dsp:nvSpPr>
      <dsp:spPr>
        <a:xfrm>
          <a:off x="5439" y="61531"/>
          <a:ext cx="247314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Personnel</a:t>
          </a:r>
        </a:p>
      </dsp:txBody>
      <dsp:txXfrm>
        <a:off x="5439" y="61531"/>
        <a:ext cx="2473145" cy="460800"/>
      </dsp:txXfrm>
    </dsp:sp>
    <dsp:sp modelId="{6179DB21-2978-4CE3-9523-9B007E9E9891}">
      <dsp:nvSpPr>
        <dsp:cNvPr id="0" name=""/>
        <dsp:cNvSpPr/>
      </dsp:nvSpPr>
      <dsp:spPr>
        <a:xfrm>
          <a:off x="511987" y="522332"/>
          <a:ext cx="2473145" cy="35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Number of Payrolls – Completed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Number of Payrolls Remaining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Number of Past/Remaining Insurance Payrolls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Split of Fiscal Years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Number of payrolls in current 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Estimated Vacancy Fill Dates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Upcoming Retirements</a:t>
          </a:r>
        </a:p>
      </dsp:txBody>
      <dsp:txXfrm>
        <a:off x="584423" y="594768"/>
        <a:ext cx="2328273" cy="3368728"/>
      </dsp:txXfrm>
    </dsp:sp>
    <dsp:sp modelId="{66352BD9-0313-455D-B904-88F1439A0F7E}">
      <dsp:nvSpPr>
        <dsp:cNvPr id="0" name=""/>
        <dsp:cNvSpPr/>
      </dsp:nvSpPr>
      <dsp:spPr>
        <a:xfrm>
          <a:off x="2853505" y="-15938"/>
          <a:ext cx="794830" cy="615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53505" y="107210"/>
        <a:ext cx="610108" cy="369445"/>
      </dsp:txXfrm>
    </dsp:sp>
    <dsp:sp modelId="{86F07E2A-1712-4CC3-BC76-798D49B809CE}">
      <dsp:nvSpPr>
        <dsp:cNvPr id="0" name=""/>
        <dsp:cNvSpPr/>
      </dsp:nvSpPr>
      <dsp:spPr>
        <a:xfrm>
          <a:off x="3978265" y="61531"/>
          <a:ext cx="247314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Financial Data</a:t>
          </a:r>
        </a:p>
      </dsp:txBody>
      <dsp:txXfrm>
        <a:off x="3978265" y="61531"/>
        <a:ext cx="2473145" cy="460800"/>
      </dsp:txXfrm>
    </dsp:sp>
    <dsp:sp modelId="{F849B064-CCD3-4FEA-8105-C3E039C518E1}">
      <dsp:nvSpPr>
        <dsp:cNvPr id="0" name=""/>
        <dsp:cNvSpPr/>
      </dsp:nvSpPr>
      <dsp:spPr>
        <a:xfrm>
          <a:off x="4484813" y="522332"/>
          <a:ext cx="2473145" cy="35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Adopted/Amended Budget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Current Month Expenditures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Current YTD Expenditures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Prior YTD Expenditures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Prior Year Total Expenditures</a:t>
          </a:r>
        </a:p>
      </dsp:txBody>
      <dsp:txXfrm>
        <a:off x="4557249" y="594768"/>
        <a:ext cx="2328273" cy="3368728"/>
      </dsp:txXfrm>
    </dsp:sp>
    <dsp:sp modelId="{247CDBE4-C11A-4056-8464-5D4B5271B547}">
      <dsp:nvSpPr>
        <dsp:cNvPr id="0" name=""/>
        <dsp:cNvSpPr/>
      </dsp:nvSpPr>
      <dsp:spPr>
        <a:xfrm>
          <a:off x="6826330" y="-15938"/>
          <a:ext cx="794830" cy="615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26330" y="107210"/>
        <a:ext cx="610108" cy="369445"/>
      </dsp:txXfrm>
    </dsp:sp>
    <dsp:sp modelId="{262A7F47-019E-438C-9BC2-2650C3B4C868}">
      <dsp:nvSpPr>
        <dsp:cNvPr id="0" name=""/>
        <dsp:cNvSpPr/>
      </dsp:nvSpPr>
      <dsp:spPr>
        <a:xfrm>
          <a:off x="7951090" y="61531"/>
          <a:ext cx="247314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Formulas</a:t>
          </a:r>
        </a:p>
      </dsp:txBody>
      <dsp:txXfrm>
        <a:off x="7951090" y="61531"/>
        <a:ext cx="2473145" cy="460800"/>
      </dsp:txXfrm>
    </dsp:sp>
    <dsp:sp modelId="{51238C0C-DDDD-42BF-A873-2C1D1104AD7D}">
      <dsp:nvSpPr>
        <dsp:cNvPr id="0" name=""/>
        <dsp:cNvSpPr/>
      </dsp:nvSpPr>
      <dsp:spPr>
        <a:xfrm>
          <a:off x="8457638" y="522332"/>
          <a:ext cx="2473145" cy="35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Remaining Pay Periods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Remaining Insurance Pay Periods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Monthly Average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Current Month being New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Current YTD Same % as Prior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Matching Budget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Current YTD = Total</a:t>
          </a:r>
        </a:p>
      </dsp:txBody>
      <dsp:txXfrm>
        <a:off x="8530074" y="594768"/>
        <a:ext cx="2328273" cy="336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AA98-BE54-4028-B0E4-B921E709DBC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4DA8-A509-44F1-82B0-8EEFA24B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3DD2-5D82-4E30-96B9-59F6A1400A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Cayce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23DD2-5D82-4E30-96B9-59F6A1400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BEC8F-3145-954A-87DE-D0DF0FA14F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2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23DD2-5D82-4E30-96B9-59F6A1400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23DD2-5D82-4E30-96B9-59F6A1400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6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23DD2-5D82-4E30-96B9-59F6A1400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8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23DD2-5D82-4E30-96B9-59F6A1400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1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accomplished by utilizing refinancing strategically to make larger up front payments, which also saves on interest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CD7BC-23F3-4687-935E-43C2E475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87CAC-BCC0-4BE7-B9DC-067A6136941D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D6A6-BA9A-4820-8301-37E45B03B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25FCB-EC1F-4ACA-B239-BB37A4AC8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142B-4C1A-4366-A730-AC5863E5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F3CC-9658-4C8C-B826-08127CF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DC3A-F5EA-487F-BA0F-D8F00081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A2A93-124C-4FEA-BE00-C49EA1B973E3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550D3-B127-4C74-8ADC-1F48E689F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CB01-06B6-4C45-8820-B4335414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679B1-2F07-469F-AFCF-2954ECEA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C4DA-8E00-485E-A47C-2D33C0F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95A7-BBF5-4C7D-8B5F-31190016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7BDA-3CE0-4426-A38A-83B4165B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A17E65-3C2D-4763-ABD1-AC54413EB844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98BCC-A2EA-410A-B3FC-497E5CF12146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A15B2E-5685-48C5-809A-5C3F81E6F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765C5-12F8-4A1E-9CB5-33EEEB035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FFE11-7CF7-40D8-9239-1CC5AB60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CEFE-19EF-42C2-A5EB-EBA8ED4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6781-C05C-4C86-A950-CF192F4C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8E79-9B19-487E-89E8-B2EA5D4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45B8E-34A1-4001-A5F5-0DDF2AFF0DCC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FE31-7BC0-4DDE-9639-8E1DD48DC571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3C6D63-8FAB-487E-8741-960FB0E47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498892-24F8-42EF-9CF1-81FE4451C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8170" y="63510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B79C6E"/>
                </a:solidFill>
              </a:defRPr>
            </a:lvl1pPr>
          </a:lstStyle>
          <a:p>
            <a:fld id="{2E4B16DF-4DB1-480D-A7F4-D368AEAD7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1CB0-75C4-4418-999B-C458FDD9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E7A5-0FF6-4E55-BD7F-38AE621B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832C-4EFB-41B2-9A3A-7FAECF60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B25A-4AE5-42A5-955B-DA264BA4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D0B3-539A-4C05-89D5-79A59E60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2250C-11CE-48C0-BC47-E4A098246F4B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93F1C-93AE-4755-A06B-86E4822A3452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FC6CB7-C757-44DA-9CB9-A53372DE4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7085-2280-4F33-BDCD-79EAE66C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AC117-AE35-4B80-B0A3-DC32CB7F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CFAA7-F6DE-4B36-B354-174A30B2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CDC7E-4300-4162-B2B3-85BA6B01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E53A-CF08-4B3C-BF28-DBF607B7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B301F-D785-46E0-89CA-D8A832743362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EBEE54-5D58-48B7-A540-6847DE6C758F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8EF8D-A8FE-4404-889E-6E5445DB9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6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D7D-E25E-437A-96F5-026207D3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2E45-6F94-431F-BADB-CF07F8E64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33F7-70E6-43F0-A8FC-06D7C23CB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59BA7-0CBC-48BB-A049-4E721078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863BE-48E2-43CE-9864-0CA1ABDD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9537C-2FBD-4DA9-9752-9FCFE4B1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1B8500-6292-401E-A585-C8B102071E2B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770E8-5AFD-4EF4-B2E8-E0311D01E13C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F95188-3DFE-4BC3-A231-86AD29A11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640C-B813-4C50-9D94-FFAF76E3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BD65-7631-4BE5-876F-667E24342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670B1-5A2E-41FF-A7ED-9F861B72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6F202-2239-4D02-A6E5-4D7D24313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60FD8-5CEA-403F-A8FF-FB6224FB1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CBDB7-E6C9-4744-99A5-315ABCDA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4487B-D312-459B-AC9E-59B869D5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98E-03A2-4C68-B51F-9CE72417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A243C-9935-4C23-BB07-2F9A276636DF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DF387-06A8-4568-9B7B-BC63D8A377B7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6CAA41-DB70-45D9-A51A-A88A157D1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5DAF-6D96-41CC-A967-5DDAB149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F82D0-498F-478A-8B6E-C4DC0D79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0FAB-A811-418E-8F52-6CA8F245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C6C5C-4E10-4A23-A150-2B67F311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A7680-D8E7-46A3-87D2-195032D82D59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BD713-87A5-42F4-9718-897C2D396397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C39E6-8C26-4A39-A810-BB44729E4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1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9F45E-3208-4F40-9403-3F6A58A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F1BDD-3654-4329-AFA4-3DB7EEF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2D811-6FDA-416B-B145-57544C52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DEF94-B713-4501-B066-22088C480E47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0235F-8631-4DAD-A924-DE8BB20C997A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F22EF-956D-4F89-B5F0-D3C6C863A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01B6-4616-41C3-AD1D-23E204E5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AB75-D52B-4911-81F4-070FC2B1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93E77-DFF2-4BFD-BEFC-3E0F98FF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26251-0C0F-42EA-9D42-4E2D0A9A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01CFE-89DB-4AA7-B35B-731478F3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95920-1032-4BFA-ACFF-3EA49CB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4EE75-5C81-45E5-8FAB-DC65327D7F17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E0634-C642-447B-9BF3-F754C5A1B6C2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D34AE-D293-4A0A-BF11-9D0E6970A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958-73BD-4B00-87DF-A512EB36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F8880-EC53-46BB-BA1D-B9E06BE5A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92D2F-D08F-46BA-A1DF-0F8C487A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B032-8BFF-4AC7-A835-13D08BB9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F6D3-2727-4C70-9EA1-E67A7A3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FA15-329E-4C78-B641-6916D460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AB893-942E-4BBE-ABE8-9DC70C4CCA68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89CE7-5345-4AEA-B5A1-AB0BF5DCB07D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670D3D-3C9F-4699-818D-8BABC8161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09C"/>
            </a:gs>
            <a:gs pos="71000">
              <a:srgbClr val="00609C"/>
            </a:gs>
            <a:gs pos="99000">
              <a:schemeClr val="bg2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D3AF1-FD87-4FC2-ACC1-135666C6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759B-F786-477B-9E49-18D993B8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286E-5D82-4C4B-94B1-BA5B40C6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6E28-A753-4FDC-9BF0-AD0037A4A6F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48EAB-852A-4B55-B4E9-FE9FC7EEF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B256-8DA4-4828-958D-096E31DD5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svg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5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.png"/><Relationship Id="rId5" Type="http://schemas.openxmlformats.org/officeDocument/2006/relationships/tags" Target="../tags/tag34.xml"/><Relationship Id="rId10" Type="http://schemas.openxmlformats.org/officeDocument/2006/relationships/image" Target="../media/image11.svg"/><Relationship Id="rId4" Type="http://schemas.openxmlformats.org/officeDocument/2006/relationships/tags" Target="../tags/tag33.xml"/><Relationship Id="rId9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ycpa.cpa.state.tx.us/allocation/AllocDetail" TargetMode="External"/><Relationship Id="rId2" Type="http://schemas.openxmlformats.org/officeDocument/2006/relationships/hyperlink" Target="https://comptroller.texas.gov/transparency/open-data/by-reques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ptroller.texas.gov/taxes/publications/#sal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5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.png"/><Relationship Id="rId5" Type="http://schemas.openxmlformats.org/officeDocument/2006/relationships/tags" Target="../tags/tag41.xml"/><Relationship Id="rId10" Type="http://schemas.openxmlformats.org/officeDocument/2006/relationships/image" Target="../media/image11.svg"/><Relationship Id="rId4" Type="http://schemas.openxmlformats.org/officeDocument/2006/relationships/tags" Target="../tags/tag40.xml"/><Relationship Id="rId9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5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.png"/><Relationship Id="rId5" Type="http://schemas.openxmlformats.org/officeDocument/2006/relationships/tags" Target="../tags/tag48.xml"/><Relationship Id="rId10" Type="http://schemas.openxmlformats.org/officeDocument/2006/relationships/image" Target="../media/image11.svg"/><Relationship Id="rId4" Type="http://schemas.openxmlformats.org/officeDocument/2006/relationships/tags" Target="../tags/tag47.xml"/><Relationship Id="rId9" Type="http://schemas.openxmlformats.org/officeDocument/2006/relationships/image" Target="../media/image2.png"/><Relationship Id="rId14" Type="http://schemas.openxmlformats.org/officeDocument/2006/relationships/image" Target="../media/image1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5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4.png"/><Relationship Id="rId5" Type="http://schemas.openxmlformats.org/officeDocument/2006/relationships/tags" Target="../tags/tag55.xml"/><Relationship Id="rId10" Type="http://schemas.openxmlformats.org/officeDocument/2006/relationships/image" Target="../media/image11.sv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.png"/><Relationship Id="rId5" Type="http://schemas.openxmlformats.org/officeDocument/2006/relationships/tags" Target="../tags/tag62.xml"/><Relationship Id="rId10" Type="http://schemas.openxmlformats.org/officeDocument/2006/relationships/image" Target="../media/image11.svg"/><Relationship Id="rId4" Type="http://schemas.openxmlformats.org/officeDocument/2006/relationships/tags" Target="../tags/tag61.xml"/><Relationship Id="rId9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5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4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13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Meg.Jakubik@flowermound.gov" TargetMode="External"/><Relationship Id="rId2" Type="http://schemas.openxmlformats.org/officeDocument/2006/relationships/hyperlink" Target="mailto:claylamas@westlaketx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ctor@cityofkeller.co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5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.png"/><Relationship Id="rId5" Type="http://schemas.openxmlformats.org/officeDocument/2006/relationships/tags" Target="../tags/tag27.xml"/><Relationship Id="rId10" Type="http://schemas.openxmlformats.org/officeDocument/2006/relationships/image" Target="../media/image11.svg"/><Relationship Id="rId4" Type="http://schemas.openxmlformats.org/officeDocument/2006/relationships/tags" Target="../tags/tag26.xml"/><Relationship Id="rId9" Type="http://schemas.openxmlformats.org/officeDocument/2006/relationships/image" Target="../media/image2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0B3AA-BD0F-7BA0-6284-A98D6E84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Frightening Finances: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Master Your Budget with Spooky Formulas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5E2F5-2FFA-28BD-4E94-5B624D73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Cayce Lay Lamas, Director of Finance, Town of Westlake</a:t>
            </a:r>
          </a:p>
          <a:p>
            <a:pPr algn="r"/>
            <a:r>
              <a:rPr lang="en-US" sz="2000">
                <a:solidFill>
                  <a:schemeClr val="tx1"/>
                </a:solidFill>
              </a:rPr>
              <a:t>Meg Jakubik, Director of Budget Services, Town of Flower Mound</a:t>
            </a:r>
          </a:p>
          <a:p>
            <a:pPr algn="r"/>
            <a:r>
              <a:rPr lang="en-US" sz="2000">
                <a:solidFill>
                  <a:schemeClr val="tx1"/>
                </a:solidFill>
              </a:rPr>
              <a:t>Aaron Rector, Interim City Manager, City of Keller</a:t>
            </a:r>
          </a:p>
        </p:txBody>
      </p:sp>
    </p:spTree>
    <p:extLst>
      <p:ext uri="{BB962C8B-B14F-4D97-AF65-F5344CB8AC3E}">
        <p14:creationId xmlns:p14="http://schemas.microsoft.com/office/powerpoint/2010/main" val="129014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8217-7F66-4D7F-9EFA-E90C7E10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3" y="280460"/>
            <a:ext cx="10515600" cy="1107766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Incremental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DFB9-480A-44DC-A060-A62640DD4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1588604"/>
            <a:ext cx="10066867" cy="2408630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Utilize a known increment for a projection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The increment will differ based on judgement, most often relies on historical or gathered information	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153224" y="3684079"/>
          <a:ext cx="7516070" cy="231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21184" y="3160859"/>
            <a:ext cx="157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49790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820A-3CC2-4C9D-9126-00E76EF1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Incremental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A1B7-CB42-4969-84A9-01BC0769B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Example: We are projected to grow by 200 homes next year with the current developments we have in place. 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2">
                    <a:lumMod val="90000"/>
                  </a:schemeClr>
                </a:solidFill>
              </a:rPr>
              <a:t>(Taxable Values From Prior Year) + (200*average taxable value/100*current tax rate) = property tax values for next year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This assumes your property tax base is not decreasing.</a:t>
            </a:r>
          </a:p>
        </p:txBody>
      </p:sp>
    </p:spTree>
    <p:extLst>
      <p:ext uri="{BB962C8B-B14F-4D97-AF65-F5344CB8AC3E}">
        <p14:creationId xmlns:p14="http://schemas.microsoft.com/office/powerpoint/2010/main" val="323497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58EE-FF1B-472C-B694-3A5132D7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4" y="297392"/>
            <a:ext cx="10515600" cy="1107459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Trend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B71E-27A9-4A35-AFCF-C2FA3892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4" y="1622955"/>
            <a:ext cx="10515600" cy="2294329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“Trend analysis“ estimates the growth pattern of a revenues/expenditures based on its short-term historic trend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When used in forecasting it </a:t>
            </a:r>
            <a:r>
              <a:rPr lang="en-US" u="sng">
                <a:solidFill>
                  <a:schemeClr val="bg2">
                    <a:lumMod val="90000"/>
                  </a:schemeClr>
                </a:solidFill>
              </a:rPr>
              <a:t>assumes revenues/expenditures will continue to exhibit the same growth patterns</a:t>
            </a:r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2283" y="3967970"/>
          <a:ext cx="7003734" cy="195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781795" y="4562274"/>
            <a:ext cx="41832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10% = (110,000-100,000)/100,000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601" y="3444750"/>
            <a:ext cx="157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384142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B69F-73D7-4C2E-B5BF-A7B7BC93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Trend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CB3A-0B26-4C88-8CC9-9F7D1EF9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Trend Analysis is an analytical tool that can help you ask better questions.</a:t>
            </a:r>
          </a:p>
          <a:p>
            <a:pPr lvl="1"/>
            <a:endParaRPr lang="en-US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Example: Sales Tax on average has gone up 11% the past two years.</a:t>
            </a:r>
          </a:p>
          <a:p>
            <a:pPr lvl="2"/>
            <a:r>
              <a:rPr lang="en-US">
                <a:solidFill>
                  <a:schemeClr val="bg2">
                    <a:lumMod val="90000"/>
                  </a:schemeClr>
                </a:solidFill>
              </a:rPr>
              <a:t>You should not immediately use 11% as the projection, you should dig further to see </a:t>
            </a:r>
            <a:r>
              <a:rPr lang="en-US" u="sng">
                <a:solidFill>
                  <a:schemeClr val="bg2">
                    <a:lumMod val="90000"/>
                  </a:schemeClr>
                </a:solidFill>
              </a:rPr>
              <a:t>why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 it increased each year.</a:t>
            </a:r>
          </a:p>
          <a:p>
            <a:pPr lvl="2"/>
            <a:r>
              <a:rPr lang="en-US">
                <a:solidFill>
                  <a:schemeClr val="bg2">
                    <a:lumMod val="90000"/>
                  </a:schemeClr>
                </a:solidFill>
              </a:rPr>
              <a:t>Once you obtain the </a:t>
            </a:r>
            <a:r>
              <a:rPr lang="en-US" u="sng">
                <a:solidFill>
                  <a:schemeClr val="bg2">
                    <a:lumMod val="90000"/>
                  </a:schemeClr>
                </a:solidFill>
              </a:rPr>
              <a:t>why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, then you can know if the pattern will continue. </a:t>
            </a:r>
          </a:p>
        </p:txBody>
      </p:sp>
    </p:spTree>
    <p:extLst>
      <p:ext uri="{BB962C8B-B14F-4D97-AF65-F5344CB8AC3E}">
        <p14:creationId xmlns:p14="http://schemas.microsoft.com/office/powerpoint/2010/main" val="145650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2E4B96-FA80-8AF6-ABD4-9CC862577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solidFill>
                  <a:srgbClr val="D0CECE"/>
                </a:solidFill>
              </a:rPr>
              <a:t>Financial Forecasting in the Budget Preparation Process</a:t>
            </a:r>
          </a:p>
          <a:p>
            <a:pPr lvl="1"/>
            <a:r>
              <a:rPr lang="en-US" sz="2800">
                <a:solidFill>
                  <a:srgbClr val="D0CECE"/>
                </a:solidFill>
              </a:rPr>
              <a:t>Forecast major revenues and expenditures – several years into the future</a:t>
            </a:r>
          </a:p>
          <a:p>
            <a:pPr lvl="1"/>
            <a:r>
              <a:rPr lang="en-US" sz="2800">
                <a:solidFill>
                  <a:srgbClr val="D0CECE"/>
                </a:solidFill>
              </a:rPr>
              <a:t>Key Steps</a:t>
            </a:r>
          </a:p>
          <a:p>
            <a:pPr lvl="2"/>
            <a:r>
              <a:rPr lang="en-US" sz="2800">
                <a:solidFill>
                  <a:srgbClr val="D0CECE"/>
                </a:solidFill>
              </a:rPr>
              <a:t>Define Assumptions</a:t>
            </a:r>
          </a:p>
          <a:p>
            <a:pPr lvl="2"/>
            <a:r>
              <a:rPr lang="en-US" sz="2800">
                <a:solidFill>
                  <a:srgbClr val="D0CECE"/>
                </a:solidFill>
              </a:rPr>
              <a:t>Gather Information</a:t>
            </a:r>
          </a:p>
          <a:p>
            <a:pPr lvl="2"/>
            <a:r>
              <a:rPr lang="en-US" sz="2800">
                <a:solidFill>
                  <a:srgbClr val="D0CECE"/>
                </a:solidFill>
              </a:rPr>
              <a:t>Preliminary/Exploratory Analysis</a:t>
            </a:r>
          </a:p>
          <a:p>
            <a:pPr lvl="2"/>
            <a:r>
              <a:rPr lang="en-US" sz="2800">
                <a:solidFill>
                  <a:srgbClr val="D0CECE"/>
                </a:solidFill>
              </a:rPr>
              <a:t>Select Methods</a:t>
            </a:r>
          </a:p>
          <a:p>
            <a:pPr lvl="2"/>
            <a:r>
              <a:rPr lang="en-US" sz="2800">
                <a:solidFill>
                  <a:srgbClr val="D0CECE"/>
                </a:solidFill>
              </a:rPr>
              <a:t>Implement Methods</a:t>
            </a:r>
          </a:p>
          <a:p>
            <a:pPr lvl="2"/>
            <a:r>
              <a:rPr lang="en-US" sz="2800">
                <a:solidFill>
                  <a:srgbClr val="D0CECE"/>
                </a:solidFill>
              </a:rPr>
              <a:t>Use Forecasts</a:t>
            </a:r>
          </a:p>
          <a:p>
            <a:endParaRPr lang="en-US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8CB85-03F2-F8DF-26C2-9AD1F235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/>
              <a:t>GFOA Best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6B88-3A44-6B9B-DE37-CCF4E8AB9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23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70C99-5BEE-CDD2-0ED1-2F9868B8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/>
              <a:t>Council Goal Setting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B4B6FD-7406-EFEE-BC7B-D2ADEF802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3069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bg2">
                    <a:lumMod val="90000"/>
                  </a:schemeClr>
                </a:solidFill>
              </a:rPr>
              <a:t>Summary of City Council Priorities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These priorities will help you forecast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Should tie to your strategic plan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Must address Compensation 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Public Safety (Largest overall Expenditure)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Reaffirm Financial Policies</a:t>
            </a:r>
          </a:p>
          <a:p>
            <a:endParaRPr lang="en-US"/>
          </a:p>
        </p:txBody>
      </p:sp>
      <p:pic>
        <p:nvPicPr>
          <p:cNvPr id="7" name="Graphic 6" descr="Playbook with solid fill">
            <a:extLst>
              <a:ext uri="{FF2B5EF4-FFF2-40B4-BE49-F238E27FC236}">
                <a16:creationId xmlns:a16="http://schemas.microsoft.com/office/drawing/2014/main" id="{26F2BBA1-2C49-CD3A-6710-0F24DF41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663" y="1300688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EE2B74F-3290-4D93-A77F-DF46C0B8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65125"/>
            <a:ext cx="112105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Example Timeline of the </a:t>
            </a:r>
            <a:br>
              <a:rPr lang="en-US"/>
            </a:br>
            <a:r>
              <a:rPr lang="en-US"/>
              <a:t>Five-Year Forecast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A28B93-52DB-5248-845D-E3F9E054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73454-E1BF-C34D-81F5-7B18A1147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5378E39-2D5A-4E6E-A2D5-2F7DA117B32E}"/>
              </a:ext>
            </a:extLst>
          </p:cNvPr>
          <p:cNvSpPr/>
          <p:nvPr/>
        </p:nvSpPr>
        <p:spPr>
          <a:xfrm>
            <a:off x="2903639" y="2158663"/>
            <a:ext cx="2057400" cy="106680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 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35B392B-D8AC-423F-B428-73EE5A6AD400}"/>
              </a:ext>
            </a:extLst>
          </p:cNvPr>
          <p:cNvSpPr/>
          <p:nvPr/>
        </p:nvSpPr>
        <p:spPr>
          <a:xfrm>
            <a:off x="5133363" y="2164571"/>
            <a:ext cx="2057400" cy="1066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 3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B9F13CA-2991-49E4-9FF5-A9DDCF7D1623}"/>
              </a:ext>
            </a:extLst>
          </p:cNvPr>
          <p:cNvSpPr/>
          <p:nvPr/>
        </p:nvSpPr>
        <p:spPr>
          <a:xfrm>
            <a:off x="664827" y="2152755"/>
            <a:ext cx="2057400" cy="1066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 1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4C0F53A-F516-42E0-BA8E-56275D075D64}"/>
              </a:ext>
            </a:extLst>
          </p:cNvPr>
          <p:cNvSpPr/>
          <p:nvPr/>
        </p:nvSpPr>
        <p:spPr>
          <a:xfrm>
            <a:off x="9594908" y="2170479"/>
            <a:ext cx="2057400" cy="10668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 5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1737C7B-4906-4017-9FC0-6BFF18123DE4}"/>
              </a:ext>
            </a:extLst>
          </p:cNvPr>
          <p:cNvSpPr/>
          <p:nvPr/>
        </p:nvSpPr>
        <p:spPr>
          <a:xfrm>
            <a:off x="7372175" y="2164571"/>
            <a:ext cx="2057400" cy="10668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D7B91-3253-49DF-BDF2-C9E72AF6E44F}"/>
              </a:ext>
            </a:extLst>
          </p:cNvPr>
          <p:cNvSpPr txBox="1"/>
          <p:nvPr/>
        </p:nvSpPr>
        <p:spPr>
          <a:xfrm>
            <a:off x="664828" y="3638199"/>
            <a:ext cx="20574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Develop forecast models and send forecast memo to executive leadership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761B38-FF5A-42B4-953A-AE1B8F5AE0F2}"/>
              </a:ext>
            </a:extLst>
          </p:cNvPr>
          <p:cNvSpPr txBox="1"/>
          <p:nvPr/>
        </p:nvSpPr>
        <p:spPr>
          <a:xfrm>
            <a:off x="2903639" y="3638446"/>
            <a:ext cx="20574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Initial meetings with departments and develop initial long term current service forecast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98CAC-EACC-4E16-9F92-E4E335E05379}"/>
              </a:ext>
            </a:extLst>
          </p:cNvPr>
          <p:cNvSpPr txBox="1"/>
          <p:nvPr/>
        </p:nvSpPr>
        <p:spPr>
          <a:xfrm>
            <a:off x="5133363" y="3638446"/>
            <a:ext cx="20574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Council Goal setting session to receive policy priorities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E986B-EC0F-4E8E-A124-595D16F13AEE}"/>
              </a:ext>
            </a:extLst>
          </p:cNvPr>
          <p:cNvSpPr txBox="1"/>
          <p:nvPr/>
        </p:nvSpPr>
        <p:spPr>
          <a:xfrm>
            <a:off x="9594908" y="3638199"/>
            <a:ext cx="2057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Present five year forecast to Council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D5989-0246-46DF-BF92-93FE4C16EC6F}"/>
              </a:ext>
            </a:extLst>
          </p:cNvPr>
          <p:cNvSpPr txBox="1"/>
          <p:nvPr/>
        </p:nvSpPr>
        <p:spPr>
          <a:xfrm>
            <a:off x="7372175" y="3645857"/>
            <a:ext cx="205739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 future program changes and service delivery changes with City Management to include in forecast</a:t>
            </a:r>
          </a:p>
        </p:txBody>
      </p:sp>
    </p:spTree>
    <p:extLst>
      <p:ext uri="{BB962C8B-B14F-4D97-AF65-F5344CB8AC3E}">
        <p14:creationId xmlns:p14="http://schemas.microsoft.com/office/powerpoint/2010/main" val="27459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13671-E761-54D9-B7A4-455F1710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Five Year Financial Forecast &amp; Budget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05D63-D0A8-AE6D-885F-0EF7B1E6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410" y="1825625"/>
            <a:ext cx="6154782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Financial Forecast is an early financial outlook and should include all major funds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Provides an opportunity for continued Council policy discussion on upcoming annual budget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rgbClr val="D0CECE"/>
                </a:solidFill>
              </a:rPr>
              <a:t>Forecast is not a budget</a:t>
            </a:r>
          </a:p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5622A4-529C-9A4B-1C0F-208575F63F6D}"/>
              </a:ext>
            </a:extLst>
          </p:cNvPr>
          <p:cNvGrpSpPr/>
          <p:nvPr/>
        </p:nvGrpSpPr>
        <p:grpSpPr>
          <a:xfrm>
            <a:off x="1344417" y="2123079"/>
            <a:ext cx="4039345" cy="3756430"/>
            <a:chOff x="543143" y="1637258"/>
            <a:chExt cx="3976606" cy="43012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A830F46-A327-4D22-9B7E-2D2FF18F6651}"/>
                </a:ext>
              </a:extLst>
            </p:cNvPr>
            <p:cNvGrpSpPr/>
            <p:nvPr/>
          </p:nvGrpSpPr>
          <p:grpSpPr>
            <a:xfrm>
              <a:off x="543143" y="2068962"/>
              <a:ext cx="3976606" cy="2980243"/>
              <a:chOff x="543143" y="2068962"/>
              <a:chExt cx="3976606" cy="2980243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23D20A9-0853-1A51-8B57-BB221CE5F9B9}"/>
                  </a:ext>
                </a:extLst>
              </p:cNvPr>
              <p:cNvSpPr/>
              <p:nvPr/>
            </p:nvSpPr>
            <p:spPr>
              <a:xfrm>
                <a:off x="1013415" y="2068962"/>
                <a:ext cx="2527936" cy="1359214"/>
              </a:xfrm>
              <a:custGeom>
                <a:avLst/>
                <a:gdLst>
                  <a:gd name="connsiteX0" fmla="*/ 4062182 w 4062182"/>
                  <a:gd name="connsiteY0" fmla="*/ 0 h 2278413"/>
                  <a:gd name="connsiteX1" fmla="*/ 3962606 w 4062182"/>
                  <a:gd name="connsiteY1" fmla="*/ 639642 h 2278413"/>
                  <a:gd name="connsiteX2" fmla="*/ 3774974 w 4062182"/>
                  <a:gd name="connsiteY2" fmla="*/ 443218 h 2278413"/>
                  <a:gd name="connsiteX3" fmla="*/ 2753203 w 4062182"/>
                  <a:gd name="connsiteY3" fmla="*/ 1574833 h 2278413"/>
                  <a:gd name="connsiteX4" fmla="*/ 2230122 w 4062182"/>
                  <a:gd name="connsiteY4" fmla="*/ 1104932 h 2278413"/>
                  <a:gd name="connsiteX5" fmla="*/ 1496696 w 4062182"/>
                  <a:gd name="connsiteY5" fmla="*/ 1865028 h 2278413"/>
                  <a:gd name="connsiteX6" fmla="*/ 1159512 w 4062182"/>
                  <a:gd name="connsiteY6" fmla="*/ 1535623 h 2278413"/>
                  <a:gd name="connsiteX7" fmla="*/ 0 w 4062182"/>
                  <a:gd name="connsiteY7" fmla="*/ 2278413 h 2278413"/>
                  <a:gd name="connsiteX8" fmla="*/ 1174909 w 4062182"/>
                  <a:gd name="connsiteY8" fmla="*/ 1236378 h 2278413"/>
                  <a:gd name="connsiteX9" fmla="*/ 1517333 w 4062182"/>
                  <a:gd name="connsiteY9" fmla="*/ 1578801 h 2278413"/>
                  <a:gd name="connsiteX10" fmla="*/ 2230438 w 4062182"/>
                  <a:gd name="connsiteY10" fmla="*/ 801244 h 2278413"/>
                  <a:gd name="connsiteX11" fmla="*/ 2747963 w 4062182"/>
                  <a:gd name="connsiteY11" fmla="*/ 1273367 h 2278413"/>
                  <a:gd name="connsiteX12" fmla="*/ 3617986 w 4062182"/>
                  <a:gd name="connsiteY12" fmla="*/ 278874 h 2278413"/>
                  <a:gd name="connsiteX13" fmla="*/ 3418653 w 4062182"/>
                  <a:gd name="connsiteY13" fmla="*/ 70201 h 2278413"/>
                  <a:gd name="connsiteX14" fmla="*/ 4062182 w 4062182"/>
                  <a:gd name="connsiteY14" fmla="*/ 0 h 2278413"/>
                  <a:gd name="connsiteX0" fmla="*/ 4062182 w 4062182"/>
                  <a:gd name="connsiteY0" fmla="*/ 0 h 2278413"/>
                  <a:gd name="connsiteX1" fmla="*/ 3962606 w 4062182"/>
                  <a:gd name="connsiteY1" fmla="*/ 639642 h 2278413"/>
                  <a:gd name="connsiteX2" fmla="*/ 3774974 w 4062182"/>
                  <a:gd name="connsiteY2" fmla="*/ 443218 h 2278413"/>
                  <a:gd name="connsiteX3" fmla="*/ 2753203 w 4062182"/>
                  <a:gd name="connsiteY3" fmla="*/ 1574833 h 2278413"/>
                  <a:gd name="connsiteX4" fmla="*/ 2230122 w 4062182"/>
                  <a:gd name="connsiteY4" fmla="*/ 1104932 h 2278413"/>
                  <a:gd name="connsiteX5" fmla="*/ 1496696 w 4062182"/>
                  <a:gd name="connsiteY5" fmla="*/ 1865028 h 2278413"/>
                  <a:gd name="connsiteX6" fmla="*/ 1159512 w 4062182"/>
                  <a:gd name="connsiteY6" fmla="*/ 1535623 h 2278413"/>
                  <a:gd name="connsiteX7" fmla="*/ 0 w 4062182"/>
                  <a:gd name="connsiteY7" fmla="*/ 2278413 h 2278413"/>
                  <a:gd name="connsiteX8" fmla="*/ 1174909 w 4062182"/>
                  <a:gd name="connsiteY8" fmla="*/ 1236378 h 2278413"/>
                  <a:gd name="connsiteX9" fmla="*/ 1513106 w 4062182"/>
                  <a:gd name="connsiteY9" fmla="*/ 1566120 h 2278413"/>
                  <a:gd name="connsiteX10" fmla="*/ 2230438 w 4062182"/>
                  <a:gd name="connsiteY10" fmla="*/ 801244 h 2278413"/>
                  <a:gd name="connsiteX11" fmla="*/ 2747963 w 4062182"/>
                  <a:gd name="connsiteY11" fmla="*/ 1273367 h 2278413"/>
                  <a:gd name="connsiteX12" fmla="*/ 3617986 w 4062182"/>
                  <a:gd name="connsiteY12" fmla="*/ 278874 h 2278413"/>
                  <a:gd name="connsiteX13" fmla="*/ 3418653 w 4062182"/>
                  <a:gd name="connsiteY13" fmla="*/ 70201 h 2278413"/>
                  <a:gd name="connsiteX14" fmla="*/ 4062182 w 4062182"/>
                  <a:gd name="connsiteY14" fmla="*/ 0 h 2278413"/>
                  <a:gd name="connsiteX0" fmla="*/ 4062182 w 4062182"/>
                  <a:gd name="connsiteY0" fmla="*/ 0 h 2278413"/>
                  <a:gd name="connsiteX1" fmla="*/ 3962606 w 4062182"/>
                  <a:gd name="connsiteY1" fmla="*/ 639642 h 2278413"/>
                  <a:gd name="connsiteX2" fmla="*/ 3774974 w 4062182"/>
                  <a:gd name="connsiteY2" fmla="*/ 443218 h 2278413"/>
                  <a:gd name="connsiteX3" fmla="*/ 2753203 w 4062182"/>
                  <a:gd name="connsiteY3" fmla="*/ 1574833 h 2278413"/>
                  <a:gd name="connsiteX4" fmla="*/ 2230122 w 4062182"/>
                  <a:gd name="connsiteY4" fmla="*/ 1104932 h 2278413"/>
                  <a:gd name="connsiteX5" fmla="*/ 1496696 w 4062182"/>
                  <a:gd name="connsiteY5" fmla="*/ 1865028 h 2278413"/>
                  <a:gd name="connsiteX6" fmla="*/ 1159512 w 4062182"/>
                  <a:gd name="connsiteY6" fmla="*/ 1535623 h 2278413"/>
                  <a:gd name="connsiteX7" fmla="*/ 0 w 4062182"/>
                  <a:gd name="connsiteY7" fmla="*/ 2278413 h 2278413"/>
                  <a:gd name="connsiteX8" fmla="*/ 1174909 w 4062182"/>
                  <a:gd name="connsiteY8" fmla="*/ 1236378 h 2278413"/>
                  <a:gd name="connsiteX9" fmla="*/ 1500425 w 4062182"/>
                  <a:gd name="connsiteY9" fmla="*/ 1549212 h 2278413"/>
                  <a:gd name="connsiteX10" fmla="*/ 2230438 w 4062182"/>
                  <a:gd name="connsiteY10" fmla="*/ 801244 h 2278413"/>
                  <a:gd name="connsiteX11" fmla="*/ 2747963 w 4062182"/>
                  <a:gd name="connsiteY11" fmla="*/ 1273367 h 2278413"/>
                  <a:gd name="connsiteX12" fmla="*/ 3617986 w 4062182"/>
                  <a:gd name="connsiteY12" fmla="*/ 278874 h 2278413"/>
                  <a:gd name="connsiteX13" fmla="*/ 3418653 w 4062182"/>
                  <a:gd name="connsiteY13" fmla="*/ 70201 h 2278413"/>
                  <a:gd name="connsiteX14" fmla="*/ 4062182 w 4062182"/>
                  <a:gd name="connsiteY14" fmla="*/ 0 h 2278413"/>
                  <a:gd name="connsiteX0" fmla="*/ 4062182 w 4062182"/>
                  <a:gd name="connsiteY0" fmla="*/ 0 h 2278413"/>
                  <a:gd name="connsiteX1" fmla="*/ 3962606 w 4062182"/>
                  <a:gd name="connsiteY1" fmla="*/ 639642 h 2278413"/>
                  <a:gd name="connsiteX2" fmla="*/ 3774974 w 4062182"/>
                  <a:gd name="connsiteY2" fmla="*/ 443218 h 2278413"/>
                  <a:gd name="connsiteX3" fmla="*/ 2753203 w 4062182"/>
                  <a:gd name="connsiteY3" fmla="*/ 1574833 h 2278413"/>
                  <a:gd name="connsiteX4" fmla="*/ 2230122 w 4062182"/>
                  <a:gd name="connsiteY4" fmla="*/ 1104932 h 2278413"/>
                  <a:gd name="connsiteX5" fmla="*/ 1496696 w 4062182"/>
                  <a:gd name="connsiteY5" fmla="*/ 1865028 h 2278413"/>
                  <a:gd name="connsiteX6" fmla="*/ 1159512 w 4062182"/>
                  <a:gd name="connsiteY6" fmla="*/ 1535623 h 2278413"/>
                  <a:gd name="connsiteX7" fmla="*/ 0 w 4062182"/>
                  <a:gd name="connsiteY7" fmla="*/ 2278413 h 2278413"/>
                  <a:gd name="connsiteX8" fmla="*/ 1174909 w 4062182"/>
                  <a:gd name="connsiteY8" fmla="*/ 1236378 h 2278413"/>
                  <a:gd name="connsiteX9" fmla="*/ 1496198 w 4062182"/>
                  <a:gd name="connsiteY9" fmla="*/ 1549212 h 2278413"/>
                  <a:gd name="connsiteX10" fmla="*/ 2230438 w 4062182"/>
                  <a:gd name="connsiteY10" fmla="*/ 801244 h 2278413"/>
                  <a:gd name="connsiteX11" fmla="*/ 2747963 w 4062182"/>
                  <a:gd name="connsiteY11" fmla="*/ 1273367 h 2278413"/>
                  <a:gd name="connsiteX12" fmla="*/ 3617986 w 4062182"/>
                  <a:gd name="connsiteY12" fmla="*/ 278874 h 2278413"/>
                  <a:gd name="connsiteX13" fmla="*/ 3418653 w 4062182"/>
                  <a:gd name="connsiteY13" fmla="*/ 70201 h 2278413"/>
                  <a:gd name="connsiteX14" fmla="*/ 4062182 w 4062182"/>
                  <a:gd name="connsiteY14" fmla="*/ 0 h 2278413"/>
                  <a:gd name="connsiteX0" fmla="*/ 4062182 w 4062182"/>
                  <a:gd name="connsiteY0" fmla="*/ 0 h 2278413"/>
                  <a:gd name="connsiteX1" fmla="*/ 3962606 w 4062182"/>
                  <a:gd name="connsiteY1" fmla="*/ 639642 h 2278413"/>
                  <a:gd name="connsiteX2" fmla="*/ 3774974 w 4062182"/>
                  <a:gd name="connsiteY2" fmla="*/ 443218 h 2278413"/>
                  <a:gd name="connsiteX3" fmla="*/ 2753203 w 4062182"/>
                  <a:gd name="connsiteY3" fmla="*/ 1574833 h 2278413"/>
                  <a:gd name="connsiteX4" fmla="*/ 2230122 w 4062182"/>
                  <a:gd name="connsiteY4" fmla="*/ 1104932 h 2278413"/>
                  <a:gd name="connsiteX5" fmla="*/ 1496696 w 4062182"/>
                  <a:gd name="connsiteY5" fmla="*/ 1865028 h 2278413"/>
                  <a:gd name="connsiteX6" fmla="*/ 1159512 w 4062182"/>
                  <a:gd name="connsiteY6" fmla="*/ 1535623 h 2278413"/>
                  <a:gd name="connsiteX7" fmla="*/ 0 w 4062182"/>
                  <a:gd name="connsiteY7" fmla="*/ 2278413 h 2278413"/>
                  <a:gd name="connsiteX8" fmla="*/ 1174909 w 4062182"/>
                  <a:gd name="connsiteY8" fmla="*/ 1236378 h 2278413"/>
                  <a:gd name="connsiteX9" fmla="*/ 1496198 w 4062182"/>
                  <a:gd name="connsiteY9" fmla="*/ 1549212 h 2278413"/>
                  <a:gd name="connsiteX10" fmla="*/ 2230438 w 4062182"/>
                  <a:gd name="connsiteY10" fmla="*/ 801244 h 2278413"/>
                  <a:gd name="connsiteX11" fmla="*/ 2747963 w 4062182"/>
                  <a:gd name="connsiteY11" fmla="*/ 1273367 h 2278413"/>
                  <a:gd name="connsiteX12" fmla="*/ 3617986 w 4062182"/>
                  <a:gd name="connsiteY12" fmla="*/ 278874 h 2278413"/>
                  <a:gd name="connsiteX13" fmla="*/ 3418653 w 4062182"/>
                  <a:gd name="connsiteY13" fmla="*/ 70201 h 2278413"/>
                  <a:gd name="connsiteX14" fmla="*/ 4062182 w 4062182"/>
                  <a:gd name="connsiteY14" fmla="*/ 0 h 2278413"/>
                  <a:gd name="connsiteX0" fmla="*/ 4069611 w 4069611"/>
                  <a:gd name="connsiteY0" fmla="*/ 0 h 2241264"/>
                  <a:gd name="connsiteX1" fmla="*/ 3970035 w 4069611"/>
                  <a:gd name="connsiteY1" fmla="*/ 639642 h 2241264"/>
                  <a:gd name="connsiteX2" fmla="*/ 3782403 w 4069611"/>
                  <a:gd name="connsiteY2" fmla="*/ 443218 h 2241264"/>
                  <a:gd name="connsiteX3" fmla="*/ 2760632 w 4069611"/>
                  <a:gd name="connsiteY3" fmla="*/ 1574833 h 2241264"/>
                  <a:gd name="connsiteX4" fmla="*/ 2237551 w 4069611"/>
                  <a:gd name="connsiteY4" fmla="*/ 1104932 h 2241264"/>
                  <a:gd name="connsiteX5" fmla="*/ 1504125 w 4069611"/>
                  <a:gd name="connsiteY5" fmla="*/ 1865028 h 2241264"/>
                  <a:gd name="connsiteX6" fmla="*/ 1166941 w 4069611"/>
                  <a:gd name="connsiteY6" fmla="*/ 1535623 h 2241264"/>
                  <a:gd name="connsiteX7" fmla="*/ 0 w 4069611"/>
                  <a:gd name="connsiteY7" fmla="*/ 2241264 h 2241264"/>
                  <a:gd name="connsiteX8" fmla="*/ 1182338 w 4069611"/>
                  <a:gd name="connsiteY8" fmla="*/ 1236378 h 2241264"/>
                  <a:gd name="connsiteX9" fmla="*/ 1503627 w 4069611"/>
                  <a:gd name="connsiteY9" fmla="*/ 1549212 h 2241264"/>
                  <a:gd name="connsiteX10" fmla="*/ 2237867 w 4069611"/>
                  <a:gd name="connsiteY10" fmla="*/ 801244 h 2241264"/>
                  <a:gd name="connsiteX11" fmla="*/ 2755392 w 4069611"/>
                  <a:gd name="connsiteY11" fmla="*/ 1273367 h 2241264"/>
                  <a:gd name="connsiteX12" fmla="*/ 3625415 w 4069611"/>
                  <a:gd name="connsiteY12" fmla="*/ 278874 h 2241264"/>
                  <a:gd name="connsiteX13" fmla="*/ 3426082 w 4069611"/>
                  <a:gd name="connsiteY13" fmla="*/ 70201 h 2241264"/>
                  <a:gd name="connsiteX14" fmla="*/ 4069611 w 4069611"/>
                  <a:gd name="connsiteY14" fmla="*/ 0 h 2241264"/>
                  <a:gd name="connsiteX0" fmla="*/ 4069611 w 4069611"/>
                  <a:gd name="connsiteY0" fmla="*/ 0 h 2241264"/>
                  <a:gd name="connsiteX1" fmla="*/ 3970035 w 4069611"/>
                  <a:gd name="connsiteY1" fmla="*/ 639642 h 2241264"/>
                  <a:gd name="connsiteX2" fmla="*/ 3782403 w 4069611"/>
                  <a:gd name="connsiteY2" fmla="*/ 443218 h 2241264"/>
                  <a:gd name="connsiteX3" fmla="*/ 2760632 w 4069611"/>
                  <a:gd name="connsiteY3" fmla="*/ 1574833 h 2241264"/>
                  <a:gd name="connsiteX4" fmla="*/ 2237551 w 4069611"/>
                  <a:gd name="connsiteY4" fmla="*/ 1104932 h 2241264"/>
                  <a:gd name="connsiteX5" fmla="*/ 1504125 w 4069611"/>
                  <a:gd name="connsiteY5" fmla="*/ 1865028 h 2241264"/>
                  <a:gd name="connsiteX6" fmla="*/ 1166941 w 4069611"/>
                  <a:gd name="connsiteY6" fmla="*/ 1535623 h 2241264"/>
                  <a:gd name="connsiteX7" fmla="*/ 0 w 4069611"/>
                  <a:gd name="connsiteY7" fmla="*/ 2241264 h 2241264"/>
                  <a:gd name="connsiteX8" fmla="*/ 1182338 w 4069611"/>
                  <a:gd name="connsiteY8" fmla="*/ 1236378 h 2241264"/>
                  <a:gd name="connsiteX9" fmla="*/ 1503627 w 4069611"/>
                  <a:gd name="connsiteY9" fmla="*/ 1549212 h 2241264"/>
                  <a:gd name="connsiteX10" fmla="*/ 2237867 w 4069611"/>
                  <a:gd name="connsiteY10" fmla="*/ 801244 h 2241264"/>
                  <a:gd name="connsiteX11" fmla="*/ 2755392 w 4069611"/>
                  <a:gd name="connsiteY11" fmla="*/ 1273367 h 2241264"/>
                  <a:gd name="connsiteX12" fmla="*/ 3625415 w 4069611"/>
                  <a:gd name="connsiteY12" fmla="*/ 278874 h 2241264"/>
                  <a:gd name="connsiteX13" fmla="*/ 3426082 w 4069611"/>
                  <a:gd name="connsiteY13" fmla="*/ 70201 h 2241264"/>
                  <a:gd name="connsiteX14" fmla="*/ 4069611 w 4069611"/>
                  <a:gd name="connsiteY14" fmla="*/ 0 h 2241264"/>
                  <a:gd name="connsiteX0" fmla="*/ 4069611 w 4069611"/>
                  <a:gd name="connsiteY0" fmla="*/ 0 h 2241264"/>
                  <a:gd name="connsiteX1" fmla="*/ 3970035 w 4069611"/>
                  <a:gd name="connsiteY1" fmla="*/ 639642 h 2241264"/>
                  <a:gd name="connsiteX2" fmla="*/ 3782403 w 4069611"/>
                  <a:gd name="connsiteY2" fmla="*/ 443218 h 2241264"/>
                  <a:gd name="connsiteX3" fmla="*/ 2760632 w 4069611"/>
                  <a:gd name="connsiteY3" fmla="*/ 1574833 h 2241264"/>
                  <a:gd name="connsiteX4" fmla="*/ 2237551 w 4069611"/>
                  <a:gd name="connsiteY4" fmla="*/ 1104932 h 2241264"/>
                  <a:gd name="connsiteX5" fmla="*/ 1504125 w 4069611"/>
                  <a:gd name="connsiteY5" fmla="*/ 1865028 h 2241264"/>
                  <a:gd name="connsiteX6" fmla="*/ 1166941 w 4069611"/>
                  <a:gd name="connsiteY6" fmla="*/ 1535623 h 2241264"/>
                  <a:gd name="connsiteX7" fmla="*/ 0 w 4069611"/>
                  <a:gd name="connsiteY7" fmla="*/ 2241264 h 2241264"/>
                  <a:gd name="connsiteX8" fmla="*/ 1182338 w 4069611"/>
                  <a:gd name="connsiteY8" fmla="*/ 1236378 h 2241264"/>
                  <a:gd name="connsiteX9" fmla="*/ 1503627 w 4069611"/>
                  <a:gd name="connsiteY9" fmla="*/ 1549212 h 2241264"/>
                  <a:gd name="connsiteX10" fmla="*/ 2237867 w 4069611"/>
                  <a:gd name="connsiteY10" fmla="*/ 801244 h 2241264"/>
                  <a:gd name="connsiteX11" fmla="*/ 2755392 w 4069611"/>
                  <a:gd name="connsiteY11" fmla="*/ 1273367 h 2241264"/>
                  <a:gd name="connsiteX12" fmla="*/ 3625415 w 4069611"/>
                  <a:gd name="connsiteY12" fmla="*/ 278874 h 2241264"/>
                  <a:gd name="connsiteX13" fmla="*/ 3426082 w 4069611"/>
                  <a:gd name="connsiteY13" fmla="*/ 70201 h 2241264"/>
                  <a:gd name="connsiteX14" fmla="*/ 4069611 w 4069611"/>
                  <a:gd name="connsiteY14" fmla="*/ 0 h 2241264"/>
                  <a:gd name="connsiteX0" fmla="*/ 4069611 w 4069611"/>
                  <a:gd name="connsiteY0" fmla="*/ 0 h 2241264"/>
                  <a:gd name="connsiteX1" fmla="*/ 3970035 w 4069611"/>
                  <a:gd name="connsiteY1" fmla="*/ 639642 h 2241264"/>
                  <a:gd name="connsiteX2" fmla="*/ 3782403 w 4069611"/>
                  <a:gd name="connsiteY2" fmla="*/ 443218 h 2241264"/>
                  <a:gd name="connsiteX3" fmla="*/ 2760632 w 4069611"/>
                  <a:gd name="connsiteY3" fmla="*/ 1574833 h 2241264"/>
                  <a:gd name="connsiteX4" fmla="*/ 2237551 w 4069611"/>
                  <a:gd name="connsiteY4" fmla="*/ 1104932 h 2241264"/>
                  <a:gd name="connsiteX5" fmla="*/ 1504125 w 4069611"/>
                  <a:gd name="connsiteY5" fmla="*/ 1865028 h 2241264"/>
                  <a:gd name="connsiteX6" fmla="*/ 1166941 w 4069611"/>
                  <a:gd name="connsiteY6" fmla="*/ 1535623 h 2241264"/>
                  <a:gd name="connsiteX7" fmla="*/ 0 w 4069611"/>
                  <a:gd name="connsiteY7" fmla="*/ 2241264 h 2241264"/>
                  <a:gd name="connsiteX8" fmla="*/ 1182338 w 4069611"/>
                  <a:gd name="connsiteY8" fmla="*/ 1236378 h 2241264"/>
                  <a:gd name="connsiteX9" fmla="*/ 1503627 w 4069611"/>
                  <a:gd name="connsiteY9" fmla="*/ 1549212 h 2241264"/>
                  <a:gd name="connsiteX10" fmla="*/ 2237867 w 4069611"/>
                  <a:gd name="connsiteY10" fmla="*/ 801244 h 2241264"/>
                  <a:gd name="connsiteX11" fmla="*/ 2755392 w 4069611"/>
                  <a:gd name="connsiteY11" fmla="*/ 1273367 h 2241264"/>
                  <a:gd name="connsiteX12" fmla="*/ 3625415 w 4069611"/>
                  <a:gd name="connsiteY12" fmla="*/ 278874 h 2241264"/>
                  <a:gd name="connsiteX13" fmla="*/ 3426082 w 4069611"/>
                  <a:gd name="connsiteY13" fmla="*/ 70201 h 2241264"/>
                  <a:gd name="connsiteX14" fmla="*/ 4069611 w 4069611"/>
                  <a:gd name="connsiteY14" fmla="*/ 0 h 2241264"/>
                  <a:gd name="connsiteX0" fmla="*/ 4069611 w 4069611"/>
                  <a:gd name="connsiteY0" fmla="*/ 0 h 2241264"/>
                  <a:gd name="connsiteX1" fmla="*/ 3970035 w 4069611"/>
                  <a:gd name="connsiteY1" fmla="*/ 639642 h 2241264"/>
                  <a:gd name="connsiteX2" fmla="*/ 3782403 w 4069611"/>
                  <a:gd name="connsiteY2" fmla="*/ 443218 h 2241264"/>
                  <a:gd name="connsiteX3" fmla="*/ 2760632 w 4069611"/>
                  <a:gd name="connsiteY3" fmla="*/ 1574833 h 2241264"/>
                  <a:gd name="connsiteX4" fmla="*/ 2237551 w 4069611"/>
                  <a:gd name="connsiteY4" fmla="*/ 1104932 h 2241264"/>
                  <a:gd name="connsiteX5" fmla="*/ 1504125 w 4069611"/>
                  <a:gd name="connsiteY5" fmla="*/ 1865028 h 2241264"/>
                  <a:gd name="connsiteX6" fmla="*/ 1166941 w 4069611"/>
                  <a:gd name="connsiteY6" fmla="*/ 1535623 h 2241264"/>
                  <a:gd name="connsiteX7" fmla="*/ 0 w 4069611"/>
                  <a:gd name="connsiteY7" fmla="*/ 2241264 h 2241264"/>
                  <a:gd name="connsiteX8" fmla="*/ 1182338 w 4069611"/>
                  <a:gd name="connsiteY8" fmla="*/ 1236378 h 2241264"/>
                  <a:gd name="connsiteX9" fmla="*/ 1503627 w 4069611"/>
                  <a:gd name="connsiteY9" fmla="*/ 1549212 h 2241264"/>
                  <a:gd name="connsiteX10" fmla="*/ 2237867 w 4069611"/>
                  <a:gd name="connsiteY10" fmla="*/ 801244 h 2241264"/>
                  <a:gd name="connsiteX11" fmla="*/ 2755392 w 4069611"/>
                  <a:gd name="connsiteY11" fmla="*/ 1273367 h 2241264"/>
                  <a:gd name="connsiteX12" fmla="*/ 3625415 w 4069611"/>
                  <a:gd name="connsiteY12" fmla="*/ 278874 h 2241264"/>
                  <a:gd name="connsiteX13" fmla="*/ 3426082 w 4069611"/>
                  <a:gd name="connsiteY13" fmla="*/ 70201 h 2241264"/>
                  <a:gd name="connsiteX14" fmla="*/ 4069611 w 4069611"/>
                  <a:gd name="connsiteY14" fmla="*/ 0 h 224126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106759 w 4106759"/>
                  <a:gd name="connsiteY0" fmla="*/ 0 h 2248694"/>
                  <a:gd name="connsiteX1" fmla="*/ 4007183 w 4106759"/>
                  <a:gd name="connsiteY1" fmla="*/ 639642 h 2248694"/>
                  <a:gd name="connsiteX2" fmla="*/ 3819551 w 4106759"/>
                  <a:gd name="connsiteY2" fmla="*/ 443218 h 2248694"/>
                  <a:gd name="connsiteX3" fmla="*/ 2797780 w 4106759"/>
                  <a:gd name="connsiteY3" fmla="*/ 1574833 h 2248694"/>
                  <a:gd name="connsiteX4" fmla="*/ 2274699 w 4106759"/>
                  <a:gd name="connsiteY4" fmla="*/ 1104932 h 2248694"/>
                  <a:gd name="connsiteX5" fmla="*/ 1541273 w 4106759"/>
                  <a:gd name="connsiteY5" fmla="*/ 1865028 h 2248694"/>
                  <a:gd name="connsiteX6" fmla="*/ 1204089 w 4106759"/>
                  <a:gd name="connsiteY6" fmla="*/ 1535623 h 2248694"/>
                  <a:gd name="connsiteX7" fmla="*/ 0 w 4106759"/>
                  <a:gd name="connsiteY7" fmla="*/ 2248694 h 2248694"/>
                  <a:gd name="connsiteX8" fmla="*/ 1219486 w 4106759"/>
                  <a:gd name="connsiteY8" fmla="*/ 1236378 h 2248694"/>
                  <a:gd name="connsiteX9" fmla="*/ 1540775 w 4106759"/>
                  <a:gd name="connsiteY9" fmla="*/ 1549212 h 2248694"/>
                  <a:gd name="connsiteX10" fmla="*/ 2275015 w 4106759"/>
                  <a:gd name="connsiteY10" fmla="*/ 801244 h 2248694"/>
                  <a:gd name="connsiteX11" fmla="*/ 2792540 w 4106759"/>
                  <a:gd name="connsiteY11" fmla="*/ 1273367 h 2248694"/>
                  <a:gd name="connsiteX12" fmla="*/ 3662563 w 4106759"/>
                  <a:gd name="connsiteY12" fmla="*/ 278874 h 2248694"/>
                  <a:gd name="connsiteX13" fmla="*/ 3463230 w 4106759"/>
                  <a:gd name="connsiteY13" fmla="*/ 70201 h 2248694"/>
                  <a:gd name="connsiteX14" fmla="*/ 4106759 w 4106759"/>
                  <a:gd name="connsiteY14" fmla="*/ 0 h 2248694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1900 w 4091900"/>
                  <a:gd name="connsiteY0" fmla="*/ 0 h 2218975"/>
                  <a:gd name="connsiteX1" fmla="*/ 3992324 w 4091900"/>
                  <a:gd name="connsiteY1" fmla="*/ 639642 h 2218975"/>
                  <a:gd name="connsiteX2" fmla="*/ 3804692 w 4091900"/>
                  <a:gd name="connsiteY2" fmla="*/ 443218 h 2218975"/>
                  <a:gd name="connsiteX3" fmla="*/ 2782921 w 4091900"/>
                  <a:gd name="connsiteY3" fmla="*/ 1574833 h 2218975"/>
                  <a:gd name="connsiteX4" fmla="*/ 2259840 w 4091900"/>
                  <a:gd name="connsiteY4" fmla="*/ 1104932 h 2218975"/>
                  <a:gd name="connsiteX5" fmla="*/ 1526414 w 4091900"/>
                  <a:gd name="connsiteY5" fmla="*/ 1865028 h 2218975"/>
                  <a:gd name="connsiteX6" fmla="*/ 1189230 w 4091900"/>
                  <a:gd name="connsiteY6" fmla="*/ 1535623 h 2218975"/>
                  <a:gd name="connsiteX7" fmla="*/ 0 w 4091900"/>
                  <a:gd name="connsiteY7" fmla="*/ 2218975 h 2218975"/>
                  <a:gd name="connsiteX8" fmla="*/ 1204627 w 4091900"/>
                  <a:gd name="connsiteY8" fmla="*/ 1236378 h 2218975"/>
                  <a:gd name="connsiteX9" fmla="*/ 1525916 w 4091900"/>
                  <a:gd name="connsiteY9" fmla="*/ 1549212 h 2218975"/>
                  <a:gd name="connsiteX10" fmla="*/ 2260156 w 4091900"/>
                  <a:gd name="connsiteY10" fmla="*/ 801244 h 2218975"/>
                  <a:gd name="connsiteX11" fmla="*/ 2777681 w 4091900"/>
                  <a:gd name="connsiteY11" fmla="*/ 1273367 h 2218975"/>
                  <a:gd name="connsiteX12" fmla="*/ 3647704 w 4091900"/>
                  <a:gd name="connsiteY12" fmla="*/ 278874 h 2218975"/>
                  <a:gd name="connsiteX13" fmla="*/ 3448371 w 4091900"/>
                  <a:gd name="connsiteY13" fmla="*/ 70201 h 2218975"/>
                  <a:gd name="connsiteX14" fmla="*/ 4091900 w 4091900"/>
                  <a:gd name="connsiteY14" fmla="*/ 0 h 2218975"/>
                  <a:gd name="connsiteX0" fmla="*/ 4099330 w 4099330"/>
                  <a:gd name="connsiteY0" fmla="*/ 0 h 2204116"/>
                  <a:gd name="connsiteX1" fmla="*/ 3999754 w 4099330"/>
                  <a:gd name="connsiteY1" fmla="*/ 639642 h 2204116"/>
                  <a:gd name="connsiteX2" fmla="*/ 3812122 w 4099330"/>
                  <a:gd name="connsiteY2" fmla="*/ 443218 h 2204116"/>
                  <a:gd name="connsiteX3" fmla="*/ 2790351 w 4099330"/>
                  <a:gd name="connsiteY3" fmla="*/ 1574833 h 2204116"/>
                  <a:gd name="connsiteX4" fmla="*/ 2267270 w 4099330"/>
                  <a:gd name="connsiteY4" fmla="*/ 1104932 h 2204116"/>
                  <a:gd name="connsiteX5" fmla="*/ 1533844 w 4099330"/>
                  <a:gd name="connsiteY5" fmla="*/ 1865028 h 2204116"/>
                  <a:gd name="connsiteX6" fmla="*/ 1196660 w 4099330"/>
                  <a:gd name="connsiteY6" fmla="*/ 1535623 h 2204116"/>
                  <a:gd name="connsiteX7" fmla="*/ 0 w 4099330"/>
                  <a:gd name="connsiteY7" fmla="*/ 2204116 h 2204116"/>
                  <a:gd name="connsiteX8" fmla="*/ 1212057 w 4099330"/>
                  <a:gd name="connsiteY8" fmla="*/ 1236378 h 2204116"/>
                  <a:gd name="connsiteX9" fmla="*/ 1533346 w 4099330"/>
                  <a:gd name="connsiteY9" fmla="*/ 1549212 h 2204116"/>
                  <a:gd name="connsiteX10" fmla="*/ 2267586 w 4099330"/>
                  <a:gd name="connsiteY10" fmla="*/ 801244 h 2204116"/>
                  <a:gd name="connsiteX11" fmla="*/ 2785111 w 4099330"/>
                  <a:gd name="connsiteY11" fmla="*/ 1273367 h 2204116"/>
                  <a:gd name="connsiteX12" fmla="*/ 3655134 w 4099330"/>
                  <a:gd name="connsiteY12" fmla="*/ 278874 h 2204116"/>
                  <a:gd name="connsiteX13" fmla="*/ 3455801 w 4099330"/>
                  <a:gd name="connsiteY13" fmla="*/ 70201 h 2204116"/>
                  <a:gd name="connsiteX14" fmla="*/ 4099330 w 4099330"/>
                  <a:gd name="connsiteY14" fmla="*/ 0 h 2204116"/>
                  <a:gd name="connsiteX0" fmla="*/ 4099330 w 4099330"/>
                  <a:gd name="connsiteY0" fmla="*/ 0 h 2204116"/>
                  <a:gd name="connsiteX1" fmla="*/ 3999754 w 4099330"/>
                  <a:gd name="connsiteY1" fmla="*/ 639642 h 2204116"/>
                  <a:gd name="connsiteX2" fmla="*/ 3812122 w 4099330"/>
                  <a:gd name="connsiteY2" fmla="*/ 443218 h 2204116"/>
                  <a:gd name="connsiteX3" fmla="*/ 2790351 w 4099330"/>
                  <a:gd name="connsiteY3" fmla="*/ 1574833 h 2204116"/>
                  <a:gd name="connsiteX4" fmla="*/ 2267270 w 4099330"/>
                  <a:gd name="connsiteY4" fmla="*/ 1104932 h 2204116"/>
                  <a:gd name="connsiteX5" fmla="*/ 1533844 w 4099330"/>
                  <a:gd name="connsiteY5" fmla="*/ 1865028 h 2204116"/>
                  <a:gd name="connsiteX6" fmla="*/ 1196660 w 4099330"/>
                  <a:gd name="connsiteY6" fmla="*/ 1535623 h 2204116"/>
                  <a:gd name="connsiteX7" fmla="*/ 0 w 4099330"/>
                  <a:gd name="connsiteY7" fmla="*/ 2204116 h 2204116"/>
                  <a:gd name="connsiteX8" fmla="*/ 1212057 w 4099330"/>
                  <a:gd name="connsiteY8" fmla="*/ 1236378 h 2204116"/>
                  <a:gd name="connsiteX9" fmla="*/ 1533346 w 4099330"/>
                  <a:gd name="connsiteY9" fmla="*/ 1549212 h 2204116"/>
                  <a:gd name="connsiteX10" fmla="*/ 2267586 w 4099330"/>
                  <a:gd name="connsiteY10" fmla="*/ 801244 h 2204116"/>
                  <a:gd name="connsiteX11" fmla="*/ 2785111 w 4099330"/>
                  <a:gd name="connsiteY11" fmla="*/ 1273367 h 2204116"/>
                  <a:gd name="connsiteX12" fmla="*/ 3655134 w 4099330"/>
                  <a:gd name="connsiteY12" fmla="*/ 278874 h 2204116"/>
                  <a:gd name="connsiteX13" fmla="*/ 3455801 w 4099330"/>
                  <a:gd name="connsiteY13" fmla="*/ 70201 h 2204116"/>
                  <a:gd name="connsiteX14" fmla="*/ 4099330 w 4099330"/>
                  <a:gd name="connsiteY14" fmla="*/ 0 h 220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9330" h="2204116">
                    <a:moveTo>
                      <a:pt x="4099330" y="0"/>
                    </a:moveTo>
                    <a:lnTo>
                      <a:pt x="3999754" y="639642"/>
                    </a:lnTo>
                    <a:lnTo>
                      <a:pt x="3812122" y="443218"/>
                    </a:lnTo>
                    <a:lnTo>
                      <a:pt x="2790351" y="1574833"/>
                    </a:lnTo>
                    <a:lnTo>
                      <a:pt x="2267270" y="1104932"/>
                    </a:lnTo>
                    <a:lnTo>
                      <a:pt x="1533844" y="1865028"/>
                    </a:lnTo>
                    <a:lnTo>
                      <a:pt x="1196660" y="1535623"/>
                    </a:lnTo>
                    <a:cubicBezTo>
                      <a:pt x="807680" y="1770837"/>
                      <a:pt x="121512" y="2147217"/>
                      <a:pt x="0" y="2204116"/>
                    </a:cubicBezTo>
                    <a:cubicBezTo>
                      <a:pt x="264759" y="1966729"/>
                      <a:pt x="938726" y="1441955"/>
                      <a:pt x="1212057" y="1236378"/>
                    </a:cubicBezTo>
                    <a:lnTo>
                      <a:pt x="1533346" y="1549212"/>
                    </a:lnTo>
                    <a:lnTo>
                      <a:pt x="2267586" y="801244"/>
                    </a:lnTo>
                    <a:lnTo>
                      <a:pt x="2785111" y="1273367"/>
                    </a:lnTo>
                    <a:lnTo>
                      <a:pt x="3655134" y="278874"/>
                    </a:lnTo>
                    <a:lnTo>
                      <a:pt x="3455801" y="70201"/>
                    </a:lnTo>
                    <a:lnTo>
                      <a:pt x="4099330" y="0"/>
                    </a:lnTo>
                    <a:close/>
                  </a:path>
                </a:pathLst>
              </a:custGeom>
              <a:solidFill>
                <a:srgbClr val="D65C5C"/>
              </a:solidFill>
              <a:ln>
                <a:noFill/>
              </a:ln>
              <a:effectLst>
                <a:outerShdw blurRad="25400" dist="38100" dir="5400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110EC61-06D9-F6BA-C03C-172B1F700457}"/>
                  </a:ext>
                </a:extLst>
              </p:cNvPr>
              <p:cNvGrpSpPr/>
              <p:nvPr/>
            </p:nvGrpSpPr>
            <p:grpSpPr>
              <a:xfrm>
                <a:off x="543143" y="2735793"/>
                <a:ext cx="3976606" cy="2313412"/>
                <a:chOff x="543143" y="2735793"/>
                <a:chExt cx="3976606" cy="2313412"/>
              </a:xfrm>
            </p:grpSpPr>
            <p:sp>
              <p:nvSpPr>
                <p:cNvPr id="18" name="Rectangle 1031">
                  <a:extLst>
                    <a:ext uri="{FF2B5EF4-FFF2-40B4-BE49-F238E27FC236}">
                      <a16:creationId xmlns:a16="http://schemas.microsoft.com/office/drawing/2014/main" id="{EDA9DD03-D897-4E5E-EB3A-7858E678C12F}"/>
                    </a:ext>
                  </a:extLst>
                </p:cNvPr>
                <p:cNvSpPr/>
                <p:nvPr/>
              </p:nvSpPr>
              <p:spPr>
                <a:xfrm>
                  <a:off x="543143" y="4097342"/>
                  <a:ext cx="3976606" cy="951863"/>
                </a:xfrm>
                <a:custGeom>
                  <a:avLst/>
                  <a:gdLst>
                    <a:gd name="connsiteX0" fmla="*/ 0 w 3918857"/>
                    <a:gd name="connsiteY0" fmla="*/ 0 h 1451429"/>
                    <a:gd name="connsiteX1" fmla="*/ 3918857 w 3918857"/>
                    <a:gd name="connsiteY1" fmla="*/ 0 h 1451429"/>
                    <a:gd name="connsiteX2" fmla="*/ 3918857 w 3918857"/>
                    <a:gd name="connsiteY2" fmla="*/ 1451429 h 1451429"/>
                    <a:gd name="connsiteX3" fmla="*/ 0 w 3918857"/>
                    <a:gd name="connsiteY3" fmla="*/ 1451429 h 1451429"/>
                    <a:gd name="connsiteX4" fmla="*/ 0 w 3918857"/>
                    <a:gd name="connsiteY4" fmla="*/ 0 h 1451429"/>
                    <a:gd name="connsiteX0" fmla="*/ 0 w 4118882"/>
                    <a:gd name="connsiteY0" fmla="*/ 0 h 1451429"/>
                    <a:gd name="connsiteX1" fmla="*/ 3918857 w 4118882"/>
                    <a:gd name="connsiteY1" fmla="*/ 0 h 1451429"/>
                    <a:gd name="connsiteX2" fmla="*/ 4118882 w 4118882"/>
                    <a:gd name="connsiteY2" fmla="*/ 1118054 h 1451429"/>
                    <a:gd name="connsiteX3" fmla="*/ 0 w 4118882"/>
                    <a:gd name="connsiteY3" fmla="*/ 1451429 h 1451429"/>
                    <a:gd name="connsiteX4" fmla="*/ 0 w 4118882"/>
                    <a:gd name="connsiteY4" fmla="*/ 0 h 1451429"/>
                    <a:gd name="connsiteX0" fmla="*/ 123825 w 4242707"/>
                    <a:gd name="connsiteY0" fmla="*/ 0 h 1118054"/>
                    <a:gd name="connsiteX1" fmla="*/ 4042682 w 4242707"/>
                    <a:gd name="connsiteY1" fmla="*/ 0 h 1118054"/>
                    <a:gd name="connsiteX2" fmla="*/ 4242707 w 4242707"/>
                    <a:gd name="connsiteY2" fmla="*/ 1118054 h 1118054"/>
                    <a:gd name="connsiteX3" fmla="*/ 0 w 4242707"/>
                    <a:gd name="connsiteY3" fmla="*/ 1089479 h 1118054"/>
                    <a:gd name="connsiteX4" fmla="*/ 123825 w 4242707"/>
                    <a:gd name="connsiteY4" fmla="*/ 0 h 1118054"/>
                    <a:gd name="connsiteX0" fmla="*/ 409575 w 4242707"/>
                    <a:gd name="connsiteY0" fmla="*/ 0 h 1127579"/>
                    <a:gd name="connsiteX1" fmla="*/ 4042682 w 4242707"/>
                    <a:gd name="connsiteY1" fmla="*/ 9525 h 1127579"/>
                    <a:gd name="connsiteX2" fmla="*/ 4242707 w 4242707"/>
                    <a:gd name="connsiteY2" fmla="*/ 1127579 h 1127579"/>
                    <a:gd name="connsiteX3" fmla="*/ 0 w 4242707"/>
                    <a:gd name="connsiteY3" fmla="*/ 1099004 h 1127579"/>
                    <a:gd name="connsiteX4" fmla="*/ 409575 w 4242707"/>
                    <a:gd name="connsiteY4" fmla="*/ 0 h 1127579"/>
                    <a:gd name="connsiteX0" fmla="*/ 409575 w 4242707"/>
                    <a:gd name="connsiteY0" fmla="*/ 0 h 1127579"/>
                    <a:gd name="connsiteX1" fmla="*/ 3909332 w 4242707"/>
                    <a:gd name="connsiteY1" fmla="*/ 76200 h 1127579"/>
                    <a:gd name="connsiteX2" fmla="*/ 4242707 w 4242707"/>
                    <a:gd name="connsiteY2" fmla="*/ 1127579 h 1127579"/>
                    <a:gd name="connsiteX3" fmla="*/ 0 w 4242707"/>
                    <a:gd name="connsiteY3" fmla="*/ 1099004 h 1127579"/>
                    <a:gd name="connsiteX4" fmla="*/ 409575 w 4242707"/>
                    <a:gd name="connsiteY4" fmla="*/ 0 h 1127579"/>
                    <a:gd name="connsiteX0" fmla="*/ 381000 w 4242707"/>
                    <a:gd name="connsiteY0" fmla="*/ 76200 h 1051379"/>
                    <a:gd name="connsiteX1" fmla="*/ 3909332 w 4242707"/>
                    <a:gd name="connsiteY1" fmla="*/ 0 h 1051379"/>
                    <a:gd name="connsiteX2" fmla="*/ 4242707 w 4242707"/>
                    <a:gd name="connsiteY2" fmla="*/ 1051379 h 1051379"/>
                    <a:gd name="connsiteX3" fmla="*/ 0 w 4242707"/>
                    <a:gd name="connsiteY3" fmla="*/ 1022804 h 1051379"/>
                    <a:gd name="connsiteX4" fmla="*/ 381000 w 4242707"/>
                    <a:gd name="connsiteY4" fmla="*/ 76200 h 1051379"/>
                    <a:gd name="connsiteX0" fmla="*/ 381000 w 4242707"/>
                    <a:gd name="connsiteY0" fmla="*/ 76200 h 1051379"/>
                    <a:gd name="connsiteX1" fmla="*/ 3909332 w 4242707"/>
                    <a:gd name="connsiteY1" fmla="*/ 0 h 1051379"/>
                    <a:gd name="connsiteX2" fmla="*/ 4242707 w 4242707"/>
                    <a:gd name="connsiteY2" fmla="*/ 1051379 h 1051379"/>
                    <a:gd name="connsiteX3" fmla="*/ 0 w 4242707"/>
                    <a:gd name="connsiteY3" fmla="*/ 1022804 h 1051379"/>
                    <a:gd name="connsiteX4" fmla="*/ 381000 w 4242707"/>
                    <a:gd name="connsiteY4" fmla="*/ 76200 h 1051379"/>
                    <a:gd name="connsiteX0" fmla="*/ 381000 w 4242707"/>
                    <a:gd name="connsiteY0" fmla="*/ 47625 h 1022804"/>
                    <a:gd name="connsiteX1" fmla="*/ 3909332 w 4242707"/>
                    <a:gd name="connsiteY1" fmla="*/ 0 h 1022804"/>
                    <a:gd name="connsiteX2" fmla="*/ 4242707 w 4242707"/>
                    <a:gd name="connsiteY2" fmla="*/ 1022804 h 1022804"/>
                    <a:gd name="connsiteX3" fmla="*/ 0 w 4242707"/>
                    <a:gd name="connsiteY3" fmla="*/ 994229 h 1022804"/>
                    <a:gd name="connsiteX4" fmla="*/ 381000 w 4242707"/>
                    <a:gd name="connsiteY4" fmla="*/ 47625 h 1022804"/>
                    <a:gd name="connsiteX0" fmla="*/ 381000 w 4242707"/>
                    <a:gd name="connsiteY0" fmla="*/ 38100 h 1013279"/>
                    <a:gd name="connsiteX1" fmla="*/ 3918857 w 4242707"/>
                    <a:gd name="connsiteY1" fmla="*/ 0 h 1013279"/>
                    <a:gd name="connsiteX2" fmla="*/ 4242707 w 4242707"/>
                    <a:gd name="connsiteY2" fmla="*/ 1013279 h 1013279"/>
                    <a:gd name="connsiteX3" fmla="*/ 0 w 4242707"/>
                    <a:gd name="connsiteY3" fmla="*/ 984704 h 1013279"/>
                    <a:gd name="connsiteX4" fmla="*/ 381000 w 4242707"/>
                    <a:gd name="connsiteY4" fmla="*/ 38100 h 1013279"/>
                    <a:gd name="connsiteX0" fmla="*/ 371475 w 4233182"/>
                    <a:gd name="connsiteY0" fmla="*/ 38100 h 1032329"/>
                    <a:gd name="connsiteX1" fmla="*/ 3909332 w 4233182"/>
                    <a:gd name="connsiteY1" fmla="*/ 0 h 1032329"/>
                    <a:gd name="connsiteX2" fmla="*/ 4233182 w 4233182"/>
                    <a:gd name="connsiteY2" fmla="*/ 1013279 h 1032329"/>
                    <a:gd name="connsiteX3" fmla="*/ 0 w 4233182"/>
                    <a:gd name="connsiteY3" fmla="*/ 1032329 h 1032329"/>
                    <a:gd name="connsiteX4" fmla="*/ 371475 w 4233182"/>
                    <a:gd name="connsiteY4" fmla="*/ 38100 h 1032329"/>
                    <a:gd name="connsiteX0" fmla="*/ 371475 w 4233182"/>
                    <a:gd name="connsiteY0" fmla="*/ 38100 h 1013279"/>
                    <a:gd name="connsiteX1" fmla="*/ 3909332 w 4233182"/>
                    <a:gd name="connsiteY1" fmla="*/ 0 h 1013279"/>
                    <a:gd name="connsiteX2" fmla="*/ 4233182 w 4233182"/>
                    <a:gd name="connsiteY2" fmla="*/ 1013279 h 1013279"/>
                    <a:gd name="connsiteX3" fmla="*/ 0 w 4233182"/>
                    <a:gd name="connsiteY3" fmla="*/ 1013279 h 1013279"/>
                    <a:gd name="connsiteX4" fmla="*/ 371475 w 4233182"/>
                    <a:gd name="connsiteY4" fmla="*/ 38100 h 1013279"/>
                    <a:gd name="connsiteX0" fmla="*/ 371475 w 4233182"/>
                    <a:gd name="connsiteY0" fmla="*/ 38100 h 1013279"/>
                    <a:gd name="connsiteX1" fmla="*/ 3909332 w 4233182"/>
                    <a:gd name="connsiteY1" fmla="*/ 0 h 1013279"/>
                    <a:gd name="connsiteX2" fmla="*/ 4233182 w 4233182"/>
                    <a:gd name="connsiteY2" fmla="*/ 1013279 h 1013279"/>
                    <a:gd name="connsiteX3" fmla="*/ 0 w 4233182"/>
                    <a:gd name="connsiteY3" fmla="*/ 1013279 h 1013279"/>
                    <a:gd name="connsiteX4" fmla="*/ 371475 w 4233182"/>
                    <a:gd name="connsiteY4" fmla="*/ 38100 h 1013279"/>
                    <a:gd name="connsiteX0" fmla="*/ 381000 w 4233182"/>
                    <a:gd name="connsiteY0" fmla="*/ 28575 h 1013279"/>
                    <a:gd name="connsiteX1" fmla="*/ 3909332 w 4233182"/>
                    <a:gd name="connsiteY1" fmla="*/ 0 h 1013279"/>
                    <a:gd name="connsiteX2" fmla="*/ 4233182 w 4233182"/>
                    <a:gd name="connsiteY2" fmla="*/ 1013279 h 1013279"/>
                    <a:gd name="connsiteX3" fmla="*/ 0 w 4233182"/>
                    <a:gd name="connsiteY3" fmla="*/ 1013279 h 1013279"/>
                    <a:gd name="connsiteX4" fmla="*/ 381000 w 4233182"/>
                    <a:gd name="connsiteY4" fmla="*/ 28575 h 1013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3182" h="1013279">
                      <a:moveTo>
                        <a:pt x="381000" y="28575"/>
                      </a:moveTo>
                      <a:lnTo>
                        <a:pt x="3909332" y="0"/>
                      </a:lnTo>
                      <a:lnTo>
                        <a:pt x="4233182" y="1013279"/>
                      </a:lnTo>
                      <a:lnTo>
                        <a:pt x="0" y="1013279"/>
                      </a:lnTo>
                      <a:lnTo>
                        <a:pt x="381000" y="2857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71B5BEF-C0FB-E1CD-4AE5-826B5C0E334A}"/>
                    </a:ext>
                  </a:extLst>
                </p:cNvPr>
                <p:cNvGrpSpPr/>
                <p:nvPr/>
              </p:nvGrpSpPr>
              <p:grpSpPr>
                <a:xfrm>
                  <a:off x="968002" y="2735793"/>
                  <a:ext cx="2974712" cy="1927938"/>
                  <a:chOff x="163801" y="3095114"/>
                  <a:chExt cx="3166644" cy="2052332"/>
                </a:xfrm>
                <a:effectLst/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AF27ED30-57E8-93BF-A282-3504BA71A724}"/>
                      </a:ext>
                    </a:extLst>
                  </p:cNvPr>
                  <p:cNvGrpSpPr/>
                  <p:nvPr/>
                </p:nvGrpSpPr>
                <p:grpSpPr>
                  <a:xfrm>
                    <a:off x="1902522" y="3426633"/>
                    <a:ext cx="558563" cy="1720813"/>
                    <a:chOff x="1902522" y="3426633"/>
                    <a:chExt cx="558563" cy="1720813"/>
                  </a:xfrm>
                </p:grpSpPr>
                <p:grpSp>
                  <p:nvGrpSpPr>
                    <p:cNvPr id="55" name="Group 4">
                      <a:extLst>
                        <a:ext uri="{FF2B5EF4-FFF2-40B4-BE49-F238E27FC236}">
                          <a16:creationId xmlns:a16="http://schemas.microsoft.com/office/drawing/2014/main" id="{DB5672D7-3EA7-9432-3EE1-0CFE77FC1FD0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1902522" y="3426633"/>
                      <a:ext cx="558563" cy="1720813"/>
                      <a:chOff x="1011" y="583"/>
                      <a:chExt cx="749" cy="3257"/>
                    </a:xfrm>
                  </p:grpSpPr>
                  <p:sp>
                    <p:nvSpPr>
                      <p:cNvPr id="60" name="Freeform 5">
                        <a:extLst>
                          <a:ext uri="{FF2B5EF4-FFF2-40B4-BE49-F238E27FC236}">
                            <a16:creationId xmlns:a16="http://schemas.microsoft.com/office/drawing/2014/main" id="{D0CA45CA-B95B-038E-DD87-B397564DEB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1" y="583"/>
                        <a:ext cx="749" cy="120"/>
                      </a:xfrm>
                      <a:custGeom>
                        <a:avLst/>
                        <a:gdLst>
                          <a:gd name="T0" fmla="*/ 635 w 749"/>
                          <a:gd name="T1" fmla="*/ 120 h 120"/>
                          <a:gd name="T2" fmla="*/ 0 w 749"/>
                          <a:gd name="T3" fmla="*/ 120 h 120"/>
                          <a:gd name="T4" fmla="*/ 134 w 749"/>
                          <a:gd name="T5" fmla="*/ 0 h 120"/>
                          <a:gd name="T6" fmla="*/ 749 w 749"/>
                          <a:gd name="T7" fmla="*/ 0 h 120"/>
                          <a:gd name="T8" fmla="*/ 635 w 749"/>
                          <a:gd name="T9" fmla="*/ 120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49" h="120">
                            <a:moveTo>
                              <a:pt x="635" y="120"/>
                            </a:moveTo>
                            <a:lnTo>
                              <a:pt x="0" y="120"/>
                            </a:lnTo>
                            <a:lnTo>
                              <a:pt x="134" y="0"/>
                            </a:lnTo>
                            <a:lnTo>
                              <a:pt x="749" y="0"/>
                            </a:lnTo>
                            <a:lnTo>
                              <a:pt x="635" y="120"/>
                            </a:lnTo>
                            <a:close/>
                          </a:path>
                        </a:pathLst>
                      </a:custGeom>
                      <a:solidFill>
                        <a:srgbClr val="9DA47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1" name="Rectangle 6">
                        <a:extLst>
                          <a:ext uri="{FF2B5EF4-FFF2-40B4-BE49-F238E27FC236}">
                            <a16:creationId xmlns:a16="http://schemas.microsoft.com/office/drawing/2014/main" id="{A04A2488-1A18-60A8-DEB7-1B9846678F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703"/>
                        <a:ext cx="630" cy="3137"/>
                      </a:xfrm>
                      <a:prstGeom prst="rect">
                        <a:avLst/>
                      </a:prstGeom>
                      <a:solidFill>
                        <a:srgbClr val="8A926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2" name="Freeform 10">
                        <a:extLst>
                          <a:ext uri="{FF2B5EF4-FFF2-40B4-BE49-F238E27FC236}">
                            <a16:creationId xmlns:a16="http://schemas.microsoft.com/office/drawing/2014/main" id="{B9C0645A-DEE8-1075-2EDC-5D03C0D180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1" y="583"/>
                        <a:ext cx="119" cy="3257"/>
                      </a:xfrm>
                      <a:custGeom>
                        <a:avLst/>
                        <a:gdLst>
                          <a:gd name="T0" fmla="*/ 119 w 119"/>
                          <a:gd name="T1" fmla="*/ 0 h 3257"/>
                          <a:gd name="T2" fmla="*/ 119 w 119"/>
                          <a:gd name="T3" fmla="*/ 3144 h 3257"/>
                          <a:gd name="T4" fmla="*/ 0 w 119"/>
                          <a:gd name="T5" fmla="*/ 3257 h 3257"/>
                          <a:gd name="T6" fmla="*/ 0 w 119"/>
                          <a:gd name="T7" fmla="*/ 120 h 3257"/>
                          <a:gd name="T8" fmla="*/ 119 w 119"/>
                          <a:gd name="T9" fmla="*/ 0 h 3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9" h="3257">
                            <a:moveTo>
                              <a:pt x="119" y="0"/>
                            </a:moveTo>
                            <a:lnTo>
                              <a:pt x="119" y="3144"/>
                            </a:lnTo>
                            <a:lnTo>
                              <a:pt x="0" y="3257"/>
                            </a:lnTo>
                            <a:lnTo>
                              <a:pt x="0" y="120"/>
                            </a:lnTo>
                            <a:lnTo>
                              <a:pt x="119" y="0"/>
                            </a:lnTo>
                            <a:close/>
                          </a:path>
                        </a:pathLst>
                      </a:custGeom>
                      <a:solidFill>
                        <a:srgbClr val="79805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91C9A4EF-EC76-4D6C-2185-EB2C7E9AE5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5526" y="4162089"/>
                      <a:ext cx="272554" cy="249900"/>
                      <a:chOff x="2422563" y="1390267"/>
                      <a:chExt cx="2905458" cy="2663966"/>
                    </a:xfrm>
                    <a:solidFill>
                      <a:schemeClr val="bg1"/>
                    </a:solidFill>
                  </p:grpSpPr>
                  <p:sp>
                    <p:nvSpPr>
                      <p:cNvPr id="57" name="Freeform 115">
                        <a:extLst>
                          <a:ext uri="{FF2B5EF4-FFF2-40B4-BE49-F238E27FC236}">
                            <a16:creationId xmlns:a16="http://schemas.microsoft.com/office/drawing/2014/main" id="{4EA7C910-1150-3139-2175-03705314E426}"/>
                          </a:ext>
                        </a:extLst>
                      </p:cNvPr>
                      <p:cNvSpPr/>
                      <p:nvPr/>
                    </p:nvSpPr>
                    <p:spPr>
                      <a:xfrm rot="18102765">
                        <a:off x="4197742" y="1389799"/>
                        <a:ext cx="1129812" cy="1130747"/>
                      </a:xfrm>
                      <a:custGeom>
                        <a:avLst/>
                        <a:gdLst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57840 w 1129812"/>
                          <a:gd name="connsiteY13" fmla="*/ 932087 h 1130747"/>
                          <a:gd name="connsiteX14" fmla="*/ 539372 w 1129812"/>
                          <a:gd name="connsiteY14" fmla="*/ 929553 h 1130747"/>
                          <a:gd name="connsiteX15" fmla="*/ 395690 w 1129812"/>
                          <a:gd name="connsiteY15" fmla="*/ 1130747 h 1130747"/>
                          <a:gd name="connsiteX16" fmla="*/ 197362 w 1129812"/>
                          <a:gd name="connsiteY16" fmla="*/ 1018167 h 1130747"/>
                          <a:gd name="connsiteX17" fmla="*/ 270238 w 1129812"/>
                          <a:gd name="connsiteY17" fmla="*/ 775579 h 1130747"/>
                          <a:gd name="connsiteX18" fmla="*/ 254320 w 1129812"/>
                          <a:gd name="connsiteY18" fmla="*/ 754811 h 1130747"/>
                          <a:gd name="connsiteX19" fmla="*/ 236466 w 1129812"/>
                          <a:gd name="connsiteY19" fmla="*/ 718133 h 1130747"/>
                          <a:gd name="connsiteX20" fmla="*/ 0 w 1129812"/>
                          <a:gd name="connsiteY20" fmla="*/ 689393 h 1130747"/>
                          <a:gd name="connsiteX21" fmla="*/ 3895 w 1129812"/>
                          <a:gd name="connsiteY21" fmla="*/ 461374 h 1130747"/>
                          <a:gd name="connsiteX22" fmla="*/ 228108 w 1129812"/>
                          <a:gd name="connsiteY22" fmla="*/ 414199 h 1130747"/>
                          <a:gd name="connsiteX23" fmla="*/ 231556 w 1129812"/>
                          <a:gd name="connsiteY23" fmla="*/ 404051 h 1130747"/>
                          <a:gd name="connsiteX24" fmla="*/ 257608 w 1129812"/>
                          <a:gd name="connsiteY24" fmla="*/ 358550 h 1130747"/>
                          <a:gd name="connsiteX25" fmla="*/ 160597 w 1129812"/>
                          <a:gd name="connsiteY25" fmla="*/ 127259 h 1130747"/>
                          <a:gd name="connsiteX26" fmla="*/ 360621 w 1129812"/>
                          <a:gd name="connsiteY26" fmla="*/ 17722 h 1130747"/>
                          <a:gd name="connsiteX27" fmla="*/ 512401 w 1129812"/>
                          <a:gd name="connsiteY27" fmla="*/ 188878 h 1130747"/>
                          <a:gd name="connsiteX28" fmla="*/ 515367 w 1129812"/>
                          <a:gd name="connsiteY28" fmla="*/ 188113 h 1130747"/>
                          <a:gd name="connsiteX29" fmla="*/ 600600 w 1129812"/>
                          <a:gd name="connsiteY29" fmla="*/ 187418 h 1130747"/>
                          <a:gd name="connsiteX30" fmla="*/ 734444 w 1129812"/>
                          <a:gd name="connsiteY30" fmla="*/ 0 h 1130747"/>
                          <a:gd name="connsiteX31" fmla="*/ 932771 w 1129812"/>
                          <a:gd name="connsiteY31" fmla="*/ 112580 h 1130747"/>
                          <a:gd name="connsiteX32" fmla="*/ 867708 w 1129812"/>
                          <a:gd name="connsiteY32" fmla="*/ 329161 h 1130747"/>
                          <a:gd name="connsiteX33" fmla="*/ 891111 w 1129812"/>
                          <a:gd name="connsiteY33" fmla="*/ 361325 h 1130747"/>
                          <a:gd name="connsiteX34" fmla="*/ 909269 w 1129812"/>
                          <a:gd name="connsiteY34" fmla="*/ 396377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57840 w 1129812"/>
                          <a:gd name="connsiteY13" fmla="*/ 932087 h 1130747"/>
                          <a:gd name="connsiteX14" fmla="*/ 539372 w 1129812"/>
                          <a:gd name="connsiteY14" fmla="*/ 929553 h 1130747"/>
                          <a:gd name="connsiteX15" fmla="*/ 395690 w 1129812"/>
                          <a:gd name="connsiteY15" fmla="*/ 1130747 h 1130747"/>
                          <a:gd name="connsiteX16" fmla="*/ 197362 w 1129812"/>
                          <a:gd name="connsiteY16" fmla="*/ 1018167 h 1130747"/>
                          <a:gd name="connsiteX17" fmla="*/ 270238 w 1129812"/>
                          <a:gd name="connsiteY17" fmla="*/ 775579 h 1130747"/>
                          <a:gd name="connsiteX18" fmla="*/ 254320 w 1129812"/>
                          <a:gd name="connsiteY18" fmla="*/ 754811 h 1130747"/>
                          <a:gd name="connsiteX19" fmla="*/ 236466 w 1129812"/>
                          <a:gd name="connsiteY19" fmla="*/ 718133 h 1130747"/>
                          <a:gd name="connsiteX20" fmla="*/ 0 w 1129812"/>
                          <a:gd name="connsiteY20" fmla="*/ 689393 h 1130747"/>
                          <a:gd name="connsiteX21" fmla="*/ 3895 w 1129812"/>
                          <a:gd name="connsiteY21" fmla="*/ 461374 h 1130747"/>
                          <a:gd name="connsiteX22" fmla="*/ 228108 w 1129812"/>
                          <a:gd name="connsiteY22" fmla="*/ 414199 h 1130747"/>
                          <a:gd name="connsiteX23" fmla="*/ 231556 w 1129812"/>
                          <a:gd name="connsiteY23" fmla="*/ 404051 h 1130747"/>
                          <a:gd name="connsiteX24" fmla="*/ 257608 w 1129812"/>
                          <a:gd name="connsiteY24" fmla="*/ 358550 h 1130747"/>
                          <a:gd name="connsiteX25" fmla="*/ 160597 w 1129812"/>
                          <a:gd name="connsiteY25" fmla="*/ 127259 h 1130747"/>
                          <a:gd name="connsiteX26" fmla="*/ 360621 w 1129812"/>
                          <a:gd name="connsiteY26" fmla="*/ 17722 h 1130747"/>
                          <a:gd name="connsiteX27" fmla="*/ 512401 w 1129812"/>
                          <a:gd name="connsiteY27" fmla="*/ 188878 h 1130747"/>
                          <a:gd name="connsiteX28" fmla="*/ 515367 w 1129812"/>
                          <a:gd name="connsiteY28" fmla="*/ 188113 h 1130747"/>
                          <a:gd name="connsiteX29" fmla="*/ 600600 w 1129812"/>
                          <a:gd name="connsiteY29" fmla="*/ 187418 h 1130747"/>
                          <a:gd name="connsiteX30" fmla="*/ 734444 w 1129812"/>
                          <a:gd name="connsiteY30" fmla="*/ 0 h 1130747"/>
                          <a:gd name="connsiteX31" fmla="*/ 932771 w 1129812"/>
                          <a:gd name="connsiteY31" fmla="*/ 112580 h 1130747"/>
                          <a:gd name="connsiteX32" fmla="*/ 867708 w 1129812"/>
                          <a:gd name="connsiteY32" fmla="*/ 329161 h 1130747"/>
                          <a:gd name="connsiteX33" fmla="*/ 909269 w 1129812"/>
                          <a:gd name="connsiteY33" fmla="*/ 396377 h 1130747"/>
                          <a:gd name="connsiteX34" fmla="*/ 1129663 w 1129812"/>
                          <a:gd name="connsiteY34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57840 w 1129812"/>
                          <a:gd name="connsiteY13" fmla="*/ 932087 h 1130747"/>
                          <a:gd name="connsiteX14" fmla="*/ 539372 w 1129812"/>
                          <a:gd name="connsiteY14" fmla="*/ 929553 h 1130747"/>
                          <a:gd name="connsiteX15" fmla="*/ 395690 w 1129812"/>
                          <a:gd name="connsiteY15" fmla="*/ 1130747 h 1130747"/>
                          <a:gd name="connsiteX16" fmla="*/ 197362 w 1129812"/>
                          <a:gd name="connsiteY16" fmla="*/ 1018167 h 1130747"/>
                          <a:gd name="connsiteX17" fmla="*/ 270238 w 1129812"/>
                          <a:gd name="connsiteY17" fmla="*/ 775579 h 1130747"/>
                          <a:gd name="connsiteX18" fmla="*/ 254320 w 1129812"/>
                          <a:gd name="connsiteY18" fmla="*/ 754811 h 1130747"/>
                          <a:gd name="connsiteX19" fmla="*/ 236466 w 1129812"/>
                          <a:gd name="connsiteY19" fmla="*/ 718133 h 1130747"/>
                          <a:gd name="connsiteX20" fmla="*/ 0 w 1129812"/>
                          <a:gd name="connsiteY20" fmla="*/ 689393 h 1130747"/>
                          <a:gd name="connsiteX21" fmla="*/ 3895 w 1129812"/>
                          <a:gd name="connsiteY21" fmla="*/ 461374 h 1130747"/>
                          <a:gd name="connsiteX22" fmla="*/ 228108 w 1129812"/>
                          <a:gd name="connsiteY22" fmla="*/ 414199 h 1130747"/>
                          <a:gd name="connsiteX23" fmla="*/ 257608 w 1129812"/>
                          <a:gd name="connsiteY23" fmla="*/ 358550 h 1130747"/>
                          <a:gd name="connsiteX24" fmla="*/ 160597 w 1129812"/>
                          <a:gd name="connsiteY24" fmla="*/ 127259 h 1130747"/>
                          <a:gd name="connsiteX25" fmla="*/ 360621 w 1129812"/>
                          <a:gd name="connsiteY25" fmla="*/ 17722 h 1130747"/>
                          <a:gd name="connsiteX26" fmla="*/ 512401 w 1129812"/>
                          <a:gd name="connsiteY26" fmla="*/ 188878 h 1130747"/>
                          <a:gd name="connsiteX27" fmla="*/ 515367 w 1129812"/>
                          <a:gd name="connsiteY27" fmla="*/ 188113 h 1130747"/>
                          <a:gd name="connsiteX28" fmla="*/ 600600 w 1129812"/>
                          <a:gd name="connsiteY28" fmla="*/ 187418 h 1130747"/>
                          <a:gd name="connsiteX29" fmla="*/ 734444 w 1129812"/>
                          <a:gd name="connsiteY29" fmla="*/ 0 h 1130747"/>
                          <a:gd name="connsiteX30" fmla="*/ 932771 w 1129812"/>
                          <a:gd name="connsiteY30" fmla="*/ 112580 h 1130747"/>
                          <a:gd name="connsiteX31" fmla="*/ 867708 w 1129812"/>
                          <a:gd name="connsiteY31" fmla="*/ 329161 h 1130747"/>
                          <a:gd name="connsiteX32" fmla="*/ 909269 w 1129812"/>
                          <a:gd name="connsiteY32" fmla="*/ 396377 h 1130747"/>
                          <a:gd name="connsiteX33" fmla="*/ 1129663 w 1129812"/>
                          <a:gd name="connsiteY33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39372 w 1129812"/>
                          <a:gd name="connsiteY13" fmla="*/ 929553 h 1130747"/>
                          <a:gd name="connsiteX14" fmla="*/ 395690 w 1129812"/>
                          <a:gd name="connsiteY14" fmla="*/ 1130747 h 1130747"/>
                          <a:gd name="connsiteX15" fmla="*/ 197362 w 1129812"/>
                          <a:gd name="connsiteY15" fmla="*/ 1018167 h 1130747"/>
                          <a:gd name="connsiteX16" fmla="*/ 270238 w 1129812"/>
                          <a:gd name="connsiteY16" fmla="*/ 775579 h 1130747"/>
                          <a:gd name="connsiteX17" fmla="*/ 254320 w 1129812"/>
                          <a:gd name="connsiteY17" fmla="*/ 754811 h 1130747"/>
                          <a:gd name="connsiteX18" fmla="*/ 236466 w 1129812"/>
                          <a:gd name="connsiteY18" fmla="*/ 718133 h 1130747"/>
                          <a:gd name="connsiteX19" fmla="*/ 0 w 1129812"/>
                          <a:gd name="connsiteY19" fmla="*/ 689393 h 1130747"/>
                          <a:gd name="connsiteX20" fmla="*/ 3895 w 1129812"/>
                          <a:gd name="connsiteY20" fmla="*/ 461374 h 1130747"/>
                          <a:gd name="connsiteX21" fmla="*/ 228108 w 1129812"/>
                          <a:gd name="connsiteY21" fmla="*/ 414199 h 1130747"/>
                          <a:gd name="connsiteX22" fmla="*/ 257608 w 1129812"/>
                          <a:gd name="connsiteY22" fmla="*/ 358550 h 1130747"/>
                          <a:gd name="connsiteX23" fmla="*/ 160597 w 1129812"/>
                          <a:gd name="connsiteY23" fmla="*/ 127259 h 1130747"/>
                          <a:gd name="connsiteX24" fmla="*/ 360621 w 1129812"/>
                          <a:gd name="connsiteY24" fmla="*/ 17722 h 1130747"/>
                          <a:gd name="connsiteX25" fmla="*/ 512401 w 1129812"/>
                          <a:gd name="connsiteY25" fmla="*/ 188878 h 1130747"/>
                          <a:gd name="connsiteX26" fmla="*/ 515367 w 1129812"/>
                          <a:gd name="connsiteY26" fmla="*/ 188113 h 1130747"/>
                          <a:gd name="connsiteX27" fmla="*/ 600600 w 1129812"/>
                          <a:gd name="connsiteY27" fmla="*/ 187418 h 1130747"/>
                          <a:gd name="connsiteX28" fmla="*/ 734444 w 1129812"/>
                          <a:gd name="connsiteY28" fmla="*/ 0 h 1130747"/>
                          <a:gd name="connsiteX29" fmla="*/ 932771 w 1129812"/>
                          <a:gd name="connsiteY29" fmla="*/ 112580 h 1130747"/>
                          <a:gd name="connsiteX30" fmla="*/ 867708 w 1129812"/>
                          <a:gd name="connsiteY30" fmla="*/ 329161 h 1130747"/>
                          <a:gd name="connsiteX31" fmla="*/ 909269 w 1129812"/>
                          <a:gd name="connsiteY31" fmla="*/ 396377 h 1130747"/>
                          <a:gd name="connsiteX32" fmla="*/ 1129663 w 1129812"/>
                          <a:gd name="connsiteY32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39372 w 1129812"/>
                          <a:gd name="connsiteY13" fmla="*/ 929553 h 1130747"/>
                          <a:gd name="connsiteX14" fmla="*/ 395690 w 1129812"/>
                          <a:gd name="connsiteY14" fmla="*/ 1130747 h 1130747"/>
                          <a:gd name="connsiteX15" fmla="*/ 197362 w 1129812"/>
                          <a:gd name="connsiteY15" fmla="*/ 1018167 h 1130747"/>
                          <a:gd name="connsiteX16" fmla="*/ 270238 w 1129812"/>
                          <a:gd name="connsiteY16" fmla="*/ 775579 h 1130747"/>
                          <a:gd name="connsiteX17" fmla="*/ 236466 w 1129812"/>
                          <a:gd name="connsiteY17" fmla="*/ 718133 h 1130747"/>
                          <a:gd name="connsiteX18" fmla="*/ 0 w 1129812"/>
                          <a:gd name="connsiteY18" fmla="*/ 689393 h 1130747"/>
                          <a:gd name="connsiteX19" fmla="*/ 3895 w 1129812"/>
                          <a:gd name="connsiteY19" fmla="*/ 461374 h 1130747"/>
                          <a:gd name="connsiteX20" fmla="*/ 228108 w 1129812"/>
                          <a:gd name="connsiteY20" fmla="*/ 414199 h 1130747"/>
                          <a:gd name="connsiteX21" fmla="*/ 257608 w 1129812"/>
                          <a:gd name="connsiteY21" fmla="*/ 358550 h 1130747"/>
                          <a:gd name="connsiteX22" fmla="*/ 160597 w 1129812"/>
                          <a:gd name="connsiteY22" fmla="*/ 127259 h 1130747"/>
                          <a:gd name="connsiteX23" fmla="*/ 360621 w 1129812"/>
                          <a:gd name="connsiteY23" fmla="*/ 17722 h 1130747"/>
                          <a:gd name="connsiteX24" fmla="*/ 512401 w 1129812"/>
                          <a:gd name="connsiteY24" fmla="*/ 188878 h 1130747"/>
                          <a:gd name="connsiteX25" fmla="*/ 515367 w 1129812"/>
                          <a:gd name="connsiteY25" fmla="*/ 188113 h 1130747"/>
                          <a:gd name="connsiteX26" fmla="*/ 600600 w 1129812"/>
                          <a:gd name="connsiteY26" fmla="*/ 187418 h 1130747"/>
                          <a:gd name="connsiteX27" fmla="*/ 734444 w 1129812"/>
                          <a:gd name="connsiteY27" fmla="*/ 0 h 1130747"/>
                          <a:gd name="connsiteX28" fmla="*/ 932771 w 1129812"/>
                          <a:gd name="connsiteY28" fmla="*/ 112580 h 1130747"/>
                          <a:gd name="connsiteX29" fmla="*/ 867708 w 1129812"/>
                          <a:gd name="connsiteY29" fmla="*/ 329161 h 1130747"/>
                          <a:gd name="connsiteX30" fmla="*/ 909269 w 1129812"/>
                          <a:gd name="connsiteY30" fmla="*/ 396377 h 1130747"/>
                          <a:gd name="connsiteX31" fmla="*/ 1129663 w 1129812"/>
                          <a:gd name="connsiteY31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4176 w 1129812"/>
                          <a:gd name="connsiteY8" fmla="*/ 779174 h 1130747"/>
                          <a:gd name="connsiteX9" fmla="*/ 959896 w 1129812"/>
                          <a:gd name="connsiteY9" fmla="*/ 992123 h 1130747"/>
                          <a:gd name="connsiteX10" fmla="*/ 758310 w 1129812"/>
                          <a:gd name="connsiteY10" fmla="*/ 1098757 h 1130747"/>
                          <a:gd name="connsiteX11" fmla="*/ 612125 w 1129812"/>
                          <a:gd name="connsiteY11" fmla="*/ 929033 h 1130747"/>
                          <a:gd name="connsiteX12" fmla="*/ 539372 w 1129812"/>
                          <a:gd name="connsiteY12" fmla="*/ 929553 h 1130747"/>
                          <a:gd name="connsiteX13" fmla="*/ 395690 w 1129812"/>
                          <a:gd name="connsiteY13" fmla="*/ 1130747 h 1130747"/>
                          <a:gd name="connsiteX14" fmla="*/ 197362 w 1129812"/>
                          <a:gd name="connsiteY14" fmla="*/ 1018167 h 1130747"/>
                          <a:gd name="connsiteX15" fmla="*/ 270238 w 1129812"/>
                          <a:gd name="connsiteY15" fmla="*/ 775579 h 1130747"/>
                          <a:gd name="connsiteX16" fmla="*/ 236466 w 1129812"/>
                          <a:gd name="connsiteY16" fmla="*/ 718133 h 1130747"/>
                          <a:gd name="connsiteX17" fmla="*/ 0 w 1129812"/>
                          <a:gd name="connsiteY17" fmla="*/ 689393 h 1130747"/>
                          <a:gd name="connsiteX18" fmla="*/ 3895 w 1129812"/>
                          <a:gd name="connsiteY18" fmla="*/ 461374 h 1130747"/>
                          <a:gd name="connsiteX19" fmla="*/ 228108 w 1129812"/>
                          <a:gd name="connsiteY19" fmla="*/ 414199 h 1130747"/>
                          <a:gd name="connsiteX20" fmla="*/ 257608 w 1129812"/>
                          <a:gd name="connsiteY20" fmla="*/ 358550 h 1130747"/>
                          <a:gd name="connsiteX21" fmla="*/ 160597 w 1129812"/>
                          <a:gd name="connsiteY21" fmla="*/ 127259 h 1130747"/>
                          <a:gd name="connsiteX22" fmla="*/ 360621 w 1129812"/>
                          <a:gd name="connsiteY22" fmla="*/ 17722 h 1130747"/>
                          <a:gd name="connsiteX23" fmla="*/ 512401 w 1129812"/>
                          <a:gd name="connsiteY23" fmla="*/ 188878 h 1130747"/>
                          <a:gd name="connsiteX24" fmla="*/ 515367 w 1129812"/>
                          <a:gd name="connsiteY24" fmla="*/ 188113 h 1130747"/>
                          <a:gd name="connsiteX25" fmla="*/ 600600 w 1129812"/>
                          <a:gd name="connsiteY25" fmla="*/ 187418 h 1130747"/>
                          <a:gd name="connsiteX26" fmla="*/ 734444 w 1129812"/>
                          <a:gd name="connsiteY26" fmla="*/ 0 h 1130747"/>
                          <a:gd name="connsiteX27" fmla="*/ 932771 w 1129812"/>
                          <a:gd name="connsiteY27" fmla="*/ 112580 h 1130747"/>
                          <a:gd name="connsiteX28" fmla="*/ 867708 w 1129812"/>
                          <a:gd name="connsiteY28" fmla="*/ 329161 h 1130747"/>
                          <a:gd name="connsiteX29" fmla="*/ 909269 w 1129812"/>
                          <a:gd name="connsiteY29" fmla="*/ 396377 h 1130747"/>
                          <a:gd name="connsiteX30" fmla="*/ 1129663 w 1129812"/>
                          <a:gd name="connsiteY30" fmla="*/ 419205 h 11307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1129812" h="1130747">
                            <a:moveTo>
                              <a:pt x="736125" y="457096"/>
                            </a:moveTo>
                            <a:cubicBezTo>
                              <a:pt x="680359" y="366848"/>
                              <a:pt x="561991" y="338895"/>
                              <a:pt x="471744" y="394661"/>
                            </a:cubicBezTo>
                            <a:cubicBezTo>
                              <a:pt x="381496" y="450427"/>
                              <a:pt x="353543" y="568795"/>
                              <a:pt x="409309" y="659042"/>
                            </a:cubicBezTo>
                            <a:cubicBezTo>
                              <a:pt x="465075" y="749290"/>
                              <a:pt x="583443" y="777243"/>
                              <a:pt x="673690" y="721477"/>
                            </a:cubicBezTo>
                            <a:cubicBezTo>
                              <a:pt x="763938" y="665711"/>
                              <a:pt x="791891" y="547343"/>
                              <a:pt x="736125" y="457096"/>
                            </a:cubicBezTo>
                            <a:close/>
                            <a:moveTo>
                              <a:pt x="1129663" y="419205"/>
                            </a:moveTo>
                            <a:cubicBezTo>
                              <a:pt x="1129713" y="495223"/>
                              <a:pt x="1129762" y="571240"/>
                              <a:pt x="1129812" y="647258"/>
                            </a:cubicBezTo>
                            <a:lnTo>
                              <a:pt x="918347" y="695682"/>
                            </a:lnTo>
                            <a:lnTo>
                              <a:pt x="874176" y="779174"/>
                            </a:lnTo>
                            <a:lnTo>
                              <a:pt x="959896" y="992123"/>
                            </a:lnTo>
                            <a:lnTo>
                              <a:pt x="758310" y="1098757"/>
                            </a:lnTo>
                            <a:lnTo>
                              <a:pt x="612125" y="929033"/>
                            </a:lnTo>
                            <a:lnTo>
                              <a:pt x="539372" y="929553"/>
                            </a:lnTo>
                            <a:lnTo>
                              <a:pt x="395690" y="1130747"/>
                            </a:lnTo>
                            <a:lnTo>
                              <a:pt x="197362" y="1018167"/>
                            </a:lnTo>
                            <a:lnTo>
                              <a:pt x="270238" y="775579"/>
                            </a:lnTo>
                            <a:lnTo>
                              <a:pt x="236466" y="718133"/>
                            </a:lnTo>
                            <a:lnTo>
                              <a:pt x="0" y="689393"/>
                            </a:lnTo>
                            <a:cubicBezTo>
                              <a:pt x="1298" y="613387"/>
                              <a:pt x="2597" y="537380"/>
                              <a:pt x="3895" y="461374"/>
                            </a:cubicBezTo>
                            <a:lnTo>
                              <a:pt x="228108" y="414199"/>
                            </a:lnTo>
                            <a:lnTo>
                              <a:pt x="257608" y="358550"/>
                            </a:lnTo>
                            <a:lnTo>
                              <a:pt x="160597" y="127259"/>
                            </a:lnTo>
                            <a:lnTo>
                              <a:pt x="360621" y="17722"/>
                            </a:lnTo>
                            <a:lnTo>
                              <a:pt x="512401" y="188878"/>
                            </a:lnTo>
                            <a:lnTo>
                              <a:pt x="515367" y="188113"/>
                            </a:lnTo>
                            <a:lnTo>
                              <a:pt x="600600" y="187418"/>
                            </a:lnTo>
                            <a:lnTo>
                              <a:pt x="734444" y="0"/>
                            </a:lnTo>
                            <a:lnTo>
                              <a:pt x="932771" y="112580"/>
                            </a:lnTo>
                            <a:lnTo>
                              <a:pt x="867708" y="329161"/>
                            </a:lnTo>
                            <a:lnTo>
                              <a:pt x="909269" y="396377"/>
                            </a:lnTo>
                            <a:lnTo>
                              <a:pt x="1129663" y="419205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Freeform 116">
                        <a:extLst>
                          <a:ext uri="{FF2B5EF4-FFF2-40B4-BE49-F238E27FC236}">
                            <a16:creationId xmlns:a16="http://schemas.microsoft.com/office/drawing/2014/main" id="{1EE9BAA5-6B4D-D064-5190-DDA412BCBF7F}"/>
                          </a:ext>
                        </a:extLst>
                      </p:cNvPr>
                      <p:cNvSpPr/>
                      <p:nvPr/>
                    </p:nvSpPr>
                    <p:spPr>
                      <a:xfrm rot="2990316">
                        <a:off x="2414380" y="1762912"/>
                        <a:ext cx="1913680" cy="1897313"/>
                      </a:xfrm>
                      <a:custGeom>
                        <a:avLst/>
                        <a:gdLst>
                          <a:gd name="connsiteX0" fmla="*/ 662680 w 1913678"/>
                          <a:gd name="connsiteY0" fmla="*/ 686595 h 1897314"/>
                          <a:gd name="connsiteX1" fmla="*/ 709643 w 1913678"/>
                          <a:gd name="connsiteY1" fmla="*/ 1241387 h 1897314"/>
                          <a:gd name="connsiteX2" fmla="*/ 1264435 w 1913678"/>
                          <a:gd name="connsiteY2" fmla="*/ 1194423 h 1897314"/>
                          <a:gd name="connsiteX3" fmla="*/ 1217471 w 1913678"/>
                          <a:gd name="connsiteY3" fmla="*/ 639632 h 1897314"/>
                          <a:gd name="connsiteX4" fmla="*/ 662680 w 1913678"/>
                          <a:gd name="connsiteY4" fmla="*/ 686595 h 1897314"/>
                          <a:gd name="connsiteX5" fmla="*/ 314274 w 1913678"/>
                          <a:gd name="connsiteY5" fmla="*/ 230546 h 1897314"/>
                          <a:gd name="connsiteX6" fmla="*/ 382638 w 1913678"/>
                          <a:gd name="connsiteY6" fmla="*/ 219691 h 1897314"/>
                          <a:gd name="connsiteX7" fmla="*/ 582678 w 1913678"/>
                          <a:gd name="connsiteY7" fmla="*/ 336280 h 1897314"/>
                          <a:gd name="connsiteX8" fmla="*/ 638412 w 1913678"/>
                          <a:gd name="connsiteY8" fmla="*/ 300646 h 1897314"/>
                          <a:gd name="connsiteX9" fmla="*/ 674607 w 1913678"/>
                          <a:gd name="connsiteY9" fmla="*/ 286501 h 1897314"/>
                          <a:gd name="connsiteX10" fmla="*/ 703310 w 1913678"/>
                          <a:gd name="connsiteY10" fmla="*/ 47813 h 1897314"/>
                          <a:gd name="connsiteX11" fmla="*/ 716407 w 1913678"/>
                          <a:gd name="connsiteY11" fmla="*/ 14475 h 1897314"/>
                          <a:gd name="connsiteX12" fmla="*/ 758079 w 1913678"/>
                          <a:gd name="connsiteY12" fmla="*/ 2570 h 1897314"/>
                          <a:gd name="connsiteX13" fmla="*/ 1020016 w 1913678"/>
                          <a:gd name="connsiteY13" fmla="*/ 188 h 1897314"/>
                          <a:gd name="connsiteX14" fmla="*/ 1072403 w 1913678"/>
                          <a:gd name="connsiteY14" fmla="*/ 45433 h 1897314"/>
                          <a:gd name="connsiteX15" fmla="*/ 1106566 w 1913678"/>
                          <a:gd name="connsiteY15" fmla="*/ 240648 h 1897314"/>
                          <a:gd name="connsiteX16" fmla="*/ 1176517 w 1913678"/>
                          <a:gd name="connsiteY16" fmla="*/ 255095 h 1897314"/>
                          <a:gd name="connsiteX17" fmla="*/ 1251039 w 1913678"/>
                          <a:gd name="connsiteY17" fmla="*/ 286599 h 1897314"/>
                          <a:gd name="connsiteX18" fmla="*/ 1414114 w 1913678"/>
                          <a:gd name="connsiteY18" fmla="*/ 134627 h 1897314"/>
                          <a:gd name="connsiteX19" fmla="*/ 1485150 w 1913678"/>
                          <a:gd name="connsiteY19" fmla="*/ 135374 h 1897314"/>
                          <a:gd name="connsiteX20" fmla="*/ 1686866 w 1913678"/>
                          <a:gd name="connsiteY20" fmla="*/ 302488 h 1897314"/>
                          <a:gd name="connsiteX21" fmla="*/ 1697721 w 1913678"/>
                          <a:gd name="connsiteY21" fmla="*/ 370852 h 1897314"/>
                          <a:gd name="connsiteX22" fmla="*/ 1579849 w 1913678"/>
                          <a:gd name="connsiteY22" fmla="*/ 573093 h 1897314"/>
                          <a:gd name="connsiteX23" fmla="*/ 1582402 w 1913678"/>
                          <a:gd name="connsiteY23" fmla="*/ 576930 h 1897314"/>
                          <a:gd name="connsiteX24" fmla="*/ 1618444 w 1913678"/>
                          <a:gd name="connsiteY24" fmla="*/ 646845 h 1897314"/>
                          <a:gd name="connsiteX25" fmla="*/ 1629941 w 1913678"/>
                          <a:gd name="connsiteY25" fmla="*/ 678521 h 1897314"/>
                          <a:gd name="connsiteX26" fmla="*/ 1845348 w 1913678"/>
                          <a:gd name="connsiteY26" fmla="*/ 690669 h 1897314"/>
                          <a:gd name="connsiteX27" fmla="*/ 1893967 w 1913678"/>
                          <a:gd name="connsiteY27" fmla="*/ 742464 h 1897314"/>
                          <a:gd name="connsiteX28" fmla="*/ 1912925 w 1913678"/>
                          <a:gd name="connsiteY28" fmla="*/ 1003725 h 1897314"/>
                          <a:gd name="connsiteX29" fmla="*/ 1871086 w 1913678"/>
                          <a:gd name="connsiteY29" fmla="*/ 1058871 h 1897314"/>
                          <a:gd name="connsiteX30" fmla="*/ 1659050 w 1913678"/>
                          <a:gd name="connsiteY30" fmla="*/ 1109995 h 1897314"/>
                          <a:gd name="connsiteX31" fmla="*/ 1648972 w 1913678"/>
                          <a:gd name="connsiteY31" fmla="*/ 1153469 h 1897314"/>
                          <a:gd name="connsiteX32" fmla="*/ 1620493 w 1913678"/>
                          <a:gd name="connsiteY32" fmla="*/ 1220834 h 1897314"/>
                          <a:gd name="connsiteX33" fmla="*/ 1774046 w 1913678"/>
                          <a:gd name="connsiteY33" fmla="*/ 1385607 h 1897314"/>
                          <a:gd name="connsiteX34" fmla="*/ 1773299 w 1913678"/>
                          <a:gd name="connsiteY34" fmla="*/ 1456642 h 1897314"/>
                          <a:gd name="connsiteX35" fmla="*/ 1606185 w 1913678"/>
                          <a:gd name="connsiteY35" fmla="*/ 1658359 h 1897314"/>
                          <a:gd name="connsiteX36" fmla="*/ 1537821 w 1913678"/>
                          <a:gd name="connsiteY36" fmla="*/ 1669214 h 1897314"/>
                          <a:gd name="connsiteX37" fmla="*/ 1337499 w 1913678"/>
                          <a:gd name="connsiteY37" fmla="*/ 1552460 h 1897314"/>
                          <a:gd name="connsiteX38" fmla="*/ 1327137 w 1913678"/>
                          <a:gd name="connsiteY38" fmla="*/ 1559354 h 1897314"/>
                          <a:gd name="connsiteX39" fmla="*/ 1257222 w 1913678"/>
                          <a:gd name="connsiteY39" fmla="*/ 1595396 h 1897314"/>
                          <a:gd name="connsiteX40" fmla="*/ 1239843 w 1913678"/>
                          <a:gd name="connsiteY40" fmla="*/ 1601704 h 1897314"/>
                          <a:gd name="connsiteX41" fmla="*/ 1227974 w 1913678"/>
                          <a:gd name="connsiteY41" fmla="*/ 1827727 h 1897314"/>
                          <a:gd name="connsiteX42" fmla="*/ 1176368 w 1913678"/>
                          <a:gd name="connsiteY42" fmla="*/ 1876546 h 1897314"/>
                          <a:gd name="connsiteX43" fmla="*/ 915182 w 1913678"/>
                          <a:gd name="connsiteY43" fmla="*/ 1896516 h 1897314"/>
                          <a:gd name="connsiteX44" fmla="*/ 859874 w 1913678"/>
                          <a:gd name="connsiteY44" fmla="*/ 1854891 h 1897314"/>
                          <a:gd name="connsiteX45" fmla="*/ 806932 w 1913678"/>
                          <a:gd name="connsiteY45" fmla="*/ 1638983 h 1897314"/>
                          <a:gd name="connsiteX46" fmla="*/ 750598 w 1913678"/>
                          <a:gd name="connsiteY46" fmla="*/ 1625923 h 1897314"/>
                          <a:gd name="connsiteX47" fmla="*/ 695955 w 1913678"/>
                          <a:gd name="connsiteY47" fmla="*/ 1602824 h 1897314"/>
                          <a:gd name="connsiteX48" fmla="*/ 528165 w 1913678"/>
                          <a:gd name="connsiteY48" fmla="*/ 1759189 h 1897314"/>
                          <a:gd name="connsiteX49" fmla="*/ 457129 w 1913678"/>
                          <a:gd name="connsiteY49" fmla="*/ 1758442 h 1897314"/>
                          <a:gd name="connsiteX50" fmla="*/ 255413 w 1913678"/>
                          <a:gd name="connsiteY50" fmla="*/ 1591328 h 1897314"/>
                          <a:gd name="connsiteX51" fmla="*/ 244558 w 1913678"/>
                          <a:gd name="connsiteY51" fmla="*/ 1522964 h 1897314"/>
                          <a:gd name="connsiteX52" fmla="*/ 359325 w 1913678"/>
                          <a:gd name="connsiteY52" fmla="*/ 1326051 h 1897314"/>
                          <a:gd name="connsiteX53" fmla="*/ 344713 w 1913678"/>
                          <a:gd name="connsiteY53" fmla="*/ 1304089 h 1897314"/>
                          <a:gd name="connsiteX54" fmla="*/ 308671 w 1913678"/>
                          <a:gd name="connsiteY54" fmla="*/ 1234174 h 1897314"/>
                          <a:gd name="connsiteX55" fmla="*/ 304722 w 1913678"/>
                          <a:gd name="connsiteY55" fmla="*/ 1223295 h 1897314"/>
                          <a:gd name="connsiteX56" fmla="*/ 64791 w 1913678"/>
                          <a:gd name="connsiteY56" fmla="*/ 1207138 h 1897314"/>
                          <a:gd name="connsiteX57" fmla="*/ 16740 w 1913678"/>
                          <a:gd name="connsiteY57" fmla="*/ 1154816 h 1897314"/>
                          <a:gd name="connsiteX58" fmla="*/ 632 w 1913678"/>
                          <a:gd name="connsiteY58" fmla="*/ 893364 h 1897314"/>
                          <a:gd name="connsiteX59" fmla="*/ 43068 w 1913678"/>
                          <a:gd name="connsiteY59" fmla="*/ 838677 h 1897314"/>
                          <a:gd name="connsiteX60" fmla="*/ 264148 w 1913678"/>
                          <a:gd name="connsiteY60" fmla="*/ 787917 h 1897314"/>
                          <a:gd name="connsiteX61" fmla="*/ 278143 w 1913678"/>
                          <a:gd name="connsiteY61" fmla="*/ 727550 h 1897314"/>
                          <a:gd name="connsiteX62" fmla="*/ 302251 w 1913678"/>
                          <a:gd name="connsiteY62" fmla="*/ 670522 h 1897314"/>
                          <a:gd name="connsiteX63" fmla="*/ 146413 w 1913678"/>
                          <a:gd name="connsiteY63" fmla="*/ 503298 h 1897314"/>
                          <a:gd name="connsiteX64" fmla="*/ 147160 w 1913678"/>
                          <a:gd name="connsiteY64" fmla="*/ 432263 h 1897314"/>
                          <a:gd name="connsiteX0" fmla="*/ 662680 w 1913678"/>
                          <a:gd name="connsiteY0" fmla="*/ 686595 h 1897314"/>
                          <a:gd name="connsiteX1" fmla="*/ 709643 w 1913678"/>
                          <a:gd name="connsiteY1" fmla="*/ 1241387 h 1897314"/>
                          <a:gd name="connsiteX2" fmla="*/ 1264435 w 1913678"/>
                          <a:gd name="connsiteY2" fmla="*/ 1194423 h 1897314"/>
                          <a:gd name="connsiteX3" fmla="*/ 1217471 w 1913678"/>
                          <a:gd name="connsiteY3" fmla="*/ 639632 h 1897314"/>
                          <a:gd name="connsiteX4" fmla="*/ 662680 w 1913678"/>
                          <a:gd name="connsiteY4" fmla="*/ 686595 h 1897314"/>
                          <a:gd name="connsiteX5" fmla="*/ 314274 w 1913678"/>
                          <a:gd name="connsiteY5" fmla="*/ 230546 h 1897314"/>
                          <a:gd name="connsiteX6" fmla="*/ 382638 w 1913678"/>
                          <a:gd name="connsiteY6" fmla="*/ 219691 h 1897314"/>
                          <a:gd name="connsiteX7" fmla="*/ 582678 w 1913678"/>
                          <a:gd name="connsiteY7" fmla="*/ 336280 h 1897314"/>
                          <a:gd name="connsiteX8" fmla="*/ 638412 w 1913678"/>
                          <a:gd name="connsiteY8" fmla="*/ 300646 h 1897314"/>
                          <a:gd name="connsiteX9" fmla="*/ 674607 w 1913678"/>
                          <a:gd name="connsiteY9" fmla="*/ 286501 h 1897314"/>
                          <a:gd name="connsiteX10" fmla="*/ 703310 w 1913678"/>
                          <a:gd name="connsiteY10" fmla="*/ 47813 h 1897314"/>
                          <a:gd name="connsiteX11" fmla="*/ 716407 w 1913678"/>
                          <a:gd name="connsiteY11" fmla="*/ 14475 h 1897314"/>
                          <a:gd name="connsiteX12" fmla="*/ 758079 w 1913678"/>
                          <a:gd name="connsiteY12" fmla="*/ 2570 h 1897314"/>
                          <a:gd name="connsiteX13" fmla="*/ 1020016 w 1913678"/>
                          <a:gd name="connsiteY13" fmla="*/ 188 h 1897314"/>
                          <a:gd name="connsiteX14" fmla="*/ 1072403 w 1913678"/>
                          <a:gd name="connsiteY14" fmla="*/ 45433 h 1897314"/>
                          <a:gd name="connsiteX15" fmla="*/ 1106566 w 1913678"/>
                          <a:gd name="connsiteY15" fmla="*/ 240648 h 1897314"/>
                          <a:gd name="connsiteX16" fmla="*/ 1251039 w 1913678"/>
                          <a:gd name="connsiteY16" fmla="*/ 286599 h 1897314"/>
                          <a:gd name="connsiteX17" fmla="*/ 1414114 w 1913678"/>
                          <a:gd name="connsiteY17" fmla="*/ 134627 h 1897314"/>
                          <a:gd name="connsiteX18" fmla="*/ 1485150 w 1913678"/>
                          <a:gd name="connsiteY18" fmla="*/ 135374 h 1897314"/>
                          <a:gd name="connsiteX19" fmla="*/ 1686866 w 1913678"/>
                          <a:gd name="connsiteY19" fmla="*/ 302488 h 1897314"/>
                          <a:gd name="connsiteX20" fmla="*/ 1697721 w 1913678"/>
                          <a:gd name="connsiteY20" fmla="*/ 370852 h 1897314"/>
                          <a:gd name="connsiteX21" fmla="*/ 1579849 w 1913678"/>
                          <a:gd name="connsiteY21" fmla="*/ 573093 h 1897314"/>
                          <a:gd name="connsiteX22" fmla="*/ 1582402 w 1913678"/>
                          <a:gd name="connsiteY22" fmla="*/ 576930 h 1897314"/>
                          <a:gd name="connsiteX23" fmla="*/ 1618444 w 1913678"/>
                          <a:gd name="connsiteY23" fmla="*/ 646845 h 1897314"/>
                          <a:gd name="connsiteX24" fmla="*/ 1629941 w 1913678"/>
                          <a:gd name="connsiteY24" fmla="*/ 678521 h 1897314"/>
                          <a:gd name="connsiteX25" fmla="*/ 1845348 w 1913678"/>
                          <a:gd name="connsiteY25" fmla="*/ 690669 h 1897314"/>
                          <a:gd name="connsiteX26" fmla="*/ 1893967 w 1913678"/>
                          <a:gd name="connsiteY26" fmla="*/ 742464 h 1897314"/>
                          <a:gd name="connsiteX27" fmla="*/ 1912925 w 1913678"/>
                          <a:gd name="connsiteY27" fmla="*/ 1003725 h 1897314"/>
                          <a:gd name="connsiteX28" fmla="*/ 1871086 w 1913678"/>
                          <a:gd name="connsiteY28" fmla="*/ 1058871 h 1897314"/>
                          <a:gd name="connsiteX29" fmla="*/ 1659050 w 1913678"/>
                          <a:gd name="connsiteY29" fmla="*/ 1109995 h 1897314"/>
                          <a:gd name="connsiteX30" fmla="*/ 1648972 w 1913678"/>
                          <a:gd name="connsiteY30" fmla="*/ 1153469 h 1897314"/>
                          <a:gd name="connsiteX31" fmla="*/ 1620493 w 1913678"/>
                          <a:gd name="connsiteY31" fmla="*/ 1220834 h 1897314"/>
                          <a:gd name="connsiteX32" fmla="*/ 1774046 w 1913678"/>
                          <a:gd name="connsiteY32" fmla="*/ 1385607 h 1897314"/>
                          <a:gd name="connsiteX33" fmla="*/ 1773299 w 1913678"/>
                          <a:gd name="connsiteY33" fmla="*/ 1456642 h 1897314"/>
                          <a:gd name="connsiteX34" fmla="*/ 1606185 w 1913678"/>
                          <a:gd name="connsiteY34" fmla="*/ 1658359 h 1897314"/>
                          <a:gd name="connsiteX35" fmla="*/ 1537821 w 1913678"/>
                          <a:gd name="connsiteY35" fmla="*/ 1669214 h 1897314"/>
                          <a:gd name="connsiteX36" fmla="*/ 1337499 w 1913678"/>
                          <a:gd name="connsiteY36" fmla="*/ 1552460 h 1897314"/>
                          <a:gd name="connsiteX37" fmla="*/ 1327137 w 1913678"/>
                          <a:gd name="connsiteY37" fmla="*/ 1559354 h 1897314"/>
                          <a:gd name="connsiteX38" fmla="*/ 1257222 w 1913678"/>
                          <a:gd name="connsiteY38" fmla="*/ 1595396 h 1897314"/>
                          <a:gd name="connsiteX39" fmla="*/ 1239843 w 1913678"/>
                          <a:gd name="connsiteY39" fmla="*/ 1601704 h 1897314"/>
                          <a:gd name="connsiteX40" fmla="*/ 1227974 w 1913678"/>
                          <a:gd name="connsiteY40" fmla="*/ 1827727 h 1897314"/>
                          <a:gd name="connsiteX41" fmla="*/ 1176368 w 1913678"/>
                          <a:gd name="connsiteY41" fmla="*/ 1876546 h 1897314"/>
                          <a:gd name="connsiteX42" fmla="*/ 915182 w 1913678"/>
                          <a:gd name="connsiteY42" fmla="*/ 1896516 h 1897314"/>
                          <a:gd name="connsiteX43" fmla="*/ 859874 w 1913678"/>
                          <a:gd name="connsiteY43" fmla="*/ 1854891 h 1897314"/>
                          <a:gd name="connsiteX44" fmla="*/ 806932 w 1913678"/>
                          <a:gd name="connsiteY44" fmla="*/ 1638983 h 1897314"/>
                          <a:gd name="connsiteX45" fmla="*/ 750598 w 1913678"/>
                          <a:gd name="connsiteY45" fmla="*/ 1625923 h 1897314"/>
                          <a:gd name="connsiteX46" fmla="*/ 695955 w 1913678"/>
                          <a:gd name="connsiteY46" fmla="*/ 1602824 h 1897314"/>
                          <a:gd name="connsiteX47" fmla="*/ 528165 w 1913678"/>
                          <a:gd name="connsiteY47" fmla="*/ 1759189 h 1897314"/>
                          <a:gd name="connsiteX48" fmla="*/ 457129 w 1913678"/>
                          <a:gd name="connsiteY48" fmla="*/ 1758442 h 1897314"/>
                          <a:gd name="connsiteX49" fmla="*/ 255413 w 1913678"/>
                          <a:gd name="connsiteY49" fmla="*/ 1591328 h 1897314"/>
                          <a:gd name="connsiteX50" fmla="*/ 244558 w 1913678"/>
                          <a:gd name="connsiteY50" fmla="*/ 1522964 h 1897314"/>
                          <a:gd name="connsiteX51" fmla="*/ 359325 w 1913678"/>
                          <a:gd name="connsiteY51" fmla="*/ 1326051 h 1897314"/>
                          <a:gd name="connsiteX52" fmla="*/ 344713 w 1913678"/>
                          <a:gd name="connsiteY52" fmla="*/ 1304089 h 1897314"/>
                          <a:gd name="connsiteX53" fmla="*/ 308671 w 1913678"/>
                          <a:gd name="connsiteY53" fmla="*/ 1234174 h 1897314"/>
                          <a:gd name="connsiteX54" fmla="*/ 304722 w 1913678"/>
                          <a:gd name="connsiteY54" fmla="*/ 1223295 h 1897314"/>
                          <a:gd name="connsiteX55" fmla="*/ 64791 w 1913678"/>
                          <a:gd name="connsiteY55" fmla="*/ 1207138 h 1897314"/>
                          <a:gd name="connsiteX56" fmla="*/ 16740 w 1913678"/>
                          <a:gd name="connsiteY56" fmla="*/ 1154816 h 1897314"/>
                          <a:gd name="connsiteX57" fmla="*/ 632 w 1913678"/>
                          <a:gd name="connsiteY57" fmla="*/ 893364 h 1897314"/>
                          <a:gd name="connsiteX58" fmla="*/ 43068 w 1913678"/>
                          <a:gd name="connsiteY58" fmla="*/ 838677 h 1897314"/>
                          <a:gd name="connsiteX59" fmla="*/ 264148 w 1913678"/>
                          <a:gd name="connsiteY59" fmla="*/ 787917 h 1897314"/>
                          <a:gd name="connsiteX60" fmla="*/ 278143 w 1913678"/>
                          <a:gd name="connsiteY60" fmla="*/ 727550 h 1897314"/>
                          <a:gd name="connsiteX61" fmla="*/ 302251 w 1913678"/>
                          <a:gd name="connsiteY61" fmla="*/ 670522 h 1897314"/>
                          <a:gd name="connsiteX62" fmla="*/ 146413 w 1913678"/>
                          <a:gd name="connsiteY62" fmla="*/ 503298 h 1897314"/>
                          <a:gd name="connsiteX63" fmla="*/ 147160 w 1913678"/>
                          <a:gd name="connsiteY63" fmla="*/ 432263 h 1897314"/>
                          <a:gd name="connsiteX64" fmla="*/ 314274 w 1913678"/>
                          <a:gd name="connsiteY64" fmla="*/ 230546 h 18973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</a:cxnLst>
                        <a:rect l="l" t="t" r="r" b="b"/>
                        <a:pathLst>
                          <a:path w="1913678" h="1897314">
                            <a:moveTo>
                              <a:pt x="662680" y="686595"/>
                            </a:moveTo>
                            <a:cubicBezTo>
                              <a:pt x="522446" y="852766"/>
                              <a:pt x="543473" y="1101154"/>
                              <a:pt x="709643" y="1241387"/>
                            </a:cubicBezTo>
                            <a:cubicBezTo>
                              <a:pt x="875814" y="1381620"/>
                              <a:pt x="1124202" y="1360594"/>
                              <a:pt x="1264435" y="1194423"/>
                            </a:cubicBezTo>
                            <a:cubicBezTo>
                              <a:pt x="1404668" y="1028253"/>
                              <a:pt x="1383642" y="779865"/>
                              <a:pt x="1217471" y="639632"/>
                            </a:cubicBezTo>
                            <a:cubicBezTo>
                              <a:pt x="1051301" y="499399"/>
                              <a:pt x="802913" y="520425"/>
                              <a:pt x="662680" y="686595"/>
                            </a:cubicBezTo>
                            <a:close/>
                            <a:moveTo>
                              <a:pt x="314274" y="230546"/>
                            </a:moveTo>
                            <a:cubicBezTo>
                              <a:pt x="330466" y="208898"/>
                              <a:pt x="352403" y="195212"/>
                              <a:pt x="382638" y="219691"/>
                            </a:cubicBezTo>
                            <a:lnTo>
                              <a:pt x="582678" y="336280"/>
                            </a:lnTo>
                            <a:lnTo>
                              <a:pt x="638412" y="300646"/>
                            </a:lnTo>
                            <a:lnTo>
                              <a:pt x="674607" y="286501"/>
                            </a:lnTo>
                            <a:lnTo>
                              <a:pt x="703310" y="47813"/>
                            </a:lnTo>
                            <a:cubicBezTo>
                              <a:pt x="705692" y="31144"/>
                              <a:pt x="708668" y="21024"/>
                              <a:pt x="716407" y="14475"/>
                            </a:cubicBezTo>
                            <a:cubicBezTo>
                              <a:pt x="724146" y="7927"/>
                              <a:pt x="736648" y="4951"/>
                              <a:pt x="758079" y="2570"/>
                            </a:cubicBezTo>
                            <a:lnTo>
                              <a:pt x="1020016" y="188"/>
                            </a:lnTo>
                            <a:cubicBezTo>
                              <a:pt x="1047003" y="-1399"/>
                              <a:pt x="1071610" y="6539"/>
                              <a:pt x="1072403" y="45433"/>
                            </a:cubicBezTo>
                            <a:lnTo>
                              <a:pt x="1106566" y="240648"/>
                            </a:lnTo>
                            <a:lnTo>
                              <a:pt x="1251039" y="286599"/>
                            </a:lnTo>
                            <a:lnTo>
                              <a:pt x="1414114" y="134627"/>
                            </a:lnTo>
                            <a:cubicBezTo>
                              <a:pt x="1439255" y="112221"/>
                              <a:pt x="1449322" y="111370"/>
                              <a:pt x="1485150" y="135374"/>
                            </a:cubicBezTo>
                            <a:lnTo>
                              <a:pt x="1686866" y="302488"/>
                            </a:lnTo>
                            <a:cubicBezTo>
                              <a:pt x="1708514" y="318680"/>
                              <a:pt x="1722200" y="340617"/>
                              <a:pt x="1697721" y="370852"/>
                            </a:cubicBezTo>
                            <a:lnTo>
                              <a:pt x="1579849" y="573093"/>
                            </a:lnTo>
                            <a:lnTo>
                              <a:pt x="1582402" y="576930"/>
                            </a:lnTo>
                            <a:cubicBezTo>
                              <a:pt x="1595758" y="599662"/>
                              <a:pt x="1607775" y="623008"/>
                              <a:pt x="1618444" y="646845"/>
                            </a:cubicBezTo>
                            <a:lnTo>
                              <a:pt x="1629941" y="678521"/>
                            </a:lnTo>
                            <a:lnTo>
                              <a:pt x="1845348" y="690669"/>
                            </a:lnTo>
                            <a:cubicBezTo>
                              <a:pt x="1878920" y="693312"/>
                              <a:pt x="1886501" y="699989"/>
                              <a:pt x="1893967" y="742464"/>
                            </a:cubicBezTo>
                            <a:lnTo>
                              <a:pt x="1912925" y="1003725"/>
                            </a:lnTo>
                            <a:cubicBezTo>
                              <a:pt x="1916217" y="1030557"/>
                              <a:pt x="1909852" y="1055618"/>
                              <a:pt x="1871086" y="1058871"/>
                            </a:cubicBezTo>
                            <a:lnTo>
                              <a:pt x="1659050" y="1109995"/>
                            </a:lnTo>
                            <a:lnTo>
                              <a:pt x="1648972" y="1153469"/>
                            </a:lnTo>
                            <a:lnTo>
                              <a:pt x="1620493" y="1220834"/>
                            </a:lnTo>
                            <a:lnTo>
                              <a:pt x="1774046" y="1385607"/>
                            </a:lnTo>
                            <a:cubicBezTo>
                              <a:pt x="1796452" y="1410748"/>
                              <a:pt x="1797304" y="1420814"/>
                              <a:pt x="1773299" y="1456642"/>
                            </a:cubicBezTo>
                            <a:lnTo>
                              <a:pt x="1606185" y="1658359"/>
                            </a:lnTo>
                            <a:cubicBezTo>
                              <a:pt x="1589993" y="1680007"/>
                              <a:pt x="1568056" y="1693692"/>
                              <a:pt x="1537821" y="1669214"/>
                            </a:cubicBezTo>
                            <a:lnTo>
                              <a:pt x="1337499" y="1552460"/>
                            </a:lnTo>
                            <a:lnTo>
                              <a:pt x="1327137" y="1559354"/>
                            </a:lnTo>
                            <a:cubicBezTo>
                              <a:pt x="1304404" y="1572710"/>
                              <a:pt x="1281059" y="1584727"/>
                              <a:pt x="1257222" y="1595396"/>
                            </a:cubicBezTo>
                            <a:lnTo>
                              <a:pt x="1239843" y="1601704"/>
                            </a:lnTo>
                            <a:lnTo>
                              <a:pt x="1227974" y="1827727"/>
                            </a:lnTo>
                            <a:cubicBezTo>
                              <a:pt x="1225461" y="1861309"/>
                              <a:pt x="1218813" y="1868916"/>
                              <a:pt x="1176368" y="1876546"/>
                            </a:cubicBezTo>
                            <a:lnTo>
                              <a:pt x="915182" y="1896516"/>
                            </a:lnTo>
                            <a:cubicBezTo>
                              <a:pt x="888362" y="1899911"/>
                              <a:pt x="863278" y="1893644"/>
                              <a:pt x="859874" y="1854891"/>
                            </a:cubicBezTo>
                            <a:lnTo>
                              <a:pt x="806932" y="1638983"/>
                            </a:lnTo>
                            <a:lnTo>
                              <a:pt x="750598" y="1625923"/>
                            </a:lnTo>
                            <a:lnTo>
                              <a:pt x="695955" y="1602824"/>
                            </a:lnTo>
                            <a:lnTo>
                              <a:pt x="528165" y="1759189"/>
                            </a:lnTo>
                            <a:cubicBezTo>
                              <a:pt x="503024" y="1781595"/>
                              <a:pt x="492957" y="1782447"/>
                              <a:pt x="457129" y="1758442"/>
                            </a:cubicBezTo>
                            <a:lnTo>
                              <a:pt x="255413" y="1591328"/>
                            </a:lnTo>
                            <a:cubicBezTo>
                              <a:pt x="233765" y="1575136"/>
                              <a:pt x="220079" y="1553200"/>
                              <a:pt x="244558" y="1522964"/>
                            </a:cubicBezTo>
                            <a:lnTo>
                              <a:pt x="359325" y="1326051"/>
                            </a:lnTo>
                            <a:lnTo>
                              <a:pt x="344713" y="1304089"/>
                            </a:lnTo>
                            <a:cubicBezTo>
                              <a:pt x="331357" y="1281357"/>
                              <a:pt x="319340" y="1258011"/>
                              <a:pt x="308671" y="1234174"/>
                            </a:cubicBezTo>
                            <a:lnTo>
                              <a:pt x="304722" y="1223295"/>
                            </a:lnTo>
                            <a:lnTo>
                              <a:pt x="64791" y="1207138"/>
                            </a:lnTo>
                            <a:cubicBezTo>
                              <a:pt x="31250" y="1204129"/>
                              <a:pt x="23742" y="1197369"/>
                              <a:pt x="16740" y="1154816"/>
                            </a:cubicBezTo>
                            <a:lnTo>
                              <a:pt x="632" y="893364"/>
                            </a:lnTo>
                            <a:cubicBezTo>
                              <a:pt x="-2368" y="866497"/>
                              <a:pt x="4269" y="841508"/>
                              <a:pt x="43068" y="838677"/>
                            </a:cubicBezTo>
                            <a:lnTo>
                              <a:pt x="264148" y="787917"/>
                            </a:lnTo>
                            <a:lnTo>
                              <a:pt x="278143" y="727550"/>
                            </a:lnTo>
                            <a:lnTo>
                              <a:pt x="302251" y="670522"/>
                            </a:lnTo>
                            <a:lnTo>
                              <a:pt x="146413" y="503298"/>
                            </a:lnTo>
                            <a:cubicBezTo>
                              <a:pt x="124007" y="478157"/>
                              <a:pt x="123156" y="468090"/>
                              <a:pt x="147160" y="432263"/>
                            </a:cubicBezTo>
                            <a:lnTo>
                              <a:pt x="314274" y="230546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Freeform 117">
                        <a:extLst>
                          <a:ext uri="{FF2B5EF4-FFF2-40B4-BE49-F238E27FC236}">
                            <a16:creationId xmlns:a16="http://schemas.microsoft.com/office/drawing/2014/main" id="{707D2B3B-D690-C5BF-4BCF-5001B36E14A2}"/>
                          </a:ext>
                        </a:extLst>
                      </p:cNvPr>
                      <p:cNvSpPr/>
                      <p:nvPr/>
                    </p:nvSpPr>
                    <p:spPr>
                      <a:xfrm rot="18102765">
                        <a:off x="4195634" y="2923953"/>
                        <a:ext cx="1129812" cy="1130747"/>
                      </a:xfrm>
                      <a:custGeom>
                        <a:avLst/>
                        <a:gdLst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57840 w 1129812"/>
                          <a:gd name="connsiteY13" fmla="*/ 932087 h 1130747"/>
                          <a:gd name="connsiteX14" fmla="*/ 539372 w 1129812"/>
                          <a:gd name="connsiteY14" fmla="*/ 929553 h 1130747"/>
                          <a:gd name="connsiteX15" fmla="*/ 395690 w 1129812"/>
                          <a:gd name="connsiteY15" fmla="*/ 1130747 h 1130747"/>
                          <a:gd name="connsiteX16" fmla="*/ 197362 w 1129812"/>
                          <a:gd name="connsiteY16" fmla="*/ 1018167 h 1130747"/>
                          <a:gd name="connsiteX17" fmla="*/ 270238 w 1129812"/>
                          <a:gd name="connsiteY17" fmla="*/ 775579 h 1130747"/>
                          <a:gd name="connsiteX18" fmla="*/ 254320 w 1129812"/>
                          <a:gd name="connsiteY18" fmla="*/ 754811 h 1130747"/>
                          <a:gd name="connsiteX19" fmla="*/ 236466 w 1129812"/>
                          <a:gd name="connsiteY19" fmla="*/ 718133 h 1130747"/>
                          <a:gd name="connsiteX20" fmla="*/ 0 w 1129812"/>
                          <a:gd name="connsiteY20" fmla="*/ 689393 h 1130747"/>
                          <a:gd name="connsiteX21" fmla="*/ 3895 w 1129812"/>
                          <a:gd name="connsiteY21" fmla="*/ 461374 h 1130747"/>
                          <a:gd name="connsiteX22" fmla="*/ 228108 w 1129812"/>
                          <a:gd name="connsiteY22" fmla="*/ 414199 h 1130747"/>
                          <a:gd name="connsiteX23" fmla="*/ 231556 w 1129812"/>
                          <a:gd name="connsiteY23" fmla="*/ 404051 h 1130747"/>
                          <a:gd name="connsiteX24" fmla="*/ 257608 w 1129812"/>
                          <a:gd name="connsiteY24" fmla="*/ 358550 h 1130747"/>
                          <a:gd name="connsiteX25" fmla="*/ 160597 w 1129812"/>
                          <a:gd name="connsiteY25" fmla="*/ 127259 h 1130747"/>
                          <a:gd name="connsiteX26" fmla="*/ 360621 w 1129812"/>
                          <a:gd name="connsiteY26" fmla="*/ 17722 h 1130747"/>
                          <a:gd name="connsiteX27" fmla="*/ 512401 w 1129812"/>
                          <a:gd name="connsiteY27" fmla="*/ 188878 h 1130747"/>
                          <a:gd name="connsiteX28" fmla="*/ 515367 w 1129812"/>
                          <a:gd name="connsiteY28" fmla="*/ 188113 h 1130747"/>
                          <a:gd name="connsiteX29" fmla="*/ 600600 w 1129812"/>
                          <a:gd name="connsiteY29" fmla="*/ 187418 h 1130747"/>
                          <a:gd name="connsiteX30" fmla="*/ 734444 w 1129812"/>
                          <a:gd name="connsiteY30" fmla="*/ 0 h 1130747"/>
                          <a:gd name="connsiteX31" fmla="*/ 932771 w 1129812"/>
                          <a:gd name="connsiteY31" fmla="*/ 112580 h 1130747"/>
                          <a:gd name="connsiteX32" fmla="*/ 867708 w 1129812"/>
                          <a:gd name="connsiteY32" fmla="*/ 329161 h 1130747"/>
                          <a:gd name="connsiteX33" fmla="*/ 891111 w 1129812"/>
                          <a:gd name="connsiteY33" fmla="*/ 361325 h 1130747"/>
                          <a:gd name="connsiteX34" fmla="*/ 909269 w 1129812"/>
                          <a:gd name="connsiteY34" fmla="*/ 396377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57840 w 1129812"/>
                          <a:gd name="connsiteY13" fmla="*/ 932087 h 1130747"/>
                          <a:gd name="connsiteX14" fmla="*/ 539372 w 1129812"/>
                          <a:gd name="connsiteY14" fmla="*/ 929553 h 1130747"/>
                          <a:gd name="connsiteX15" fmla="*/ 395690 w 1129812"/>
                          <a:gd name="connsiteY15" fmla="*/ 1130747 h 1130747"/>
                          <a:gd name="connsiteX16" fmla="*/ 197362 w 1129812"/>
                          <a:gd name="connsiteY16" fmla="*/ 1018167 h 1130747"/>
                          <a:gd name="connsiteX17" fmla="*/ 270238 w 1129812"/>
                          <a:gd name="connsiteY17" fmla="*/ 775579 h 1130747"/>
                          <a:gd name="connsiteX18" fmla="*/ 254320 w 1129812"/>
                          <a:gd name="connsiteY18" fmla="*/ 754811 h 1130747"/>
                          <a:gd name="connsiteX19" fmla="*/ 236466 w 1129812"/>
                          <a:gd name="connsiteY19" fmla="*/ 718133 h 1130747"/>
                          <a:gd name="connsiteX20" fmla="*/ 0 w 1129812"/>
                          <a:gd name="connsiteY20" fmla="*/ 689393 h 1130747"/>
                          <a:gd name="connsiteX21" fmla="*/ 3895 w 1129812"/>
                          <a:gd name="connsiteY21" fmla="*/ 461374 h 1130747"/>
                          <a:gd name="connsiteX22" fmla="*/ 228108 w 1129812"/>
                          <a:gd name="connsiteY22" fmla="*/ 414199 h 1130747"/>
                          <a:gd name="connsiteX23" fmla="*/ 231556 w 1129812"/>
                          <a:gd name="connsiteY23" fmla="*/ 404051 h 1130747"/>
                          <a:gd name="connsiteX24" fmla="*/ 257608 w 1129812"/>
                          <a:gd name="connsiteY24" fmla="*/ 358550 h 1130747"/>
                          <a:gd name="connsiteX25" fmla="*/ 160597 w 1129812"/>
                          <a:gd name="connsiteY25" fmla="*/ 127259 h 1130747"/>
                          <a:gd name="connsiteX26" fmla="*/ 360621 w 1129812"/>
                          <a:gd name="connsiteY26" fmla="*/ 17722 h 1130747"/>
                          <a:gd name="connsiteX27" fmla="*/ 512401 w 1129812"/>
                          <a:gd name="connsiteY27" fmla="*/ 188878 h 1130747"/>
                          <a:gd name="connsiteX28" fmla="*/ 515367 w 1129812"/>
                          <a:gd name="connsiteY28" fmla="*/ 188113 h 1130747"/>
                          <a:gd name="connsiteX29" fmla="*/ 600600 w 1129812"/>
                          <a:gd name="connsiteY29" fmla="*/ 187418 h 1130747"/>
                          <a:gd name="connsiteX30" fmla="*/ 734444 w 1129812"/>
                          <a:gd name="connsiteY30" fmla="*/ 0 h 1130747"/>
                          <a:gd name="connsiteX31" fmla="*/ 932771 w 1129812"/>
                          <a:gd name="connsiteY31" fmla="*/ 112580 h 1130747"/>
                          <a:gd name="connsiteX32" fmla="*/ 867708 w 1129812"/>
                          <a:gd name="connsiteY32" fmla="*/ 329161 h 1130747"/>
                          <a:gd name="connsiteX33" fmla="*/ 909269 w 1129812"/>
                          <a:gd name="connsiteY33" fmla="*/ 396377 h 1130747"/>
                          <a:gd name="connsiteX34" fmla="*/ 1129663 w 1129812"/>
                          <a:gd name="connsiteY34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57840 w 1129812"/>
                          <a:gd name="connsiteY13" fmla="*/ 932087 h 1130747"/>
                          <a:gd name="connsiteX14" fmla="*/ 539372 w 1129812"/>
                          <a:gd name="connsiteY14" fmla="*/ 929553 h 1130747"/>
                          <a:gd name="connsiteX15" fmla="*/ 395690 w 1129812"/>
                          <a:gd name="connsiteY15" fmla="*/ 1130747 h 1130747"/>
                          <a:gd name="connsiteX16" fmla="*/ 197362 w 1129812"/>
                          <a:gd name="connsiteY16" fmla="*/ 1018167 h 1130747"/>
                          <a:gd name="connsiteX17" fmla="*/ 270238 w 1129812"/>
                          <a:gd name="connsiteY17" fmla="*/ 775579 h 1130747"/>
                          <a:gd name="connsiteX18" fmla="*/ 254320 w 1129812"/>
                          <a:gd name="connsiteY18" fmla="*/ 754811 h 1130747"/>
                          <a:gd name="connsiteX19" fmla="*/ 236466 w 1129812"/>
                          <a:gd name="connsiteY19" fmla="*/ 718133 h 1130747"/>
                          <a:gd name="connsiteX20" fmla="*/ 0 w 1129812"/>
                          <a:gd name="connsiteY20" fmla="*/ 689393 h 1130747"/>
                          <a:gd name="connsiteX21" fmla="*/ 3895 w 1129812"/>
                          <a:gd name="connsiteY21" fmla="*/ 461374 h 1130747"/>
                          <a:gd name="connsiteX22" fmla="*/ 228108 w 1129812"/>
                          <a:gd name="connsiteY22" fmla="*/ 414199 h 1130747"/>
                          <a:gd name="connsiteX23" fmla="*/ 257608 w 1129812"/>
                          <a:gd name="connsiteY23" fmla="*/ 358550 h 1130747"/>
                          <a:gd name="connsiteX24" fmla="*/ 160597 w 1129812"/>
                          <a:gd name="connsiteY24" fmla="*/ 127259 h 1130747"/>
                          <a:gd name="connsiteX25" fmla="*/ 360621 w 1129812"/>
                          <a:gd name="connsiteY25" fmla="*/ 17722 h 1130747"/>
                          <a:gd name="connsiteX26" fmla="*/ 512401 w 1129812"/>
                          <a:gd name="connsiteY26" fmla="*/ 188878 h 1130747"/>
                          <a:gd name="connsiteX27" fmla="*/ 515367 w 1129812"/>
                          <a:gd name="connsiteY27" fmla="*/ 188113 h 1130747"/>
                          <a:gd name="connsiteX28" fmla="*/ 600600 w 1129812"/>
                          <a:gd name="connsiteY28" fmla="*/ 187418 h 1130747"/>
                          <a:gd name="connsiteX29" fmla="*/ 734444 w 1129812"/>
                          <a:gd name="connsiteY29" fmla="*/ 0 h 1130747"/>
                          <a:gd name="connsiteX30" fmla="*/ 932771 w 1129812"/>
                          <a:gd name="connsiteY30" fmla="*/ 112580 h 1130747"/>
                          <a:gd name="connsiteX31" fmla="*/ 867708 w 1129812"/>
                          <a:gd name="connsiteY31" fmla="*/ 329161 h 1130747"/>
                          <a:gd name="connsiteX32" fmla="*/ 909269 w 1129812"/>
                          <a:gd name="connsiteY32" fmla="*/ 396377 h 1130747"/>
                          <a:gd name="connsiteX33" fmla="*/ 1129663 w 1129812"/>
                          <a:gd name="connsiteY33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39372 w 1129812"/>
                          <a:gd name="connsiteY13" fmla="*/ 929553 h 1130747"/>
                          <a:gd name="connsiteX14" fmla="*/ 395690 w 1129812"/>
                          <a:gd name="connsiteY14" fmla="*/ 1130747 h 1130747"/>
                          <a:gd name="connsiteX15" fmla="*/ 197362 w 1129812"/>
                          <a:gd name="connsiteY15" fmla="*/ 1018167 h 1130747"/>
                          <a:gd name="connsiteX16" fmla="*/ 270238 w 1129812"/>
                          <a:gd name="connsiteY16" fmla="*/ 775579 h 1130747"/>
                          <a:gd name="connsiteX17" fmla="*/ 254320 w 1129812"/>
                          <a:gd name="connsiteY17" fmla="*/ 754811 h 1130747"/>
                          <a:gd name="connsiteX18" fmla="*/ 236466 w 1129812"/>
                          <a:gd name="connsiteY18" fmla="*/ 718133 h 1130747"/>
                          <a:gd name="connsiteX19" fmla="*/ 0 w 1129812"/>
                          <a:gd name="connsiteY19" fmla="*/ 689393 h 1130747"/>
                          <a:gd name="connsiteX20" fmla="*/ 3895 w 1129812"/>
                          <a:gd name="connsiteY20" fmla="*/ 461374 h 1130747"/>
                          <a:gd name="connsiteX21" fmla="*/ 228108 w 1129812"/>
                          <a:gd name="connsiteY21" fmla="*/ 414199 h 1130747"/>
                          <a:gd name="connsiteX22" fmla="*/ 257608 w 1129812"/>
                          <a:gd name="connsiteY22" fmla="*/ 358550 h 1130747"/>
                          <a:gd name="connsiteX23" fmla="*/ 160597 w 1129812"/>
                          <a:gd name="connsiteY23" fmla="*/ 127259 h 1130747"/>
                          <a:gd name="connsiteX24" fmla="*/ 360621 w 1129812"/>
                          <a:gd name="connsiteY24" fmla="*/ 17722 h 1130747"/>
                          <a:gd name="connsiteX25" fmla="*/ 512401 w 1129812"/>
                          <a:gd name="connsiteY25" fmla="*/ 188878 h 1130747"/>
                          <a:gd name="connsiteX26" fmla="*/ 515367 w 1129812"/>
                          <a:gd name="connsiteY26" fmla="*/ 188113 h 1130747"/>
                          <a:gd name="connsiteX27" fmla="*/ 600600 w 1129812"/>
                          <a:gd name="connsiteY27" fmla="*/ 187418 h 1130747"/>
                          <a:gd name="connsiteX28" fmla="*/ 734444 w 1129812"/>
                          <a:gd name="connsiteY28" fmla="*/ 0 h 1130747"/>
                          <a:gd name="connsiteX29" fmla="*/ 932771 w 1129812"/>
                          <a:gd name="connsiteY29" fmla="*/ 112580 h 1130747"/>
                          <a:gd name="connsiteX30" fmla="*/ 867708 w 1129812"/>
                          <a:gd name="connsiteY30" fmla="*/ 329161 h 1130747"/>
                          <a:gd name="connsiteX31" fmla="*/ 909269 w 1129812"/>
                          <a:gd name="connsiteY31" fmla="*/ 396377 h 1130747"/>
                          <a:gd name="connsiteX32" fmla="*/ 1129663 w 1129812"/>
                          <a:gd name="connsiteY32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7931 w 1129812"/>
                          <a:gd name="connsiteY8" fmla="*/ 774861 h 1130747"/>
                          <a:gd name="connsiteX9" fmla="*/ 874176 w 1129812"/>
                          <a:gd name="connsiteY9" fmla="*/ 779174 h 1130747"/>
                          <a:gd name="connsiteX10" fmla="*/ 959896 w 1129812"/>
                          <a:gd name="connsiteY10" fmla="*/ 992123 h 1130747"/>
                          <a:gd name="connsiteX11" fmla="*/ 758310 w 1129812"/>
                          <a:gd name="connsiteY11" fmla="*/ 1098757 h 1130747"/>
                          <a:gd name="connsiteX12" fmla="*/ 612125 w 1129812"/>
                          <a:gd name="connsiteY12" fmla="*/ 929033 h 1130747"/>
                          <a:gd name="connsiteX13" fmla="*/ 539372 w 1129812"/>
                          <a:gd name="connsiteY13" fmla="*/ 929553 h 1130747"/>
                          <a:gd name="connsiteX14" fmla="*/ 395690 w 1129812"/>
                          <a:gd name="connsiteY14" fmla="*/ 1130747 h 1130747"/>
                          <a:gd name="connsiteX15" fmla="*/ 197362 w 1129812"/>
                          <a:gd name="connsiteY15" fmla="*/ 1018167 h 1130747"/>
                          <a:gd name="connsiteX16" fmla="*/ 270238 w 1129812"/>
                          <a:gd name="connsiteY16" fmla="*/ 775579 h 1130747"/>
                          <a:gd name="connsiteX17" fmla="*/ 236466 w 1129812"/>
                          <a:gd name="connsiteY17" fmla="*/ 718133 h 1130747"/>
                          <a:gd name="connsiteX18" fmla="*/ 0 w 1129812"/>
                          <a:gd name="connsiteY18" fmla="*/ 689393 h 1130747"/>
                          <a:gd name="connsiteX19" fmla="*/ 3895 w 1129812"/>
                          <a:gd name="connsiteY19" fmla="*/ 461374 h 1130747"/>
                          <a:gd name="connsiteX20" fmla="*/ 228108 w 1129812"/>
                          <a:gd name="connsiteY20" fmla="*/ 414199 h 1130747"/>
                          <a:gd name="connsiteX21" fmla="*/ 257608 w 1129812"/>
                          <a:gd name="connsiteY21" fmla="*/ 358550 h 1130747"/>
                          <a:gd name="connsiteX22" fmla="*/ 160597 w 1129812"/>
                          <a:gd name="connsiteY22" fmla="*/ 127259 h 1130747"/>
                          <a:gd name="connsiteX23" fmla="*/ 360621 w 1129812"/>
                          <a:gd name="connsiteY23" fmla="*/ 17722 h 1130747"/>
                          <a:gd name="connsiteX24" fmla="*/ 512401 w 1129812"/>
                          <a:gd name="connsiteY24" fmla="*/ 188878 h 1130747"/>
                          <a:gd name="connsiteX25" fmla="*/ 515367 w 1129812"/>
                          <a:gd name="connsiteY25" fmla="*/ 188113 h 1130747"/>
                          <a:gd name="connsiteX26" fmla="*/ 600600 w 1129812"/>
                          <a:gd name="connsiteY26" fmla="*/ 187418 h 1130747"/>
                          <a:gd name="connsiteX27" fmla="*/ 734444 w 1129812"/>
                          <a:gd name="connsiteY27" fmla="*/ 0 h 1130747"/>
                          <a:gd name="connsiteX28" fmla="*/ 932771 w 1129812"/>
                          <a:gd name="connsiteY28" fmla="*/ 112580 h 1130747"/>
                          <a:gd name="connsiteX29" fmla="*/ 867708 w 1129812"/>
                          <a:gd name="connsiteY29" fmla="*/ 329161 h 1130747"/>
                          <a:gd name="connsiteX30" fmla="*/ 909269 w 1129812"/>
                          <a:gd name="connsiteY30" fmla="*/ 396377 h 1130747"/>
                          <a:gd name="connsiteX31" fmla="*/ 1129663 w 1129812"/>
                          <a:gd name="connsiteY31" fmla="*/ 419205 h 1130747"/>
                          <a:gd name="connsiteX0" fmla="*/ 736125 w 1129812"/>
                          <a:gd name="connsiteY0" fmla="*/ 457096 h 1130747"/>
                          <a:gd name="connsiteX1" fmla="*/ 471744 w 1129812"/>
                          <a:gd name="connsiteY1" fmla="*/ 394661 h 1130747"/>
                          <a:gd name="connsiteX2" fmla="*/ 409309 w 1129812"/>
                          <a:gd name="connsiteY2" fmla="*/ 659042 h 1130747"/>
                          <a:gd name="connsiteX3" fmla="*/ 673690 w 1129812"/>
                          <a:gd name="connsiteY3" fmla="*/ 721477 h 1130747"/>
                          <a:gd name="connsiteX4" fmla="*/ 736125 w 1129812"/>
                          <a:gd name="connsiteY4" fmla="*/ 457096 h 1130747"/>
                          <a:gd name="connsiteX5" fmla="*/ 1129663 w 1129812"/>
                          <a:gd name="connsiteY5" fmla="*/ 419205 h 1130747"/>
                          <a:gd name="connsiteX6" fmla="*/ 1129812 w 1129812"/>
                          <a:gd name="connsiteY6" fmla="*/ 647258 h 1130747"/>
                          <a:gd name="connsiteX7" fmla="*/ 918347 w 1129812"/>
                          <a:gd name="connsiteY7" fmla="*/ 695682 h 1130747"/>
                          <a:gd name="connsiteX8" fmla="*/ 874176 w 1129812"/>
                          <a:gd name="connsiteY8" fmla="*/ 779174 h 1130747"/>
                          <a:gd name="connsiteX9" fmla="*/ 959896 w 1129812"/>
                          <a:gd name="connsiteY9" fmla="*/ 992123 h 1130747"/>
                          <a:gd name="connsiteX10" fmla="*/ 758310 w 1129812"/>
                          <a:gd name="connsiteY10" fmla="*/ 1098757 h 1130747"/>
                          <a:gd name="connsiteX11" fmla="*/ 612125 w 1129812"/>
                          <a:gd name="connsiteY11" fmla="*/ 929033 h 1130747"/>
                          <a:gd name="connsiteX12" fmla="*/ 539372 w 1129812"/>
                          <a:gd name="connsiteY12" fmla="*/ 929553 h 1130747"/>
                          <a:gd name="connsiteX13" fmla="*/ 395690 w 1129812"/>
                          <a:gd name="connsiteY13" fmla="*/ 1130747 h 1130747"/>
                          <a:gd name="connsiteX14" fmla="*/ 197362 w 1129812"/>
                          <a:gd name="connsiteY14" fmla="*/ 1018167 h 1130747"/>
                          <a:gd name="connsiteX15" fmla="*/ 270238 w 1129812"/>
                          <a:gd name="connsiteY15" fmla="*/ 775579 h 1130747"/>
                          <a:gd name="connsiteX16" fmla="*/ 236466 w 1129812"/>
                          <a:gd name="connsiteY16" fmla="*/ 718133 h 1130747"/>
                          <a:gd name="connsiteX17" fmla="*/ 0 w 1129812"/>
                          <a:gd name="connsiteY17" fmla="*/ 689393 h 1130747"/>
                          <a:gd name="connsiteX18" fmla="*/ 3895 w 1129812"/>
                          <a:gd name="connsiteY18" fmla="*/ 461374 h 1130747"/>
                          <a:gd name="connsiteX19" fmla="*/ 228108 w 1129812"/>
                          <a:gd name="connsiteY19" fmla="*/ 414199 h 1130747"/>
                          <a:gd name="connsiteX20" fmla="*/ 257608 w 1129812"/>
                          <a:gd name="connsiteY20" fmla="*/ 358550 h 1130747"/>
                          <a:gd name="connsiteX21" fmla="*/ 160597 w 1129812"/>
                          <a:gd name="connsiteY21" fmla="*/ 127259 h 1130747"/>
                          <a:gd name="connsiteX22" fmla="*/ 360621 w 1129812"/>
                          <a:gd name="connsiteY22" fmla="*/ 17722 h 1130747"/>
                          <a:gd name="connsiteX23" fmla="*/ 512401 w 1129812"/>
                          <a:gd name="connsiteY23" fmla="*/ 188878 h 1130747"/>
                          <a:gd name="connsiteX24" fmla="*/ 515367 w 1129812"/>
                          <a:gd name="connsiteY24" fmla="*/ 188113 h 1130747"/>
                          <a:gd name="connsiteX25" fmla="*/ 600600 w 1129812"/>
                          <a:gd name="connsiteY25" fmla="*/ 187418 h 1130747"/>
                          <a:gd name="connsiteX26" fmla="*/ 734444 w 1129812"/>
                          <a:gd name="connsiteY26" fmla="*/ 0 h 1130747"/>
                          <a:gd name="connsiteX27" fmla="*/ 932771 w 1129812"/>
                          <a:gd name="connsiteY27" fmla="*/ 112580 h 1130747"/>
                          <a:gd name="connsiteX28" fmla="*/ 867708 w 1129812"/>
                          <a:gd name="connsiteY28" fmla="*/ 329161 h 1130747"/>
                          <a:gd name="connsiteX29" fmla="*/ 909269 w 1129812"/>
                          <a:gd name="connsiteY29" fmla="*/ 396377 h 1130747"/>
                          <a:gd name="connsiteX30" fmla="*/ 1129663 w 1129812"/>
                          <a:gd name="connsiteY30" fmla="*/ 419205 h 11307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1129812" h="1130747">
                            <a:moveTo>
                              <a:pt x="736125" y="457096"/>
                            </a:moveTo>
                            <a:cubicBezTo>
                              <a:pt x="680359" y="366848"/>
                              <a:pt x="561991" y="338895"/>
                              <a:pt x="471744" y="394661"/>
                            </a:cubicBezTo>
                            <a:cubicBezTo>
                              <a:pt x="381496" y="450427"/>
                              <a:pt x="353543" y="568795"/>
                              <a:pt x="409309" y="659042"/>
                            </a:cubicBezTo>
                            <a:cubicBezTo>
                              <a:pt x="465075" y="749290"/>
                              <a:pt x="583443" y="777243"/>
                              <a:pt x="673690" y="721477"/>
                            </a:cubicBezTo>
                            <a:cubicBezTo>
                              <a:pt x="763938" y="665711"/>
                              <a:pt x="791891" y="547343"/>
                              <a:pt x="736125" y="457096"/>
                            </a:cubicBezTo>
                            <a:close/>
                            <a:moveTo>
                              <a:pt x="1129663" y="419205"/>
                            </a:moveTo>
                            <a:cubicBezTo>
                              <a:pt x="1129713" y="495223"/>
                              <a:pt x="1129762" y="571240"/>
                              <a:pt x="1129812" y="647258"/>
                            </a:cubicBezTo>
                            <a:lnTo>
                              <a:pt x="918347" y="695682"/>
                            </a:lnTo>
                            <a:lnTo>
                              <a:pt x="874176" y="779174"/>
                            </a:lnTo>
                            <a:lnTo>
                              <a:pt x="959896" y="992123"/>
                            </a:lnTo>
                            <a:lnTo>
                              <a:pt x="758310" y="1098757"/>
                            </a:lnTo>
                            <a:lnTo>
                              <a:pt x="612125" y="929033"/>
                            </a:lnTo>
                            <a:lnTo>
                              <a:pt x="539372" y="929553"/>
                            </a:lnTo>
                            <a:lnTo>
                              <a:pt x="395690" y="1130747"/>
                            </a:lnTo>
                            <a:lnTo>
                              <a:pt x="197362" y="1018167"/>
                            </a:lnTo>
                            <a:lnTo>
                              <a:pt x="270238" y="775579"/>
                            </a:lnTo>
                            <a:lnTo>
                              <a:pt x="236466" y="718133"/>
                            </a:lnTo>
                            <a:lnTo>
                              <a:pt x="0" y="689393"/>
                            </a:lnTo>
                            <a:cubicBezTo>
                              <a:pt x="1298" y="613387"/>
                              <a:pt x="2597" y="537380"/>
                              <a:pt x="3895" y="461374"/>
                            </a:cubicBezTo>
                            <a:lnTo>
                              <a:pt x="228108" y="414199"/>
                            </a:lnTo>
                            <a:lnTo>
                              <a:pt x="257608" y="358550"/>
                            </a:lnTo>
                            <a:lnTo>
                              <a:pt x="160597" y="127259"/>
                            </a:lnTo>
                            <a:lnTo>
                              <a:pt x="360621" y="17722"/>
                            </a:lnTo>
                            <a:lnTo>
                              <a:pt x="512401" y="188878"/>
                            </a:lnTo>
                            <a:lnTo>
                              <a:pt x="515367" y="188113"/>
                            </a:lnTo>
                            <a:lnTo>
                              <a:pt x="600600" y="187418"/>
                            </a:lnTo>
                            <a:lnTo>
                              <a:pt x="734444" y="0"/>
                            </a:lnTo>
                            <a:lnTo>
                              <a:pt x="932771" y="112580"/>
                            </a:lnTo>
                            <a:lnTo>
                              <a:pt x="867708" y="329161"/>
                            </a:lnTo>
                            <a:lnTo>
                              <a:pt x="909269" y="396377"/>
                            </a:lnTo>
                            <a:lnTo>
                              <a:pt x="1129663" y="419205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51103865-0806-79D8-0E1E-1D3E9447ADCA}"/>
                      </a:ext>
                    </a:extLst>
                  </p:cNvPr>
                  <p:cNvGrpSpPr/>
                  <p:nvPr/>
                </p:nvGrpSpPr>
                <p:grpSpPr>
                  <a:xfrm>
                    <a:off x="2771882" y="3095114"/>
                    <a:ext cx="558563" cy="2052332"/>
                    <a:chOff x="2771882" y="3095114"/>
                    <a:chExt cx="558563" cy="2052332"/>
                  </a:xfrm>
                </p:grpSpPr>
                <p:grpSp>
                  <p:nvGrpSpPr>
                    <p:cNvPr id="41" name="Group 4">
                      <a:extLst>
                        <a:ext uri="{FF2B5EF4-FFF2-40B4-BE49-F238E27FC236}">
                          <a16:creationId xmlns:a16="http://schemas.microsoft.com/office/drawing/2014/main" id="{DBB4C9AE-61C5-CEA3-9896-4F1A4E5DE46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2771882" y="3095114"/>
                      <a:ext cx="558563" cy="2052332"/>
                      <a:chOff x="1011" y="583"/>
                      <a:chExt cx="749" cy="3257"/>
                    </a:xfrm>
                  </p:grpSpPr>
                  <p:sp>
                    <p:nvSpPr>
                      <p:cNvPr id="52" name="Freeform 5">
                        <a:extLst>
                          <a:ext uri="{FF2B5EF4-FFF2-40B4-BE49-F238E27FC236}">
                            <a16:creationId xmlns:a16="http://schemas.microsoft.com/office/drawing/2014/main" id="{DB745401-5EB3-A829-ABB9-4C8DB5B71A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1" y="583"/>
                        <a:ext cx="749" cy="120"/>
                      </a:xfrm>
                      <a:custGeom>
                        <a:avLst/>
                        <a:gdLst>
                          <a:gd name="T0" fmla="*/ 635 w 749"/>
                          <a:gd name="T1" fmla="*/ 120 h 120"/>
                          <a:gd name="T2" fmla="*/ 0 w 749"/>
                          <a:gd name="T3" fmla="*/ 120 h 120"/>
                          <a:gd name="T4" fmla="*/ 134 w 749"/>
                          <a:gd name="T5" fmla="*/ 0 h 120"/>
                          <a:gd name="T6" fmla="*/ 749 w 749"/>
                          <a:gd name="T7" fmla="*/ 0 h 120"/>
                          <a:gd name="T8" fmla="*/ 635 w 749"/>
                          <a:gd name="T9" fmla="*/ 120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49" h="120">
                            <a:moveTo>
                              <a:pt x="635" y="120"/>
                            </a:moveTo>
                            <a:lnTo>
                              <a:pt x="0" y="120"/>
                            </a:lnTo>
                            <a:lnTo>
                              <a:pt x="134" y="0"/>
                            </a:lnTo>
                            <a:lnTo>
                              <a:pt x="749" y="0"/>
                            </a:lnTo>
                            <a:lnTo>
                              <a:pt x="635" y="120"/>
                            </a:lnTo>
                            <a:close/>
                          </a:path>
                        </a:pathLst>
                      </a:custGeom>
                      <a:solidFill>
                        <a:srgbClr val="E4AC5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" name="Rectangle 6">
                        <a:extLst>
                          <a:ext uri="{FF2B5EF4-FFF2-40B4-BE49-F238E27FC236}">
                            <a16:creationId xmlns:a16="http://schemas.microsoft.com/office/drawing/2014/main" id="{FAF87C88-7990-9207-1318-C3A7F9CAE7E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703"/>
                        <a:ext cx="630" cy="3137"/>
                      </a:xfrm>
                      <a:prstGeom prst="rect">
                        <a:avLst/>
                      </a:prstGeom>
                      <a:solidFill>
                        <a:srgbClr val="DF9D3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4" name="Freeform 10">
                        <a:extLst>
                          <a:ext uri="{FF2B5EF4-FFF2-40B4-BE49-F238E27FC236}">
                            <a16:creationId xmlns:a16="http://schemas.microsoft.com/office/drawing/2014/main" id="{AA4B7CBC-4FF9-99AB-1F9F-6ABE090917E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1" y="583"/>
                        <a:ext cx="119" cy="3257"/>
                      </a:xfrm>
                      <a:custGeom>
                        <a:avLst/>
                        <a:gdLst>
                          <a:gd name="T0" fmla="*/ 119 w 119"/>
                          <a:gd name="T1" fmla="*/ 0 h 3257"/>
                          <a:gd name="T2" fmla="*/ 119 w 119"/>
                          <a:gd name="T3" fmla="*/ 3144 h 3257"/>
                          <a:gd name="T4" fmla="*/ 0 w 119"/>
                          <a:gd name="T5" fmla="*/ 3257 h 3257"/>
                          <a:gd name="T6" fmla="*/ 0 w 119"/>
                          <a:gd name="T7" fmla="*/ 120 h 3257"/>
                          <a:gd name="T8" fmla="*/ 119 w 119"/>
                          <a:gd name="T9" fmla="*/ 0 h 3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9" h="3257">
                            <a:moveTo>
                              <a:pt x="119" y="0"/>
                            </a:moveTo>
                            <a:lnTo>
                              <a:pt x="119" y="3144"/>
                            </a:lnTo>
                            <a:lnTo>
                              <a:pt x="0" y="3257"/>
                            </a:lnTo>
                            <a:lnTo>
                              <a:pt x="0" y="120"/>
                            </a:lnTo>
                            <a:lnTo>
                              <a:pt x="119" y="0"/>
                            </a:lnTo>
                            <a:close/>
                          </a:path>
                        </a:pathLst>
                      </a:custGeom>
                      <a:solidFill>
                        <a:srgbClr val="B57B1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D32509F3-4EC9-B5CA-F2FF-B16635FC4A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02448" y="3956447"/>
                      <a:ext cx="297430" cy="329666"/>
                      <a:chOff x="4270116" y="3239173"/>
                      <a:chExt cx="697671" cy="773290"/>
                    </a:xfrm>
                    <a:solidFill>
                      <a:schemeClr val="bg1"/>
                    </a:solidFill>
                  </p:grpSpPr>
                  <p:sp>
                    <p:nvSpPr>
                      <p:cNvPr id="43" name="Rectangle 29">
                        <a:extLst>
                          <a:ext uri="{FF2B5EF4-FFF2-40B4-BE49-F238E27FC236}">
                            <a16:creationId xmlns:a16="http://schemas.microsoft.com/office/drawing/2014/main" id="{9C9EB2B8-9CCC-FF33-5E4D-9CCD5ED308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99473" y="3239173"/>
                        <a:ext cx="46049" cy="117722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4979"/>
                          <a:gd name="connsiteX1" fmla="*/ 85353 w 85353"/>
                          <a:gd name="connsiteY1" fmla="*/ 0 h 214979"/>
                          <a:gd name="connsiteX2" fmla="*/ 83575 w 85353"/>
                          <a:gd name="connsiteY2" fmla="*/ 213788 h 214979"/>
                          <a:gd name="connsiteX3" fmla="*/ 0 w 85353"/>
                          <a:gd name="connsiteY3" fmla="*/ 213788 h 214979"/>
                          <a:gd name="connsiteX4" fmla="*/ 2183 w 85353"/>
                          <a:gd name="connsiteY4" fmla="*/ 0 h 214979"/>
                          <a:gd name="connsiteX0" fmla="*/ 2183 w 85353"/>
                          <a:gd name="connsiteY0" fmla="*/ 0 h 216899"/>
                          <a:gd name="connsiteX1" fmla="*/ 85353 w 85353"/>
                          <a:gd name="connsiteY1" fmla="*/ 0 h 216899"/>
                          <a:gd name="connsiteX2" fmla="*/ 83575 w 85353"/>
                          <a:gd name="connsiteY2" fmla="*/ 213788 h 216899"/>
                          <a:gd name="connsiteX3" fmla="*/ 0 w 85353"/>
                          <a:gd name="connsiteY3" fmla="*/ 213788 h 216899"/>
                          <a:gd name="connsiteX4" fmla="*/ 2183 w 85353"/>
                          <a:gd name="connsiteY4" fmla="*/ 0 h 216899"/>
                          <a:gd name="connsiteX0" fmla="*/ 60 w 90103"/>
                          <a:gd name="connsiteY0" fmla="*/ 0 h 216899"/>
                          <a:gd name="connsiteX1" fmla="*/ 90103 w 90103"/>
                          <a:gd name="connsiteY1" fmla="*/ 0 h 216899"/>
                          <a:gd name="connsiteX2" fmla="*/ 88325 w 90103"/>
                          <a:gd name="connsiteY2" fmla="*/ 213788 h 216899"/>
                          <a:gd name="connsiteX3" fmla="*/ 4750 w 90103"/>
                          <a:gd name="connsiteY3" fmla="*/ 213788 h 216899"/>
                          <a:gd name="connsiteX4" fmla="*/ 60 w 90103"/>
                          <a:gd name="connsiteY4" fmla="*/ 0 h 216899"/>
                          <a:gd name="connsiteX0" fmla="*/ 2183 w 85353"/>
                          <a:gd name="connsiteY0" fmla="*/ 0 h 216899"/>
                          <a:gd name="connsiteX1" fmla="*/ 85353 w 85353"/>
                          <a:gd name="connsiteY1" fmla="*/ 0 h 216899"/>
                          <a:gd name="connsiteX2" fmla="*/ 83575 w 85353"/>
                          <a:gd name="connsiteY2" fmla="*/ 213788 h 216899"/>
                          <a:gd name="connsiteX3" fmla="*/ 0 w 85353"/>
                          <a:gd name="connsiteY3" fmla="*/ 213788 h 216899"/>
                          <a:gd name="connsiteX4" fmla="*/ 2183 w 85353"/>
                          <a:gd name="connsiteY4" fmla="*/ 0 h 216899"/>
                          <a:gd name="connsiteX0" fmla="*/ 60 w 90103"/>
                          <a:gd name="connsiteY0" fmla="*/ 0 h 216899"/>
                          <a:gd name="connsiteX1" fmla="*/ 90103 w 90103"/>
                          <a:gd name="connsiteY1" fmla="*/ 0 h 216899"/>
                          <a:gd name="connsiteX2" fmla="*/ 88325 w 90103"/>
                          <a:gd name="connsiteY2" fmla="*/ 213788 h 216899"/>
                          <a:gd name="connsiteX3" fmla="*/ 4750 w 90103"/>
                          <a:gd name="connsiteY3" fmla="*/ 213788 h 216899"/>
                          <a:gd name="connsiteX4" fmla="*/ 60 w 90103"/>
                          <a:gd name="connsiteY4" fmla="*/ 0 h 216899"/>
                          <a:gd name="connsiteX0" fmla="*/ 2183 w 85353"/>
                          <a:gd name="connsiteY0" fmla="*/ 0 h 216899"/>
                          <a:gd name="connsiteX1" fmla="*/ 85353 w 85353"/>
                          <a:gd name="connsiteY1" fmla="*/ 0 h 216899"/>
                          <a:gd name="connsiteX2" fmla="*/ 83575 w 85353"/>
                          <a:gd name="connsiteY2" fmla="*/ 213788 h 216899"/>
                          <a:gd name="connsiteX3" fmla="*/ 0 w 85353"/>
                          <a:gd name="connsiteY3" fmla="*/ 213788 h 216899"/>
                          <a:gd name="connsiteX4" fmla="*/ 2183 w 85353"/>
                          <a:gd name="connsiteY4" fmla="*/ 0 h 216899"/>
                          <a:gd name="connsiteX0" fmla="*/ 125 w 86732"/>
                          <a:gd name="connsiteY0" fmla="*/ 0 h 216899"/>
                          <a:gd name="connsiteX1" fmla="*/ 86732 w 86732"/>
                          <a:gd name="connsiteY1" fmla="*/ 0 h 216899"/>
                          <a:gd name="connsiteX2" fmla="*/ 84954 w 86732"/>
                          <a:gd name="connsiteY2" fmla="*/ 213788 h 216899"/>
                          <a:gd name="connsiteX3" fmla="*/ 1379 w 86732"/>
                          <a:gd name="connsiteY3" fmla="*/ 213788 h 216899"/>
                          <a:gd name="connsiteX4" fmla="*/ 125 w 86732"/>
                          <a:gd name="connsiteY4" fmla="*/ 0 h 216899"/>
                          <a:gd name="connsiteX0" fmla="*/ 125 w 86732"/>
                          <a:gd name="connsiteY0" fmla="*/ 0 h 214922"/>
                          <a:gd name="connsiteX1" fmla="*/ 86732 w 86732"/>
                          <a:gd name="connsiteY1" fmla="*/ 0 h 214922"/>
                          <a:gd name="connsiteX2" fmla="*/ 84954 w 86732"/>
                          <a:gd name="connsiteY2" fmla="*/ 213788 h 214922"/>
                          <a:gd name="connsiteX3" fmla="*/ 1379 w 86732"/>
                          <a:gd name="connsiteY3" fmla="*/ 213788 h 214922"/>
                          <a:gd name="connsiteX4" fmla="*/ 125 w 86732"/>
                          <a:gd name="connsiteY4" fmla="*/ 0 h 214922"/>
                          <a:gd name="connsiteX0" fmla="*/ 125 w 86732"/>
                          <a:gd name="connsiteY0" fmla="*/ 0 h 213788"/>
                          <a:gd name="connsiteX1" fmla="*/ 86732 w 86732"/>
                          <a:gd name="connsiteY1" fmla="*/ 0 h 213788"/>
                          <a:gd name="connsiteX2" fmla="*/ 84954 w 86732"/>
                          <a:gd name="connsiteY2" fmla="*/ 213788 h 213788"/>
                          <a:gd name="connsiteX3" fmla="*/ 1379 w 86732"/>
                          <a:gd name="connsiteY3" fmla="*/ 213788 h 213788"/>
                          <a:gd name="connsiteX4" fmla="*/ 125 w 86732"/>
                          <a:gd name="connsiteY4" fmla="*/ 0 h 213788"/>
                          <a:gd name="connsiteX0" fmla="*/ 125 w 86732"/>
                          <a:gd name="connsiteY0" fmla="*/ 0 h 213788"/>
                          <a:gd name="connsiteX1" fmla="*/ 86732 w 86732"/>
                          <a:gd name="connsiteY1" fmla="*/ 0 h 213788"/>
                          <a:gd name="connsiteX2" fmla="*/ 84954 w 86732"/>
                          <a:gd name="connsiteY2" fmla="*/ 213788 h 213788"/>
                          <a:gd name="connsiteX3" fmla="*/ 1379 w 86732"/>
                          <a:gd name="connsiteY3" fmla="*/ 213788 h 213788"/>
                          <a:gd name="connsiteX4" fmla="*/ 125 w 86732"/>
                          <a:gd name="connsiteY4" fmla="*/ 0 h 213788"/>
                          <a:gd name="connsiteX0" fmla="*/ 125 w 86732"/>
                          <a:gd name="connsiteY0" fmla="*/ 0 h 214170"/>
                          <a:gd name="connsiteX1" fmla="*/ 86732 w 86732"/>
                          <a:gd name="connsiteY1" fmla="*/ 0 h 214170"/>
                          <a:gd name="connsiteX2" fmla="*/ 84954 w 86732"/>
                          <a:gd name="connsiteY2" fmla="*/ 213788 h 214170"/>
                          <a:gd name="connsiteX3" fmla="*/ 1379 w 86732"/>
                          <a:gd name="connsiteY3" fmla="*/ 213788 h 214170"/>
                          <a:gd name="connsiteX4" fmla="*/ 125 w 86732"/>
                          <a:gd name="connsiteY4" fmla="*/ 0 h 214170"/>
                          <a:gd name="connsiteX0" fmla="*/ 125 w 86732"/>
                          <a:gd name="connsiteY0" fmla="*/ 0 h 213788"/>
                          <a:gd name="connsiteX1" fmla="*/ 86732 w 86732"/>
                          <a:gd name="connsiteY1" fmla="*/ 0 h 213788"/>
                          <a:gd name="connsiteX2" fmla="*/ 84954 w 86732"/>
                          <a:gd name="connsiteY2" fmla="*/ 213788 h 213788"/>
                          <a:gd name="connsiteX3" fmla="*/ 1379 w 86732"/>
                          <a:gd name="connsiteY3" fmla="*/ 213788 h 213788"/>
                          <a:gd name="connsiteX4" fmla="*/ 125 w 86732"/>
                          <a:gd name="connsiteY4" fmla="*/ 0 h 2137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6732" h="213788">
                            <a:moveTo>
                              <a:pt x="125" y="0"/>
                            </a:moveTo>
                            <a:lnTo>
                              <a:pt x="86732" y="0"/>
                            </a:lnTo>
                            <a:cubicBezTo>
                              <a:pt x="86139" y="68805"/>
                              <a:pt x="85547" y="144983"/>
                              <a:pt x="84954" y="213788"/>
                            </a:cubicBezTo>
                            <a:cubicBezTo>
                              <a:pt x="35074" y="213055"/>
                              <a:pt x="42134" y="212319"/>
                              <a:pt x="1379" y="213788"/>
                            </a:cubicBezTo>
                            <a:cubicBezTo>
                              <a:pt x="2107" y="145803"/>
                              <a:pt x="-603" y="67985"/>
                              <a:pt x="125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" name="Rectangle 29">
                        <a:extLst>
                          <a:ext uri="{FF2B5EF4-FFF2-40B4-BE49-F238E27FC236}">
                            <a16:creationId xmlns:a16="http://schemas.microsoft.com/office/drawing/2014/main" id="{2F74A9A2-64A4-9A1E-A148-C5F7192AC67D}"/>
                          </a:ext>
                        </a:extLst>
                      </p:cNvPr>
                      <p:cNvSpPr/>
                      <p:nvPr/>
                    </p:nvSpPr>
                    <p:spPr>
                      <a:xfrm rot="1791184">
                        <a:off x="4739693" y="3278725"/>
                        <a:ext cx="47000" cy="118517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4819"/>
                          <a:gd name="connsiteX1" fmla="*/ 85353 w 85353"/>
                          <a:gd name="connsiteY1" fmla="*/ 0 h 214819"/>
                          <a:gd name="connsiteX2" fmla="*/ 83575 w 85353"/>
                          <a:gd name="connsiteY2" fmla="*/ 213788 h 214819"/>
                          <a:gd name="connsiteX3" fmla="*/ 0 w 85353"/>
                          <a:gd name="connsiteY3" fmla="*/ 213788 h 214819"/>
                          <a:gd name="connsiteX4" fmla="*/ 2183 w 85353"/>
                          <a:gd name="connsiteY4" fmla="*/ 0 h 214819"/>
                          <a:gd name="connsiteX0" fmla="*/ 2183 w 85353"/>
                          <a:gd name="connsiteY0" fmla="*/ 0 h 215231"/>
                          <a:gd name="connsiteX1" fmla="*/ 85353 w 85353"/>
                          <a:gd name="connsiteY1" fmla="*/ 0 h 215231"/>
                          <a:gd name="connsiteX2" fmla="*/ 83575 w 85353"/>
                          <a:gd name="connsiteY2" fmla="*/ 213788 h 215231"/>
                          <a:gd name="connsiteX3" fmla="*/ 0 w 85353"/>
                          <a:gd name="connsiteY3" fmla="*/ 213788 h 215231"/>
                          <a:gd name="connsiteX4" fmla="*/ 2183 w 85353"/>
                          <a:gd name="connsiteY4" fmla="*/ 0 h 215231"/>
                          <a:gd name="connsiteX0" fmla="*/ 2183 w 85353"/>
                          <a:gd name="connsiteY0" fmla="*/ 0 h 215231"/>
                          <a:gd name="connsiteX1" fmla="*/ 85353 w 85353"/>
                          <a:gd name="connsiteY1" fmla="*/ 0 h 215231"/>
                          <a:gd name="connsiteX2" fmla="*/ 83575 w 85353"/>
                          <a:gd name="connsiteY2" fmla="*/ 213788 h 215231"/>
                          <a:gd name="connsiteX3" fmla="*/ 0 w 85353"/>
                          <a:gd name="connsiteY3" fmla="*/ 213788 h 215231"/>
                          <a:gd name="connsiteX4" fmla="*/ 2183 w 85353"/>
                          <a:gd name="connsiteY4" fmla="*/ 0 h 215231"/>
                          <a:gd name="connsiteX0" fmla="*/ 2183 w 85353"/>
                          <a:gd name="connsiteY0" fmla="*/ 0 h 215231"/>
                          <a:gd name="connsiteX1" fmla="*/ 85353 w 85353"/>
                          <a:gd name="connsiteY1" fmla="*/ 0 h 215231"/>
                          <a:gd name="connsiteX2" fmla="*/ 83575 w 85353"/>
                          <a:gd name="connsiteY2" fmla="*/ 213788 h 215231"/>
                          <a:gd name="connsiteX3" fmla="*/ 0 w 85353"/>
                          <a:gd name="connsiteY3" fmla="*/ 213788 h 215231"/>
                          <a:gd name="connsiteX4" fmla="*/ 2183 w 85353"/>
                          <a:gd name="connsiteY4" fmla="*/ 0 h 215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5353" h="215231">
                            <a:moveTo>
                              <a:pt x="2183" y="0"/>
                            </a:moveTo>
                            <a:cubicBezTo>
                              <a:pt x="42909" y="1601"/>
                              <a:pt x="57630" y="1"/>
                              <a:pt x="85353" y="0"/>
                            </a:cubicBezTo>
                            <a:cubicBezTo>
                              <a:pt x="84760" y="68805"/>
                              <a:pt x="84168" y="144983"/>
                              <a:pt x="83575" y="213788"/>
                            </a:cubicBezTo>
                            <a:cubicBezTo>
                              <a:pt x="32441" y="213518"/>
                              <a:pt x="31517" y="217168"/>
                              <a:pt x="0" y="213788"/>
                            </a:cubicBezTo>
                            <a:cubicBezTo>
                              <a:pt x="728" y="145803"/>
                              <a:pt x="1455" y="67985"/>
                              <a:pt x="2183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5" name="Rectangle 29">
                        <a:extLst>
                          <a:ext uri="{FF2B5EF4-FFF2-40B4-BE49-F238E27FC236}">
                            <a16:creationId xmlns:a16="http://schemas.microsoft.com/office/drawing/2014/main" id="{7E94D8A4-CFF4-86B4-DD4A-7C61F06B9A6E}"/>
                          </a:ext>
                        </a:extLst>
                      </p:cNvPr>
                      <p:cNvSpPr/>
                      <p:nvPr/>
                    </p:nvSpPr>
                    <p:spPr>
                      <a:xfrm rot="3652241">
                        <a:off x="4846873" y="3383640"/>
                        <a:ext cx="47000" cy="117722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5353" h="213788">
                            <a:moveTo>
                              <a:pt x="2183" y="0"/>
                            </a:moveTo>
                            <a:lnTo>
                              <a:pt x="85353" y="0"/>
                            </a:lnTo>
                            <a:cubicBezTo>
                              <a:pt x="84760" y="68805"/>
                              <a:pt x="84168" y="144983"/>
                              <a:pt x="83575" y="213788"/>
                            </a:cubicBezTo>
                            <a:cubicBezTo>
                              <a:pt x="36985" y="210909"/>
                              <a:pt x="31181" y="211319"/>
                              <a:pt x="0" y="213788"/>
                            </a:cubicBezTo>
                            <a:cubicBezTo>
                              <a:pt x="728" y="145803"/>
                              <a:pt x="1455" y="67985"/>
                              <a:pt x="2183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Rectangle 29">
                        <a:extLst>
                          <a:ext uri="{FF2B5EF4-FFF2-40B4-BE49-F238E27FC236}">
                            <a16:creationId xmlns:a16="http://schemas.microsoft.com/office/drawing/2014/main" id="{70D8FA46-A7ED-1694-52EC-FCD5495E3A0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889681" y="3528846"/>
                        <a:ext cx="39517" cy="116694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182 w 85808"/>
                          <a:gd name="connsiteY0" fmla="*/ 2458 h 213788"/>
                          <a:gd name="connsiteX1" fmla="*/ 85808 w 85808"/>
                          <a:gd name="connsiteY1" fmla="*/ 0 h 213788"/>
                          <a:gd name="connsiteX2" fmla="*/ 84030 w 85808"/>
                          <a:gd name="connsiteY2" fmla="*/ 213788 h 213788"/>
                          <a:gd name="connsiteX3" fmla="*/ 455 w 85808"/>
                          <a:gd name="connsiteY3" fmla="*/ 213788 h 213788"/>
                          <a:gd name="connsiteX4" fmla="*/ 182 w 85808"/>
                          <a:gd name="connsiteY4" fmla="*/ 2458 h 213788"/>
                          <a:gd name="connsiteX0" fmla="*/ 182 w 85808"/>
                          <a:gd name="connsiteY0" fmla="*/ 2458 h 215139"/>
                          <a:gd name="connsiteX1" fmla="*/ 85808 w 85808"/>
                          <a:gd name="connsiteY1" fmla="*/ 0 h 215139"/>
                          <a:gd name="connsiteX2" fmla="*/ 84030 w 85808"/>
                          <a:gd name="connsiteY2" fmla="*/ 213788 h 215139"/>
                          <a:gd name="connsiteX3" fmla="*/ 455 w 85808"/>
                          <a:gd name="connsiteY3" fmla="*/ 213788 h 215139"/>
                          <a:gd name="connsiteX4" fmla="*/ 182 w 85808"/>
                          <a:gd name="connsiteY4" fmla="*/ 2458 h 215139"/>
                          <a:gd name="connsiteX0" fmla="*/ 182 w 85808"/>
                          <a:gd name="connsiteY0" fmla="*/ 2458 h 218063"/>
                          <a:gd name="connsiteX1" fmla="*/ 85808 w 85808"/>
                          <a:gd name="connsiteY1" fmla="*/ 0 h 218063"/>
                          <a:gd name="connsiteX2" fmla="*/ 84030 w 85808"/>
                          <a:gd name="connsiteY2" fmla="*/ 213788 h 218063"/>
                          <a:gd name="connsiteX3" fmla="*/ 455 w 85808"/>
                          <a:gd name="connsiteY3" fmla="*/ 213788 h 218063"/>
                          <a:gd name="connsiteX4" fmla="*/ 182 w 85808"/>
                          <a:gd name="connsiteY4" fmla="*/ 2458 h 218063"/>
                          <a:gd name="connsiteX0" fmla="*/ 182 w 85808"/>
                          <a:gd name="connsiteY0" fmla="*/ 2458 h 218063"/>
                          <a:gd name="connsiteX1" fmla="*/ 85808 w 85808"/>
                          <a:gd name="connsiteY1" fmla="*/ 0 h 218063"/>
                          <a:gd name="connsiteX2" fmla="*/ 84030 w 85808"/>
                          <a:gd name="connsiteY2" fmla="*/ 213788 h 218063"/>
                          <a:gd name="connsiteX3" fmla="*/ 455 w 85808"/>
                          <a:gd name="connsiteY3" fmla="*/ 213788 h 218063"/>
                          <a:gd name="connsiteX4" fmla="*/ 182 w 85808"/>
                          <a:gd name="connsiteY4" fmla="*/ 2458 h 218063"/>
                          <a:gd name="connsiteX0" fmla="*/ 182 w 85808"/>
                          <a:gd name="connsiteY0" fmla="*/ 2458 h 214804"/>
                          <a:gd name="connsiteX1" fmla="*/ 85808 w 85808"/>
                          <a:gd name="connsiteY1" fmla="*/ 0 h 214804"/>
                          <a:gd name="connsiteX2" fmla="*/ 84030 w 85808"/>
                          <a:gd name="connsiteY2" fmla="*/ 213788 h 214804"/>
                          <a:gd name="connsiteX3" fmla="*/ 455 w 85808"/>
                          <a:gd name="connsiteY3" fmla="*/ 213788 h 214804"/>
                          <a:gd name="connsiteX4" fmla="*/ 182 w 85808"/>
                          <a:gd name="connsiteY4" fmla="*/ 2458 h 214804"/>
                          <a:gd name="connsiteX0" fmla="*/ 182 w 85808"/>
                          <a:gd name="connsiteY0" fmla="*/ 2458 h 215139"/>
                          <a:gd name="connsiteX1" fmla="*/ 85808 w 85808"/>
                          <a:gd name="connsiteY1" fmla="*/ 0 h 215139"/>
                          <a:gd name="connsiteX2" fmla="*/ 84030 w 85808"/>
                          <a:gd name="connsiteY2" fmla="*/ 213788 h 215139"/>
                          <a:gd name="connsiteX3" fmla="*/ 455 w 85808"/>
                          <a:gd name="connsiteY3" fmla="*/ 213788 h 215139"/>
                          <a:gd name="connsiteX4" fmla="*/ 182 w 85808"/>
                          <a:gd name="connsiteY4" fmla="*/ 2458 h 215139"/>
                          <a:gd name="connsiteX0" fmla="*/ 182 w 85808"/>
                          <a:gd name="connsiteY0" fmla="*/ 2458 h 217102"/>
                          <a:gd name="connsiteX1" fmla="*/ 85808 w 85808"/>
                          <a:gd name="connsiteY1" fmla="*/ 0 h 217102"/>
                          <a:gd name="connsiteX2" fmla="*/ 84033 w 85808"/>
                          <a:gd name="connsiteY2" fmla="*/ 217102 h 217102"/>
                          <a:gd name="connsiteX3" fmla="*/ 455 w 85808"/>
                          <a:gd name="connsiteY3" fmla="*/ 213788 h 217102"/>
                          <a:gd name="connsiteX4" fmla="*/ 182 w 85808"/>
                          <a:gd name="connsiteY4" fmla="*/ 2458 h 217102"/>
                          <a:gd name="connsiteX0" fmla="*/ 182 w 85808"/>
                          <a:gd name="connsiteY0" fmla="*/ 2458 h 217102"/>
                          <a:gd name="connsiteX1" fmla="*/ 85808 w 85808"/>
                          <a:gd name="connsiteY1" fmla="*/ 0 h 217102"/>
                          <a:gd name="connsiteX2" fmla="*/ 84033 w 85808"/>
                          <a:gd name="connsiteY2" fmla="*/ 217102 h 217102"/>
                          <a:gd name="connsiteX3" fmla="*/ 455 w 85808"/>
                          <a:gd name="connsiteY3" fmla="*/ 213788 h 217102"/>
                          <a:gd name="connsiteX4" fmla="*/ 182 w 85808"/>
                          <a:gd name="connsiteY4" fmla="*/ 2458 h 217102"/>
                          <a:gd name="connsiteX0" fmla="*/ 182 w 85808"/>
                          <a:gd name="connsiteY0" fmla="*/ 2458 h 213788"/>
                          <a:gd name="connsiteX1" fmla="*/ 85808 w 85808"/>
                          <a:gd name="connsiteY1" fmla="*/ 0 h 213788"/>
                          <a:gd name="connsiteX2" fmla="*/ 81070 w 85808"/>
                          <a:gd name="connsiteY2" fmla="*/ 211861 h 213788"/>
                          <a:gd name="connsiteX3" fmla="*/ 455 w 85808"/>
                          <a:gd name="connsiteY3" fmla="*/ 213788 h 213788"/>
                          <a:gd name="connsiteX4" fmla="*/ 182 w 85808"/>
                          <a:gd name="connsiteY4" fmla="*/ 2458 h 213788"/>
                          <a:gd name="connsiteX0" fmla="*/ 182 w 85808"/>
                          <a:gd name="connsiteY0" fmla="*/ 2458 h 214379"/>
                          <a:gd name="connsiteX1" fmla="*/ 85808 w 85808"/>
                          <a:gd name="connsiteY1" fmla="*/ 0 h 214379"/>
                          <a:gd name="connsiteX2" fmla="*/ 81070 w 85808"/>
                          <a:gd name="connsiteY2" fmla="*/ 211861 h 214379"/>
                          <a:gd name="connsiteX3" fmla="*/ 455 w 85808"/>
                          <a:gd name="connsiteY3" fmla="*/ 213788 h 214379"/>
                          <a:gd name="connsiteX4" fmla="*/ 182 w 85808"/>
                          <a:gd name="connsiteY4" fmla="*/ 2458 h 214379"/>
                          <a:gd name="connsiteX0" fmla="*/ 182 w 81166"/>
                          <a:gd name="connsiteY0" fmla="*/ 2459 h 214380"/>
                          <a:gd name="connsiteX1" fmla="*/ 79884 w 81166"/>
                          <a:gd name="connsiteY1" fmla="*/ 0 h 214380"/>
                          <a:gd name="connsiteX2" fmla="*/ 81070 w 81166"/>
                          <a:gd name="connsiteY2" fmla="*/ 211862 h 214380"/>
                          <a:gd name="connsiteX3" fmla="*/ 455 w 81166"/>
                          <a:gd name="connsiteY3" fmla="*/ 213789 h 214380"/>
                          <a:gd name="connsiteX4" fmla="*/ 182 w 81166"/>
                          <a:gd name="connsiteY4" fmla="*/ 2459 h 214380"/>
                          <a:gd name="connsiteX0" fmla="*/ 182 w 81166"/>
                          <a:gd name="connsiteY0" fmla="*/ 0 h 211921"/>
                          <a:gd name="connsiteX1" fmla="*/ 79885 w 81166"/>
                          <a:gd name="connsiteY1" fmla="*/ 2781 h 211921"/>
                          <a:gd name="connsiteX2" fmla="*/ 81070 w 81166"/>
                          <a:gd name="connsiteY2" fmla="*/ 209403 h 211921"/>
                          <a:gd name="connsiteX3" fmla="*/ 455 w 81166"/>
                          <a:gd name="connsiteY3" fmla="*/ 211330 h 211921"/>
                          <a:gd name="connsiteX4" fmla="*/ 182 w 81166"/>
                          <a:gd name="connsiteY4" fmla="*/ 0 h 211921"/>
                          <a:gd name="connsiteX0" fmla="*/ 182 w 81166"/>
                          <a:gd name="connsiteY0" fmla="*/ 0 h 211921"/>
                          <a:gd name="connsiteX1" fmla="*/ 79887 w 81166"/>
                          <a:gd name="connsiteY1" fmla="*/ 161 h 211921"/>
                          <a:gd name="connsiteX2" fmla="*/ 81070 w 81166"/>
                          <a:gd name="connsiteY2" fmla="*/ 209403 h 211921"/>
                          <a:gd name="connsiteX3" fmla="*/ 455 w 81166"/>
                          <a:gd name="connsiteY3" fmla="*/ 211330 h 211921"/>
                          <a:gd name="connsiteX4" fmla="*/ 182 w 81166"/>
                          <a:gd name="connsiteY4" fmla="*/ 0 h 211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1166" h="211921">
                            <a:moveTo>
                              <a:pt x="182" y="0"/>
                            </a:moveTo>
                            <a:lnTo>
                              <a:pt x="79887" y="161"/>
                            </a:lnTo>
                            <a:cubicBezTo>
                              <a:pt x="79294" y="68966"/>
                              <a:pt x="81663" y="140598"/>
                              <a:pt x="81070" y="209403"/>
                            </a:cubicBezTo>
                            <a:cubicBezTo>
                              <a:pt x="28562" y="214385"/>
                              <a:pt x="31636" y="210247"/>
                              <a:pt x="455" y="211330"/>
                            </a:cubicBezTo>
                            <a:cubicBezTo>
                              <a:pt x="1183" y="143345"/>
                              <a:pt x="-546" y="67985"/>
                              <a:pt x="182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Rectangle 29">
                        <a:extLst>
                          <a:ext uri="{FF2B5EF4-FFF2-40B4-BE49-F238E27FC236}">
                            <a16:creationId xmlns:a16="http://schemas.microsoft.com/office/drawing/2014/main" id="{1C63249B-6B8D-32ED-B17D-190304501943}"/>
                          </a:ext>
                        </a:extLst>
                      </p:cNvPr>
                      <p:cNvSpPr/>
                      <p:nvPr/>
                    </p:nvSpPr>
                    <p:spPr>
                      <a:xfrm rot="19750136">
                        <a:off x="4450558" y="3277875"/>
                        <a:ext cx="45316" cy="119435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4979"/>
                          <a:gd name="connsiteX1" fmla="*/ 85353 w 85353"/>
                          <a:gd name="connsiteY1" fmla="*/ 0 h 214979"/>
                          <a:gd name="connsiteX2" fmla="*/ 83575 w 85353"/>
                          <a:gd name="connsiteY2" fmla="*/ 213788 h 214979"/>
                          <a:gd name="connsiteX3" fmla="*/ 0 w 85353"/>
                          <a:gd name="connsiteY3" fmla="*/ 213788 h 214979"/>
                          <a:gd name="connsiteX4" fmla="*/ 2183 w 85353"/>
                          <a:gd name="connsiteY4" fmla="*/ 0 h 214979"/>
                          <a:gd name="connsiteX0" fmla="*/ 2183 w 85353"/>
                          <a:gd name="connsiteY0" fmla="*/ 0 h 216899"/>
                          <a:gd name="connsiteX1" fmla="*/ 85353 w 85353"/>
                          <a:gd name="connsiteY1" fmla="*/ 0 h 216899"/>
                          <a:gd name="connsiteX2" fmla="*/ 83575 w 85353"/>
                          <a:gd name="connsiteY2" fmla="*/ 213788 h 216899"/>
                          <a:gd name="connsiteX3" fmla="*/ 0 w 85353"/>
                          <a:gd name="connsiteY3" fmla="*/ 213788 h 216899"/>
                          <a:gd name="connsiteX4" fmla="*/ 2183 w 85353"/>
                          <a:gd name="connsiteY4" fmla="*/ 0 h 2168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5353" h="216899">
                            <a:moveTo>
                              <a:pt x="2183" y="0"/>
                            </a:moveTo>
                            <a:lnTo>
                              <a:pt x="85353" y="0"/>
                            </a:lnTo>
                            <a:cubicBezTo>
                              <a:pt x="84760" y="68805"/>
                              <a:pt x="84168" y="144983"/>
                              <a:pt x="83575" y="213788"/>
                            </a:cubicBezTo>
                            <a:cubicBezTo>
                              <a:pt x="36412" y="218296"/>
                              <a:pt x="35320" y="217560"/>
                              <a:pt x="0" y="213788"/>
                            </a:cubicBezTo>
                            <a:cubicBezTo>
                              <a:pt x="728" y="145803"/>
                              <a:pt x="1455" y="67985"/>
                              <a:pt x="2183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Rectangle 29">
                        <a:extLst>
                          <a:ext uri="{FF2B5EF4-FFF2-40B4-BE49-F238E27FC236}">
                            <a16:creationId xmlns:a16="http://schemas.microsoft.com/office/drawing/2014/main" id="{ABB41C4E-4AD7-0C55-C48C-D2D019C263A6}"/>
                          </a:ext>
                        </a:extLst>
                      </p:cNvPr>
                      <p:cNvSpPr/>
                      <p:nvPr/>
                    </p:nvSpPr>
                    <p:spPr>
                      <a:xfrm rot="18023786">
                        <a:off x="4342498" y="3383703"/>
                        <a:ext cx="45233" cy="110232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7313"/>
                          <a:gd name="connsiteX1" fmla="*/ 85353 w 85353"/>
                          <a:gd name="connsiteY1" fmla="*/ 0 h 217313"/>
                          <a:gd name="connsiteX2" fmla="*/ 83575 w 85353"/>
                          <a:gd name="connsiteY2" fmla="*/ 213788 h 217313"/>
                          <a:gd name="connsiteX3" fmla="*/ 0 w 85353"/>
                          <a:gd name="connsiteY3" fmla="*/ 213788 h 217313"/>
                          <a:gd name="connsiteX4" fmla="*/ 2183 w 85353"/>
                          <a:gd name="connsiteY4" fmla="*/ 0 h 217313"/>
                          <a:gd name="connsiteX0" fmla="*/ 2183 w 85353"/>
                          <a:gd name="connsiteY0" fmla="*/ 0 h 220286"/>
                          <a:gd name="connsiteX1" fmla="*/ 85353 w 85353"/>
                          <a:gd name="connsiteY1" fmla="*/ 0 h 220286"/>
                          <a:gd name="connsiteX2" fmla="*/ 83575 w 85353"/>
                          <a:gd name="connsiteY2" fmla="*/ 213788 h 220286"/>
                          <a:gd name="connsiteX3" fmla="*/ 0 w 85353"/>
                          <a:gd name="connsiteY3" fmla="*/ 213788 h 220286"/>
                          <a:gd name="connsiteX4" fmla="*/ 2183 w 85353"/>
                          <a:gd name="connsiteY4" fmla="*/ 0 h 220286"/>
                          <a:gd name="connsiteX0" fmla="*/ 445 w 83615"/>
                          <a:gd name="connsiteY0" fmla="*/ 0 h 221843"/>
                          <a:gd name="connsiteX1" fmla="*/ 83615 w 83615"/>
                          <a:gd name="connsiteY1" fmla="*/ 0 h 221843"/>
                          <a:gd name="connsiteX2" fmla="*/ 81837 w 83615"/>
                          <a:gd name="connsiteY2" fmla="*/ 213788 h 221843"/>
                          <a:gd name="connsiteX3" fmla="*/ 0 w 83615"/>
                          <a:gd name="connsiteY3" fmla="*/ 216646 h 221843"/>
                          <a:gd name="connsiteX4" fmla="*/ 445 w 83615"/>
                          <a:gd name="connsiteY4" fmla="*/ 0 h 221843"/>
                          <a:gd name="connsiteX0" fmla="*/ 445 w 83615"/>
                          <a:gd name="connsiteY0" fmla="*/ 0 h 220014"/>
                          <a:gd name="connsiteX1" fmla="*/ 83615 w 83615"/>
                          <a:gd name="connsiteY1" fmla="*/ 0 h 220014"/>
                          <a:gd name="connsiteX2" fmla="*/ 81837 w 83615"/>
                          <a:gd name="connsiteY2" fmla="*/ 213788 h 220014"/>
                          <a:gd name="connsiteX3" fmla="*/ 0 w 83615"/>
                          <a:gd name="connsiteY3" fmla="*/ 216646 h 220014"/>
                          <a:gd name="connsiteX4" fmla="*/ 445 w 83615"/>
                          <a:gd name="connsiteY4" fmla="*/ 0 h 220014"/>
                          <a:gd name="connsiteX0" fmla="*/ 168 w 83338"/>
                          <a:gd name="connsiteY0" fmla="*/ 0 h 215324"/>
                          <a:gd name="connsiteX1" fmla="*/ 83338 w 83338"/>
                          <a:gd name="connsiteY1" fmla="*/ 0 h 215324"/>
                          <a:gd name="connsiteX2" fmla="*/ 81560 w 83338"/>
                          <a:gd name="connsiteY2" fmla="*/ 213788 h 215324"/>
                          <a:gd name="connsiteX3" fmla="*/ 634 w 83338"/>
                          <a:gd name="connsiteY3" fmla="*/ 185404 h 215324"/>
                          <a:gd name="connsiteX4" fmla="*/ 168 w 83338"/>
                          <a:gd name="connsiteY4" fmla="*/ 0 h 215324"/>
                          <a:gd name="connsiteX0" fmla="*/ 202 w 83372"/>
                          <a:gd name="connsiteY0" fmla="*/ 0 h 225297"/>
                          <a:gd name="connsiteX1" fmla="*/ 83372 w 83372"/>
                          <a:gd name="connsiteY1" fmla="*/ 0 h 225297"/>
                          <a:gd name="connsiteX2" fmla="*/ 81594 w 83372"/>
                          <a:gd name="connsiteY2" fmla="*/ 213788 h 225297"/>
                          <a:gd name="connsiteX3" fmla="*/ 271 w 83372"/>
                          <a:gd name="connsiteY3" fmla="*/ 224038 h 225297"/>
                          <a:gd name="connsiteX4" fmla="*/ 202 w 83372"/>
                          <a:gd name="connsiteY4" fmla="*/ 0 h 225297"/>
                          <a:gd name="connsiteX0" fmla="*/ 90 w 83260"/>
                          <a:gd name="connsiteY0" fmla="*/ 0 h 219236"/>
                          <a:gd name="connsiteX1" fmla="*/ 83260 w 83260"/>
                          <a:gd name="connsiteY1" fmla="*/ 0 h 219236"/>
                          <a:gd name="connsiteX2" fmla="*/ 81482 w 83260"/>
                          <a:gd name="connsiteY2" fmla="*/ 213788 h 219236"/>
                          <a:gd name="connsiteX3" fmla="*/ 2609 w 83260"/>
                          <a:gd name="connsiteY3" fmla="*/ 214971 h 219236"/>
                          <a:gd name="connsiteX4" fmla="*/ 90 w 83260"/>
                          <a:gd name="connsiteY4" fmla="*/ 0 h 219236"/>
                          <a:gd name="connsiteX0" fmla="*/ 75 w 83245"/>
                          <a:gd name="connsiteY0" fmla="*/ 0 h 215263"/>
                          <a:gd name="connsiteX1" fmla="*/ 83245 w 83245"/>
                          <a:gd name="connsiteY1" fmla="*/ 0 h 215263"/>
                          <a:gd name="connsiteX2" fmla="*/ 81467 w 83245"/>
                          <a:gd name="connsiteY2" fmla="*/ 213788 h 215263"/>
                          <a:gd name="connsiteX3" fmla="*/ 3505 w 83245"/>
                          <a:gd name="connsiteY3" fmla="*/ 183729 h 215263"/>
                          <a:gd name="connsiteX4" fmla="*/ 75 w 83245"/>
                          <a:gd name="connsiteY4" fmla="*/ 0 h 215263"/>
                          <a:gd name="connsiteX0" fmla="*/ 35 w 83205"/>
                          <a:gd name="connsiteY0" fmla="*/ 0 h 217090"/>
                          <a:gd name="connsiteX1" fmla="*/ 83205 w 83205"/>
                          <a:gd name="connsiteY1" fmla="*/ 0 h 217090"/>
                          <a:gd name="connsiteX2" fmla="*/ 81427 w 83205"/>
                          <a:gd name="connsiteY2" fmla="*/ 213788 h 217090"/>
                          <a:gd name="connsiteX3" fmla="*/ 9707 w 83205"/>
                          <a:gd name="connsiteY3" fmla="*/ 207084 h 217090"/>
                          <a:gd name="connsiteX4" fmla="*/ 35 w 83205"/>
                          <a:gd name="connsiteY4" fmla="*/ 0 h 217090"/>
                          <a:gd name="connsiteX0" fmla="*/ 30 w 83200"/>
                          <a:gd name="connsiteY0" fmla="*/ 0 h 215554"/>
                          <a:gd name="connsiteX1" fmla="*/ 83200 w 83200"/>
                          <a:gd name="connsiteY1" fmla="*/ 0 h 215554"/>
                          <a:gd name="connsiteX2" fmla="*/ 81422 w 83200"/>
                          <a:gd name="connsiteY2" fmla="*/ 213788 h 215554"/>
                          <a:gd name="connsiteX3" fmla="*/ 11638 w 83200"/>
                          <a:gd name="connsiteY3" fmla="*/ 190624 h 215554"/>
                          <a:gd name="connsiteX4" fmla="*/ 30 w 83200"/>
                          <a:gd name="connsiteY4" fmla="*/ 0 h 215554"/>
                          <a:gd name="connsiteX0" fmla="*/ 62 w 83232"/>
                          <a:gd name="connsiteY0" fmla="*/ 0 h 216064"/>
                          <a:gd name="connsiteX1" fmla="*/ 83232 w 83232"/>
                          <a:gd name="connsiteY1" fmla="*/ 0 h 216064"/>
                          <a:gd name="connsiteX2" fmla="*/ 81454 w 83232"/>
                          <a:gd name="connsiteY2" fmla="*/ 213788 h 216064"/>
                          <a:gd name="connsiteX3" fmla="*/ 4518 w 83232"/>
                          <a:gd name="connsiteY3" fmla="*/ 198511 h 216064"/>
                          <a:gd name="connsiteX4" fmla="*/ 62 w 83232"/>
                          <a:gd name="connsiteY4" fmla="*/ 0 h 216064"/>
                          <a:gd name="connsiteX0" fmla="*/ 62 w 83232"/>
                          <a:gd name="connsiteY0" fmla="*/ 0 h 216064"/>
                          <a:gd name="connsiteX1" fmla="*/ 83232 w 83232"/>
                          <a:gd name="connsiteY1" fmla="*/ 0 h 216064"/>
                          <a:gd name="connsiteX2" fmla="*/ 81454 w 83232"/>
                          <a:gd name="connsiteY2" fmla="*/ 213788 h 216064"/>
                          <a:gd name="connsiteX3" fmla="*/ 4518 w 83232"/>
                          <a:gd name="connsiteY3" fmla="*/ 198511 h 216064"/>
                          <a:gd name="connsiteX4" fmla="*/ 62 w 83232"/>
                          <a:gd name="connsiteY4" fmla="*/ 0 h 216064"/>
                          <a:gd name="connsiteX0" fmla="*/ 62 w 85710"/>
                          <a:gd name="connsiteY0" fmla="*/ 0 h 210517"/>
                          <a:gd name="connsiteX1" fmla="*/ 83232 w 85710"/>
                          <a:gd name="connsiteY1" fmla="*/ 0 h 210517"/>
                          <a:gd name="connsiteX2" fmla="*/ 85644 w 85710"/>
                          <a:gd name="connsiteY2" fmla="*/ 207577 h 210517"/>
                          <a:gd name="connsiteX3" fmla="*/ 4518 w 85710"/>
                          <a:gd name="connsiteY3" fmla="*/ 198511 h 210517"/>
                          <a:gd name="connsiteX4" fmla="*/ 62 w 85710"/>
                          <a:gd name="connsiteY4" fmla="*/ 0 h 210517"/>
                          <a:gd name="connsiteX0" fmla="*/ 62 w 85710"/>
                          <a:gd name="connsiteY0" fmla="*/ 0 h 207577"/>
                          <a:gd name="connsiteX1" fmla="*/ 83232 w 85710"/>
                          <a:gd name="connsiteY1" fmla="*/ 0 h 207577"/>
                          <a:gd name="connsiteX2" fmla="*/ 85644 w 85710"/>
                          <a:gd name="connsiteY2" fmla="*/ 207577 h 207577"/>
                          <a:gd name="connsiteX3" fmla="*/ 4518 w 85710"/>
                          <a:gd name="connsiteY3" fmla="*/ 198511 h 207577"/>
                          <a:gd name="connsiteX4" fmla="*/ 62 w 85710"/>
                          <a:gd name="connsiteY4" fmla="*/ 0 h 207577"/>
                          <a:gd name="connsiteX0" fmla="*/ 62 w 85206"/>
                          <a:gd name="connsiteY0" fmla="*/ 0 h 200370"/>
                          <a:gd name="connsiteX1" fmla="*/ 83232 w 85206"/>
                          <a:gd name="connsiteY1" fmla="*/ 0 h 200370"/>
                          <a:gd name="connsiteX2" fmla="*/ 85130 w 85206"/>
                          <a:gd name="connsiteY2" fmla="*/ 200185 h 200370"/>
                          <a:gd name="connsiteX3" fmla="*/ 4518 w 85206"/>
                          <a:gd name="connsiteY3" fmla="*/ 198511 h 200370"/>
                          <a:gd name="connsiteX4" fmla="*/ 62 w 85206"/>
                          <a:gd name="connsiteY4" fmla="*/ 0 h 200370"/>
                          <a:gd name="connsiteX0" fmla="*/ 53 w 85197"/>
                          <a:gd name="connsiteY0" fmla="*/ 0 h 200185"/>
                          <a:gd name="connsiteX1" fmla="*/ 83223 w 85197"/>
                          <a:gd name="connsiteY1" fmla="*/ 0 h 200185"/>
                          <a:gd name="connsiteX2" fmla="*/ 85121 w 85197"/>
                          <a:gd name="connsiteY2" fmla="*/ 200185 h 200185"/>
                          <a:gd name="connsiteX3" fmla="*/ 5733 w 85197"/>
                          <a:gd name="connsiteY3" fmla="*/ 193977 h 200185"/>
                          <a:gd name="connsiteX4" fmla="*/ 53 w 85197"/>
                          <a:gd name="connsiteY4" fmla="*/ 0 h 2001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5197" h="200185">
                            <a:moveTo>
                              <a:pt x="53" y="0"/>
                            </a:moveTo>
                            <a:lnTo>
                              <a:pt x="83223" y="0"/>
                            </a:lnTo>
                            <a:cubicBezTo>
                              <a:pt x="82630" y="68805"/>
                              <a:pt x="85714" y="131380"/>
                              <a:pt x="85121" y="200185"/>
                            </a:cubicBezTo>
                            <a:cubicBezTo>
                              <a:pt x="35567" y="198982"/>
                              <a:pt x="32722" y="197719"/>
                              <a:pt x="5733" y="193977"/>
                            </a:cubicBezTo>
                            <a:cubicBezTo>
                              <a:pt x="6461" y="125992"/>
                              <a:pt x="-675" y="67985"/>
                              <a:pt x="53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Rectangle 29">
                        <a:extLst>
                          <a:ext uri="{FF2B5EF4-FFF2-40B4-BE49-F238E27FC236}">
                            <a16:creationId xmlns:a16="http://schemas.microsoft.com/office/drawing/2014/main" id="{56EEE04D-E5BB-149E-A54F-411ABC54BD9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307484" y="3530067"/>
                        <a:ext cx="40781" cy="115518"/>
                      </a:xfrm>
                      <a:custGeom>
                        <a:avLst/>
                        <a:gdLst>
                          <a:gd name="connsiteX0" fmla="*/ 0 w 85628"/>
                          <a:gd name="connsiteY0" fmla="*/ 0 h 914400"/>
                          <a:gd name="connsiteX1" fmla="*/ 85628 w 85628"/>
                          <a:gd name="connsiteY1" fmla="*/ 0 h 914400"/>
                          <a:gd name="connsiteX2" fmla="*/ 85628 w 85628"/>
                          <a:gd name="connsiteY2" fmla="*/ 914400 h 914400"/>
                          <a:gd name="connsiteX3" fmla="*/ 0 w 85628"/>
                          <a:gd name="connsiteY3" fmla="*/ 914400 h 914400"/>
                          <a:gd name="connsiteX4" fmla="*/ 0 w 85628"/>
                          <a:gd name="connsiteY4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7811 w 87811"/>
                          <a:gd name="connsiteY2" fmla="*/ 914400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87811 w 87811"/>
                          <a:gd name="connsiteY3" fmla="*/ 914400 h 914400"/>
                          <a:gd name="connsiteX4" fmla="*/ 2183 w 87811"/>
                          <a:gd name="connsiteY4" fmla="*/ 914400 h 914400"/>
                          <a:gd name="connsiteX5" fmla="*/ 0 w 87811"/>
                          <a:gd name="connsiteY5" fmla="*/ 203956 h 914400"/>
                          <a:gd name="connsiteX6" fmla="*/ 2183 w 87811"/>
                          <a:gd name="connsiteY6" fmla="*/ 0 h 914400"/>
                          <a:gd name="connsiteX0" fmla="*/ 2183 w 87811"/>
                          <a:gd name="connsiteY0" fmla="*/ 0 h 914400"/>
                          <a:gd name="connsiteX1" fmla="*/ 87811 w 87811"/>
                          <a:gd name="connsiteY1" fmla="*/ 0 h 914400"/>
                          <a:gd name="connsiteX2" fmla="*/ 86033 w 87811"/>
                          <a:gd name="connsiteY2" fmla="*/ 206414 h 914400"/>
                          <a:gd name="connsiteX3" fmla="*/ 2183 w 87811"/>
                          <a:gd name="connsiteY3" fmla="*/ 914400 h 914400"/>
                          <a:gd name="connsiteX4" fmla="*/ 0 w 87811"/>
                          <a:gd name="connsiteY4" fmla="*/ 203956 h 914400"/>
                          <a:gd name="connsiteX5" fmla="*/ 2183 w 87811"/>
                          <a:gd name="connsiteY5" fmla="*/ 0 h 914400"/>
                          <a:gd name="connsiteX0" fmla="*/ 2183 w 87811"/>
                          <a:gd name="connsiteY0" fmla="*/ 0 h 230860"/>
                          <a:gd name="connsiteX1" fmla="*/ 87811 w 87811"/>
                          <a:gd name="connsiteY1" fmla="*/ 0 h 230860"/>
                          <a:gd name="connsiteX2" fmla="*/ 86033 w 87811"/>
                          <a:gd name="connsiteY2" fmla="*/ 206414 h 230860"/>
                          <a:gd name="connsiteX3" fmla="*/ 0 w 87811"/>
                          <a:gd name="connsiteY3" fmla="*/ 203956 h 230860"/>
                          <a:gd name="connsiteX4" fmla="*/ 2183 w 87811"/>
                          <a:gd name="connsiteY4" fmla="*/ 0 h 230860"/>
                          <a:gd name="connsiteX0" fmla="*/ 2183 w 87811"/>
                          <a:gd name="connsiteY0" fmla="*/ 0 h 219944"/>
                          <a:gd name="connsiteX1" fmla="*/ 87811 w 87811"/>
                          <a:gd name="connsiteY1" fmla="*/ 0 h 219944"/>
                          <a:gd name="connsiteX2" fmla="*/ 86033 w 87811"/>
                          <a:gd name="connsiteY2" fmla="*/ 206414 h 219944"/>
                          <a:gd name="connsiteX3" fmla="*/ 0 w 87811"/>
                          <a:gd name="connsiteY3" fmla="*/ 203956 h 219944"/>
                          <a:gd name="connsiteX4" fmla="*/ 2183 w 87811"/>
                          <a:gd name="connsiteY4" fmla="*/ 0 h 219944"/>
                          <a:gd name="connsiteX0" fmla="*/ 2183 w 87811"/>
                          <a:gd name="connsiteY0" fmla="*/ 0 h 206707"/>
                          <a:gd name="connsiteX1" fmla="*/ 87811 w 87811"/>
                          <a:gd name="connsiteY1" fmla="*/ 0 h 206707"/>
                          <a:gd name="connsiteX2" fmla="*/ 86033 w 87811"/>
                          <a:gd name="connsiteY2" fmla="*/ 206414 h 206707"/>
                          <a:gd name="connsiteX3" fmla="*/ 0 w 87811"/>
                          <a:gd name="connsiteY3" fmla="*/ 203956 h 206707"/>
                          <a:gd name="connsiteX4" fmla="*/ 2183 w 87811"/>
                          <a:gd name="connsiteY4" fmla="*/ 0 h 206707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6033 w 87811"/>
                          <a:gd name="connsiteY2" fmla="*/ 206414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539"/>
                          <a:gd name="connsiteX1" fmla="*/ 87811 w 87811"/>
                          <a:gd name="connsiteY1" fmla="*/ 0 h 216539"/>
                          <a:gd name="connsiteX2" fmla="*/ 83575 w 87811"/>
                          <a:gd name="connsiteY2" fmla="*/ 216246 h 216539"/>
                          <a:gd name="connsiteX3" fmla="*/ 0 w 87811"/>
                          <a:gd name="connsiteY3" fmla="*/ 213788 h 216539"/>
                          <a:gd name="connsiteX4" fmla="*/ 2183 w 87811"/>
                          <a:gd name="connsiteY4" fmla="*/ 0 h 216539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6246"/>
                          <a:gd name="connsiteX1" fmla="*/ 87811 w 87811"/>
                          <a:gd name="connsiteY1" fmla="*/ 0 h 216246"/>
                          <a:gd name="connsiteX2" fmla="*/ 83575 w 87811"/>
                          <a:gd name="connsiteY2" fmla="*/ 216246 h 216246"/>
                          <a:gd name="connsiteX3" fmla="*/ 0 w 87811"/>
                          <a:gd name="connsiteY3" fmla="*/ 213788 h 216246"/>
                          <a:gd name="connsiteX4" fmla="*/ 2183 w 87811"/>
                          <a:gd name="connsiteY4" fmla="*/ 0 h 216246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7811"/>
                          <a:gd name="connsiteY0" fmla="*/ 0 h 213788"/>
                          <a:gd name="connsiteX1" fmla="*/ 87811 w 87811"/>
                          <a:gd name="connsiteY1" fmla="*/ 0 h 213788"/>
                          <a:gd name="connsiteX2" fmla="*/ 83575 w 87811"/>
                          <a:gd name="connsiteY2" fmla="*/ 211330 h 213788"/>
                          <a:gd name="connsiteX3" fmla="*/ 0 w 87811"/>
                          <a:gd name="connsiteY3" fmla="*/ 213788 h 213788"/>
                          <a:gd name="connsiteX4" fmla="*/ 2183 w 87811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1330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246"/>
                          <a:gd name="connsiteX1" fmla="*/ 85353 w 85353"/>
                          <a:gd name="connsiteY1" fmla="*/ 0 h 216246"/>
                          <a:gd name="connsiteX2" fmla="*/ 83575 w 85353"/>
                          <a:gd name="connsiteY2" fmla="*/ 216246 h 216246"/>
                          <a:gd name="connsiteX3" fmla="*/ 0 w 85353"/>
                          <a:gd name="connsiteY3" fmla="*/ 213788 h 216246"/>
                          <a:gd name="connsiteX4" fmla="*/ 2183 w 85353"/>
                          <a:gd name="connsiteY4" fmla="*/ 0 h 216246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6444"/>
                          <a:gd name="connsiteX1" fmla="*/ 85353 w 85353"/>
                          <a:gd name="connsiteY1" fmla="*/ 0 h 216444"/>
                          <a:gd name="connsiteX2" fmla="*/ 83575 w 85353"/>
                          <a:gd name="connsiteY2" fmla="*/ 213788 h 216444"/>
                          <a:gd name="connsiteX3" fmla="*/ 0 w 85353"/>
                          <a:gd name="connsiteY3" fmla="*/ 213788 h 216444"/>
                          <a:gd name="connsiteX4" fmla="*/ 2183 w 85353"/>
                          <a:gd name="connsiteY4" fmla="*/ 0 h 216444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13788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07162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2183 w 85353"/>
                          <a:gd name="connsiteY0" fmla="*/ 0 h 213788"/>
                          <a:gd name="connsiteX1" fmla="*/ 85353 w 85353"/>
                          <a:gd name="connsiteY1" fmla="*/ 0 h 213788"/>
                          <a:gd name="connsiteX2" fmla="*/ 83575 w 85353"/>
                          <a:gd name="connsiteY2" fmla="*/ 207162 h 213788"/>
                          <a:gd name="connsiteX3" fmla="*/ 0 w 85353"/>
                          <a:gd name="connsiteY3" fmla="*/ 213788 h 213788"/>
                          <a:gd name="connsiteX4" fmla="*/ 2183 w 85353"/>
                          <a:gd name="connsiteY4" fmla="*/ 0 h 213788"/>
                          <a:gd name="connsiteX0" fmla="*/ 5910 w 89080"/>
                          <a:gd name="connsiteY0" fmla="*/ 0 h 208396"/>
                          <a:gd name="connsiteX1" fmla="*/ 89080 w 89080"/>
                          <a:gd name="connsiteY1" fmla="*/ 0 h 208396"/>
                          <a:gd name="connsiteX2" fmla="*/ 87302 w 89080"/>
                          <a:gd name="connsiteY2" fmla="*/ 207162 h 208396"/>
                          <a:gd name="connsiteX3" fmla="*/ 0 w 89080"/>
                          <a:gd name="connsiteY3" fmla="*/ 207162 h 208396"/>
                          <a:gd name="connsiteX4" fmla="*/ 5910 w 89080"/>
                          <a:gd name="connsiteY4" fmla="*/ 0 h 208396"/>
                          <a:gd name="connsiteX0" fmla="*/ 57 w 83227"/>
                          <a:gd name="connsiteY0" fmla="*/ 0 h 208396"/>
                          <a:gd name="connsiteX1" fmla="*/ 83227 w 83227"/>
                          <a:gd name="connsiteY1" fmla="*/ 0 h 208396"/>
                          <a:gd name="connsiteX2" fmla="*/ 81449 w 83227"/>
                          <a:gd name="connsiteY2" fmla="*/ 207162 h 208396"/>
                          <a:gd name="connsiteX3" fmla="*/ 5328 w 83227"/>
                          <a:gd name="connsiteY3" fmla="*/ 207165 h 208396"/>
                          <a:gd name="connsiteX4" fmla="*/ 57 w 83227"/>
                          <a:gd name="connsiteY4" fmla="*/ 0 h 208396"/>
                          <a:gd name="connsiteX0" fmla="*/ 2183 w 85353"/>
                          <a:gd name="connsiteY0" fmla="*/ 0 h 208396"/>
                          <a:gd name="connsiteX1" fmla="*/ 85353 w 85353"/>
                          <a:gd name="connsiteY1" fmla="*/ 0 h 208396"/>
                          <a:gd name="connsiteX2" fmla="*/ 83575 w 85353"/>
                          <a:gd name="connsiteY2" fmla="*/ 207162 h 208396"/>
                          <a:gd name="connsiteX3" fmla="*/ 0 w 85353"/>
                          <a:gd name="connsiteY3" fmla="*/ 207165 h 208396"/>
                          <a:gd name="connsiteX4" fmla="*/ 2183 w 85353"/>
                          <a:gd name="connsiteY4" fmla="*/ 0 h 208396"/>
                          <a:gd name="connsiteX0" fmla="*/ 2183 w 85353"/>
                          <a:gd name="connsiteY0" fmla="*/ 0 h 207852"/>
                          <a:gd name="connsiteX1" fmla="*/ 85353 w 85353"/>
                          <a:gd name="connsiteY1" fmla="*/ 0 h 207852"/>
                          <a:gd name="connsiteX2" fmla="*/ 83575 w 85353"/>
                          <a:gd name="connsiteY2" fmla="*/ 207162 h 207852"/>
                          <a:gd name="connsiteX3" fmla="*/ 0 w 85353"/>
                          <a:gd name="connsiteY3" fmla="*/ 200539 h 207852"/>
                          <a:gd name="connsiteX4" fmla="*/ 2183 w 85353"/>
                          <a:gd name="connsiteY4" fmla="*/ 0 h 207852"/>
                          <a:gd name="connsiteX0" fmla="*/ 2183 w 85353"/>
                          <a:gd name="connsiteY0" fmla="*/ 0 h 208396"/>
                          <a:gd name="connsiteX1" fmla="*/ 85353 w 85353"/>
                          <a:gd name="connsiteY1" fmla="*/ 0 h 208396"/>
                          <a:gd name="connsiteX2" fmla="*/ 83575 w 85353"/>
                          <a:gd name="connsiteY2" fmla="*/ 207162 h 208396"/>
                          <a:gd name="connsiteX3" fmla="*/ 0 w 85353"/>
                          <a:gd name="connsiteY3" fmla="*/ 207165 h 208396"/>
                          <a:gd name="connsiteX4" fmla="*/ 2183 w 85353"/>
                          <a:gd name="connsiteY4" fmla="*/ 0 h 208396"/>
                          <a:gd name="connsiteX0" fmla="*/ 2183 w 85353"/>
                          <a:gd name="connsiteY0" fmla="*/ 0 h 208396"/>
                          <a:gd name="connsiteX1" fmla="*/ 85353 w 85353"/>
                          <a:gd name="connsiteY1" fmla="*/ 0 h 208396"/>
                          <a:gd name="connsiteX2" fmla="*/ 83575 w 85353"/>
                          <a:gd name="connsiteY2" fmla="*/ 207162 h 208396"/>
                          <a:gd name="connsiteX3" fmla="*/ 0 w 85353"/>
                          <a:gd name="connsiteY3" fmla="*/ 207165 h 208396"/>
                          <a:gd name="connsiteX4" fmla="*/ 2183 w 85353"/>
                          <a:gd name="connsiteY4" fmla="*/ 0 h 208396"/>
                          <a:gd name="connsiteX0" fmla="*/ 5132 w 88302"/>
                          <a:gd name="connsiteY0" fmla="*/ 0 h 217645"/>
                          <a:gd name="connsiteX1" fmla="*/ 88302 w 88302"/>
                          <a:gd name="connsiteY1" fmla="*/ 0 h 217645"/>
                          <a:gd name="connsiteX2" fmla="*/ 86524 w 88302"/>
                          <a:gd name="connsiteY2" fmla="*/ 207162 h 217645"/>
                          <a:gd name="connsiteX3" fmla="*/ 0 w 88302"/>
                          <a:gd name="connsiteY3" fmla="*/ 217645 h 217645"/>
                          <a:gd name="connsiteX4" fmla="*/ 5132 w 88302"/>
                          <a:gd name="connsiteY4" fmla="*/ 0 h 217645"/>
                          <a:gd name="connsiteX0" fmla="*/ 2184 w 85354"/>
                          <a:gd name="connsiteY0" fmla="*/ 0 h 217645"/>
                          <a:gd name="connsiteX1" fmla="*/ 85354 w 85354"/>
                          <a:gd name="connsiteY1" fmla="*/ 0 h 217645"/>
                          <a:gd name="connsiteX2" fmla="*/ 83576 w 85354"/>
                          <a:gd name="connsiteY2" fmla="*/ 207162 h 217645"/>
                          <a:gd name="connsiteX3" fmla="*/ 0 w 85354"/>
                          <a:gd name="connsiteY3" fmla="*/ 217645 h 217645"/>
                          <a:gd name="connsiteX4" fmla="*/ 2184 w 85354"/>
                          <a:gd name="connsiteY4" fmla="*/ 0 h 217645"/>
                          <a:gd name="connsiteX0" fmla="*/ 2184 w 85354"/>
                          <a:gd name="connsiteY0" fmla="*/ 0 h 209785"/>
                          <a:gd name="connsiteX1" fmla="*/ 85354 w 85354"/>
                          <a:gd name="connsiteY1" fmla="*/ 0 h 209785"/>
                          <a:gd name="connsiteX2" fmla="*/ 83576 w 85354"/>
                          <a:gd name="connsiteY2" fmla="*/ 207162 h 209785"/>
                          <a:gd name="connsiteX3" fmla="*/ 0 w 85354"/>
                          <a:gd name="connsiteY3" fmla="*/ 209785 h 209785"/>
                          <a:gd name="connsiteX4" fmla="*/ 2184 w 85354"/>
                          <a:gd name="connsiteY4" fmla="*/ 0 h 209785"/>
                          <a:gd name="connsiteX0" fmla="*/ 149 w 83319"/>
                          <a:gd name="connsiteY0" fmla="*/ 0 h 209785"/>
                          <a:gd name="connsiteX1" fmla="*/ 83319 w 83319"/>
                          <a:gd name="connsiteY1" fmla="*/ 0 h 209785"/>
                          <a:gd name="connsiteX2" fmla="*/ 81541 w 83319"/>
                          <a:gd name="connsiteY2" fmla="*/ 207162 h 209785"/>
                          <a:gd name="connsiteX3" fmla="*/ 913 w 83319"/>
                          <a:gd name="connsiteY3" fmla="*/ 209785 h 209785"/>
                          <a:gd name="connsiteX4" fmla="*/ 149 w 83319"/>
                          <a:gd name="connsiteY4" fmla="*/ 0 h 2097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319" h="209785">
                            <a:moveTo>
                              <a:pt x="149" y="0"/>
                            </a:moveTo>
                            <a:lnTo>
                              <a:pt x="83319" y="0"/>
                            </a:lnTo>
                            <a:cubicBezTo>
                              <a:pt x="82726" y="68805"/>
                              <a:pt x="82134" y="138357"/>
                              <a:pt x="81541" y="207162"/>
                            </a:cubicBezTo>
                            <a:cubicBezTo>
                              <a:pt x="42405" y="210909"/>
                              <a:pt x="32094" y="207316"/>
                              <a:pt x="913" y="209785"/>
                            </a:cubicBezTo>
                            <a:cubicBezTo>
                              <a:pt x="1641" y="141800"/>
                              <a:pt x="-579" y="67985"/>
                              <a:pt x="149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Freeform 97">
                        <a:extLst>
                          <a:ext uri="{FF2B5EF4-FFF2-40B4-BE49-F238E27FC236}">
                            <a16:creationId xmlns:a16="http://schemas.microsoft.com/office/drawing/2014/main" id="{36890251-B67C-E092-E8B3-894450BA6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4194" y="3409213"/>
                        <a:ext cx="370479" cy="535867"/>
                      </a:xfrm>
                      <a:custGeom>
                        <a:avLst/>
                        <a:gdLst>
                          <a:gd name="connsiteX0" fmla="*/ 501650 w 672804"/>
                          <a:gd name="connsiteY0" fmla="*/ 844602 h 973154"/>
                          <a:gd name="connsiteX1" fmla="*/ 170410 w 672804"/>
                          <a:gd name="connsiteY1" fmla="*/ 873581 h 973154"/>
                          <a:gd name="connsiteX2" fmla="*/ 172982 w 672804"/>
                          <a:gd name="connsiteY2" fmla="*/ 902978 h 973154"/>
                          <a:gd name="connsiteX3" fmla="*/ 504221 w 672804"/>
                          <a:gd name="connsiteY3" fmla="*/ 873998 h 973154"/>
                          <a:gd name="connsiteX4" fmla="*/ 506562 w 672804"/>
                          <a:gd name="connsiteY4" fmla="*/ 724156 h 973154"/>
                          <a:gd name="connsiteX5" fmla="*/ 175322 w 672804"/>
                          <a:gd name="connsiteY5" fmla="*/ 753135 h 973154"/>
                          <a:gd name="connsiteX6" fmla="*/ 177894 w 672804"/>
                          <a:gd name="connsiteY6" fmla="*/ 782532 h 973154"/>
                          <a:gd name="connsiteX7" fmla="*/ 509133 w 672804"/>
                          <a:gd name="connsiteY7" fmla="*/ 753552 h 973154"/>
                          <a:gd name="connsiteX8" fmla="*/ 336402 w 672804"/>
                          <a:gd name="connsiteY8" fmla="*/ 0 h 973154"/>
                          <a:gd name="connsiteX9" fmla="*/ 672804 w 672804"/>
                          <a:gd name="connsiteY9" fmla="*/ 336402 h 973154"/>
                          <a:gd name="connsiteX10" fmla="*/ 524488 w 672804"/>
                          <a:gd name="connsiteY10" fmla="*/ 615352 h 973154"/>
                          <a:gd name="connsiteX11" fmla="*/ 517305 w 672804"/>
                          <a:gd name="connsiteY11" fmla="*/ 619251 h 973154"/>
                          <a:gd name="connsiteX12" fmla="*/ 517305 w 672804"/>
                          <a:gd name="connsiteY12" fmla="*/ 657079 h 973154"/>
                          <a:gd name="connsiteX13" fmla="*/ 552958 w 672804"/>
                          <a:gd name="connsiteY13" fmla="*/ 654050 h 973154"/>
                          <a:gd name="connsiteX14" fmla="*/ 567281 w 672804"/>
                          <a:gd name="connsiteY14" fmla="*/ 793557 h 973154"/>
                          <a:gd name="connsiteX15" fmla="*/ 541958 w 672804"/>
                          <a:gd name="connsiteY15" fmla="*/ 936266 h 973154"/>
                          <a:gd name="connsiteX16" fmla="*/ 134500 w 672804"/>
                          <a:gd name="connsiteY16" fmla="*/ 973154 h 973154"/>
                          <a:gd name="connsiteX17" fmla="*/ 129003 w 672804"/>
                          <a:gd name="connsiteY17" fmla="*/ 830569 h 973154"/>
                          <a:gd name="connsiteX18" fmla="*/ 126136 w 672804"/>
                          <a:gd name="connsiteY18" fmla="*/ 690309 h 973154"/>
                          <a:gd name="connsiteX19" fmla="*/ 163673 w 672804"/>
                          <a:gd name="connsiteY19" fmla="*/ 687120 h 973154"/>
                          <a:gd name="connsiteX20" fmla="*/ 163673 w 672804"/>
                          <a:gd name="connsiteY20" fmla="*/ 623687 h 973154"/>
                          <a:gd name="connsiteX21" fmla="*/ 148316 w 672804"/>
                          <a:gd name="connsiteY21" fmla="*/ 615352 h 973154"/>
                          <a:gd name="connsiteX22" fmla="*/ 0 w 672804"/>
                          <a:gd name="connsiteY22" fmla="*/ 336402 h 973154"/>
                          <a:gd name="connsiteX23" fmla="*/ 336402 w 672804"/>
                          <a:gd name="connsiteY23" fmla="*/ 0 h 9731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672804" h="973154">
                            <a:moveTo>
                              <a:pt x="501650" y="844602"/>
                            </a:moveTo>
                            <a:lnTo>
                              <a:pt x="170410" y="873581"/>
                            </a:lnTo>
                            <a:lnTo>
                              <a:pt x="172982" y="902978"/>
                            </a:lnTo>
                            <a:lnTo>
                              <a:pt x="504221" y="873998"/>
                            </a:lnTo>
                            <a:close/>
                            <a:moveTo>
                              <a:pt x="506562" y="724156"/>
                            </a:moveTo>
                            <a:lnTo>
                              <a:pt x="175322" y="753135"/>
                            </a:lnTo>
                            <a:lnTo>
                              <a:pt x="177894" y="782532"/>
                            </a:lnTo>
                            <a:lnTo>
                              <a:pt x="509133" y="753552"/>
                            </a:lnTo>
                            <a:close/>
                            <a:moveTo>
                              <a:pt x="336402" y="0"/>
                            </a:moveTo>
                            <a:cubicBezTo>
                              <a:pt x="522192" y="0"/>
                              <a:pt x="672804" y="150612"/>
                              <a:pt x="672804" y="336402"/>
                            </a:cubicBezTo>
                            <a:cubicBezTo>
                              <a:pt x="672804" y="452521"/>
                              <a:pt x="613971" y="554898"/>
                              <a:pt x="524488" y="615352"/>
                            </a:cubicBezTo>
                            <a:lnTo>
                              <a:pt x="517305" y="619251"/>
                            </a:lnTo>
                            <a:lnTo>
                              <a:pt x="517305" y="657079"/>
                            </a:lnTo>
                            <a:lnTo>
                              <a:pt x="552958" y="654050"/>
                            </a:lnTo>
                            <a:cubicBezTo>
                              <a:pt x="587228" y="683347"/>
                              <a:pt x="611665" y="754428"/>
                              <a:pt x="567281" y="793557"/>
                            </a:cubicBezTo>
                            <a:cubicBezTo>
                              <a:pt x="607999" y="843586"/>
                              <a:pt x="594645" y="925571"/>
                              <a:pt x="541958" y="936266"/>
                            </a:cubicBezTo>
                            <a:lnTo>
                              <a:pt x="134500" y="973154"/>
                            </a:lnTo>
                            <a:cubicBezTo>
                              <a:pt x="103990" y="937916"/>
                              <a:pt x="83314" y="863347"/>
                              <a:pt x="129003" y="830569"/>
                            </a:cubicBezTo>
                            <a:cubicBezTo>
                              <a:pt x="88719" y="788732"/>
                              <a:pt x="104972" y="729688"/>
                              <a:pt x="126136" y="690309"/>
                            </a:cubicBezTo>
                            <a:lnTo>
                              <a:pt x="163673" y="687120"/>
                            </a:lnTo>
                            <a:lnTo>
                              <a:pt x="163673" y="623687"/>
                            </a:lnTo>
                            <a:lnTo>
                              <a:pt x="148316" y="615352"/>
                            </a:lnTo>
                            <a:cubicBezTo>
                              <a:pt x="58833" y="554898"/>
                              <a:pt x="0" y="452521"/>
                              <a:pt x="0" y="336402"/>
                            </a:cubicBezTo>
                            <a:cubicBezTo>
                              <a:pt x="0" y="150612"/>
                              <a:pt x="150612" y="0"/>
                              <a:pt x="336402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Rectangle 40">
                        <a:extLst>
                          <a:ext uri="{FF2B5EF4-FFF2-40B4-BE49-F238E27FC236}">
                            <a16:creationId xmlns:a16="http://schemas.microsoft.com/office/drawing/2014/main" id="{E4303D58-542E-9B58-5EC5-65787A9A9B54}"/>
                          </a:ext>
                        </a:extLst>
                      </p:cNvPr>
                      <p:cNvSpPr/>
                      <p:nvPr/>
                    </p:nvSpPr>
                    <p:spPr>
                      <a:xfrm rot="21351274">
                        <a:off x="4569059" y="3959511"/>
                        <a:ext cx="110614" cy="52952"/>
                      </a:xfrm>
                      <a:custGeom>
                        <a:avLst/>
                        <a:gdLst>
                          <a:gd name="connsiteX0" fmla="*/ 0 w 200879"/>
                          <a:gd name="connsiteY0" fmla="*/ 0 h 96906"/>
                          <a:gd name="connsiteX1" fmla="*/ 200879 w 200879"/>
                          <a:gd name="connsiteY1" fmla="*/ 0 h 96906"/>
                          <a:gd name="connsiteX2" fmla="*/ 200879 w 200879"/>
                          <a:gd name="connsiteY2" fmla="*/ 96906 h 96906"/>
                          <a:gd name="connsiteX3" fmla="*/ 0 w 200879"/>
                          <a:gd name="connsiteY3" fmla="*/ 96906 h 96906"/>
                          <a:gd name="connsiteX4" fmla="*/ 0 w 200879"/>
                          <a:gd name="connsiteY4" fmla="*/ 0 h 96906"/>
                          <a:gd name="connsiteX0" fmla="*/ 0 w 200879"/>
                          <a:gd name="connsiteY0" fmla="*/ 0 h 100386"/>
                          <a:gd name="connsiteX1" fmla="*/ 200879 w 200879"/>
                          <a:gd name="connsiteY1" fmla="*/ 0 h 100386"/>
                          <a:gd name="connsiteX2" fmla="*/ 200879 w 200879"/>
                          <a:gd name="connsiteY2" fmla="*/ 96906 h 100386"/>
                          <a:gd name="connsiteX3" fmla="*/ 81815 w 200879"/>
                          <a:gd name="connsiteY3" fmla="*/ 100386 h 100386"/>
                          <a:gd name="connsiteX4" fmla="*/ 0 w 200879"/>
                          <a:gd name="connsiteY4" fmla="*/ 96906 h 100386"/>
                          <a:gd name="connsiteX5" fmla="*/ 0 w 200879"/>
                          <a:gd name="connsiteY5" fmla="*/ 0 h 100386"/>
                          <a:gd name="connsiteX0" fmla="*/ 0 w 200879"/>
                          <a:gd name="connsiteY0" fmla="*/ 0 h 100386"/>
                          <a:gd name="connsiteX1" fmla="*/ 200879 w 200879"/>
                          <a:gd name="connsiteY1" fmla="*/ 0 h 100386"/>
                          <a:gd name="connsiteX2" fmla="*/ 200879 w 200879"/>
                          <a:gd name="connsiteY2" fmla="*/ 96906 h 100386"/>
                          <a:gd name="connsiteX3" fmla="*/ 81815 w 200879"/>
                          <a:gd name="connsiteY3" fmla="*/ 100386 h 100386"/>
                          <a:gd name="connsiteX4" fmla="*/ 0 w 200879"/>
                          <a:gd name="connsiteY4" fmla="*/ 0 h 100386"/>
                          <a:gd name="connsiteX0" fmla="*/ 0 w 200879"/>
                          <a:gd name="connsiteY0" fmla="*/ 0 h 100386"/>
                          <a:gd name="connsiteX1" fmla="*/ 200879 w 200879"/>
                          <a:gd name="connsiteY1" fmla="*/ 0 h 100386"/>
                          <a:gd name="connsiteX2" fmla="*/ 81815 w 200879"/>
                          <a:gd name="connsiteY2" fmla="*/ 100386 h 100386"/>
                          <a:gd name="connsiteX3" fmla="*/ 0 w 200879"/>
                          <a:gd name="connsiteY3" fmla="*/ 0 h 100386"/>
                          <a:gd name="connsiteX0" fmla="*/ 0 w 200879"/>
                          <a:gd name="connsiteY0" fmla="*/ 0 h 93209"/>
                          <a:gd name="connsiteX1" fmla="*/ 200879 w 200879"/>
                          <a:gd name="connsiteY1" fmla="*/ 0 h 93209"/>
                          <a:gd name="connsiteX2" fmla="*/ 84800 w 200879"/>
                          <a:gd name="connsiteY2" fmla="*/ 93209 h 93209"/>
                          <a:gd name="connsiteX3" fmla="*/ 0 w 200879"/>
                          <a:gd name="connsiteY3" fmla="*/ 0 h 93209"/>
                          <a:gd name="connsiteX0" fmla="*/ 0 w 200879"/>
                          <a:gd name="connsiteY0" fmla="*/ 0 h 94796"/>
                          <a:gd name="connsiteX1" fmla="*/ 200879 w 200879"/>
                          <a:gd name="connsiteY1" fmla="*/ 0 h 94796"/>
                          <a:gd name="connsiteX2" fmla="*/ 84800 w 200879"/>
                          <a:gd name="connsiteY2" fmla="*/ 93209 h 94796"/>
                          <a:gd name="connsiteX3" fmla="*/ 0 w 200879"/>
                          <a:gd name="connsiteY3" fmla="*/ 0 h 94796"/>
                          <a:gd name="connsiteX0" fmla="*/ 0 w 200879"/>
                          <a:gd name="connsiteY0" fmla="*/ 0 h 95810"/>
                          <a:gd name="connsiteX1" fmla="*/ 200879 w 200879"/>
                          <a:gd name="connsiteY1" fmla="*/ 0 h 95810"/>
                          <a:gd name="connsiteX2" fmla="*/ 84800 w 200879"/>
                          <a:gd name="connsiteY2" fmla="*/ 93209 h 95810"/>
                          <a:gd name="connsiteX3" fmla="*/ 0 w 200879"/>
                          <a:gd name="connsiteY3" fmla="*/ 0 h 95810"/>
                          <a:gd name="connsiteX0" fmla="*/ 0 w 200879"/>
                          <a:gd name="connsiteY0" fmla="*/ 0 h 95810"/>
                          <a:gd name="connsiteX1" fmla="*/ 200879 w 200879"/>
                          <a:gd name="connsiteY1" fmla="*/ 0 h 95810"/>
                          <a:gd name="connsiteX2" fmla="*/ 84800 w 200879"/>
                          <a:gd name="connsiteY2" fmla="*/ 93209 h 95810"/>
                          <a:gd name="connsiteX3" fmla="*/ 0 w 200879"/>
                          <a:gd name="connsiteY3" fmla="*/ 0 h 95810"/>
                          <a:gd name="connsiteX0" fmla="*/ 0 w 200879"/>
                          <a:gd name="connsiteY0" fmla="*/ 0 h 95810"/>
                          <a:gd name="connsiteX1" fmla="*/ 200879 w 200879"/>
                          <a:gd name="connsiteY1" fmla="*/ 0 h 95810"/>
                          <a:gd name="connsiteX2" fmla="*/ 84800 w 200879"/>
                          <a:gd name="connsiteY2" fmla="*/ 93209 h 95810"/>
                          <a:gd name="connsiteX3" fmla="*/ 0 w 200879"/>
                          <a:gd name="connsiteY3" fmla="*/ 0 h 95810"/>
                          <a:gd name="connsiteX0" fmla="*/ 0 w 200879"/>
                          <a:gd name="connsiteY0" fmla="*/ 0 h 93209"/>
                          <a:gd name="connsiteX1" fmla="*/ 200879 w 200879"/>
                          <a:gd name="connsiteY1" fmla="*/ 0 h 93209"/>
                          <a:gd name="connsiteX2" fmla="*/ 84800 w 200879"/>
                          <a:gd name="connsiteY2" fmla="*/ 93209 h 93209"/>
                          <a:gd name="connsiteX3" fmla="*/ 0 w 200879"/>
                          <a:gd name="connsiteY3" fmla="*/ 0 h 93209"/>
                          <a:gd name="connsiteX0" fmla="*/ 0 w 200879"/>
                          <a:gd name="connsiteY0" fmla="*/ 0 h 95838"/>
                          <a:gd name="connsiteX1" fmla="*/ 200879 w 200879"/>
                          <a:gd name="connsiteY1" fmla="*/ 0 h 95838"/>
                          <a:gd name="connsiteX2" fmla="*/ 87074 w 200879"/>
                          <a:gd name="connsiteY2" fmla="*/ 95838 h 95838"/>
                          <a:gd name="connsiteX3" fmla="*/ 0 w 200879"/>
                          <a:gd name="connsiteY3" fmla="*/ 0 h 95838"/>
                          <a:gd name="connsiteX0" fmla="*/ 0 w 200879"/>
                          <a:gd name="connsiteY0" fmla="*/ 0 h 95838"/>
                          <a:gd name="connsiteX1" fmla="*/ 200879 w 200879"/>
                          <a:gd name="connsiteY1" fmla="*/ 0 h 95838"/>
                          <a:gd name="connsiteX2" fmla="*/ 87074 w 200879"/>
                          <a:gd name="connsiteY2" fmla="*/ 95838 h 95838"/>
                          <a:gd name="connsiteX3" fmla="*/ 0 w 200879"/>
                          <a:gd name="connsiteY3" fmla="*/ 0 h 95838"/>
                          <a:gd name="connsiteX0" fmla="*/ 0 w 200879"/>
                          <a:gd name="connsiteY0" fmla="*/ 0 h 95838"/>
                          <a:gd name="connsiteX1" fmla="*/ 200879 w 200879"/>
                          <a:gd name="connsiteY1" fmla="*/ 0 h 95838"/>
                          <a:gd name="connsiteX2" fmla="*/ 87074 w 200879"/>
                          <a:gd name="connsiteY2" fmla="*/ 95838 h 95838"/>
                          <a:gd name="connsiteX3" fmla="*/ 0 w 200879"/>
                          <a:gd name="connsiteY3" fmla="*/ 0 h 95838"/>
                          <a:gd name="connsiteX0" fmla="*/ 0 w 200879"/>
                          <a:gd name="connsiteY0" fmla="*/ 0 h 95838"/>
                          <a:gd name="connsiteX1" fmla="*/ 200879 w 200879"/>
                          <a:gd name="connsiteY1" fmla="*/ 0 h 95838"/>
                          <a:gd name="connsiteX2" fmla="*/ 87074 w 200879"/>
                          <a:gd name="connsiteY2" fmla="*/ 95838 h 95838"/>
                          <a:gd name="connsiteX3" fmla="*/ 0 w 200879"/>
                          <a:gd name="connsiteY3" fmla="*/ 0 h 95838"/>
                          <a:gd name="connsiteX0" fmla="*/ 0 w 200879"/>
                          <a:gd name="connsiteY0" fmla="*/ 0 h 96162"/>
                          <a:gd name="connsiteX1" fmla="*/ 200879 w 200879"/>
                          <a:gd name="connsiteY1" fmla="*/ 0 h 96162"/>
                          <a:gd name="connsiteX2" fmla="*/ 87074 w 200879"/>
                          <a:gd name="connsiteY2" fmla="*/ 95838 h 96162"/>
                          <a:gd name="connsiteX3" fmla="*/ 0 w 200879"/>
                          <a:gd name="connsiteY3" fmla="*/ 0 h 96162"/>
                          <a:gd name="connsiteX0" fmla="*/ 0 w 200879"/>
                          <a:gd name="connsiteY0" fmla="*/ 0 h 96162"/>
                          <a:gd name="connsiteX1" fmla="*/ 200879 w 200879"/>
                          <a:gd name="connsiteY1" fmla="*/ 0 h 96162"/>
                          <a:gd name="connsiteX2" fmla="*/ 87074 w 200879"/>
                          <a:gd name="connsiteY2" fmla="*/ 95838 h 96162"/>
                          <a:gd name="connsiteX3" fmla="*/ 0 w 200879"/>
                          <a:gd name="connsiteY3" fmla="*/ 0 h 96162"/>
                          <a:gd name="connsiteX0" fmla="*/ 0 w 200879"/>
                          <a:gd name="connsiteY0" fmla="*/ 0 h 96162"/>
                          <a:gd name="connsiteX1" fmla="*/ 200879 w 200879"/>
                          <a:gd name="connsiteY1" fmla="*/ 0 h 96162"/>
                          <a:gd name="connsiteX2" fmla="*/ 87074 w 200879"/>
                          <a:gd name="connsiteY2" fmla="*/ 95838 h 96162"/>
                          <a:gd name="connsiteX3" fmla="*/ 0 w 200879"/>
                          <a:gd name="connsiteY3" fmla="*/ 0 h 96162"/>
                          <a:gd name="connsiteX0" fmla="*/ 0 w 200879"/>
                          <a:gd name="connsiteY0" fmla="*/ 0 h 96162"/>
                          <a:gd name="connsiteX1" fmla="*/ 200879 w 200879"/>
                          <a:gd name="connsiteY1" fmla="*/ 0 h 96162"/>
                          <a:gd name="connsiteX2" fmla="*/ 87074 w 200879"/>
                          <a:gd name="connsiteY2" fmla="*/ 95838 h 96162"/>
                          <a:gd name="connsiteX3" fmla="*/ 0 w 200879"/>
                          <a:gd name="connsiteY3" fmla="*/ 0 h 961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879" h="96162">
                            <a:moveTo>
                              <a:pt x="0" y="0"/>
                            </a:moveTo>
                            <a:lnTo>
                              <a:pt x="200879" y="0"/>
                            </a:lnTo>
                            <a:cubicBezTo>
                              <a:pt x="179311" y="66815"/>
                              <a:pt x="167585" y="99839"/>
                              <a:pt x="87074" y="95838"/>
                            </a:cubicBezTo>
                            <a:cubicBezTo>
                              <a:pt x="20789" y="79264"/>
                              <a:pt x="9684" y="49440"/>
                              <a:pt x="0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6428C2C-8DDB-CE21-92E6-B873AC5B7522}"/>
                      </a:ext>
                    </a:extLst>
                  </p:cNvPr>
                  <p:cNvGrpSpPr/>
                  <p:nvPr/>
                </p:nvGrpSpPr>
                <p:grpSpPr>
                  <a:xfrm>
                    <a:off x="1033161" y="3617081"/>
                    <a:ext cx="558563" cy="1530365"/>
                    <a:chOff x="1033161" y="3617081"/>
                    <a:chExt cx="558563" cy="1530365"/>
                  </a:xfrm>
                </p:grpSpPr>
                <p:grpSp>
                  <p:nvGrpSpPr>
                    <p:cNvPr id="32" name="Group 4">
                      <a:extLst>
                        <a:ext uri="{FF2B5EF4-FFF2-40B4-BE49-F238E27FC236}">
                          <a16:creationId xmlns:a16="http://schemas.microsoft.com/office/drawing/2014/main" id="{2E9E30D5-6CFE-0044-A8D9-AB0DB302702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1033161" y="3617081"/>
                      <a:ext cx="558563" cy="1530365"/>
                      <a:chOff x="1011" y="583"/>
                      <a:chExt cx="749" cy="3257"/>
                    </a:xfrm>
                  </p:grpSpPr>
                  <p:sp>
                    <p:nvSpPr>
                      <p:cNvPr id="38" name="Freeform 5">
                        <a:extLst>
                          <a:ext uri="{FF2B5EF4-FFF2-40B4-BE49-F238E27FC236}">
                            <a16:creationId xmlns:a16="http://schemas.microsoft.com/office/drawing/2014/main" id="{3BCD2E8B-50CA-875E-53AD-FD25ED7C36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1" y="583"/>
                        <a:ext cx="749" cy="120"/>
                      </a:xfrm>
                      <a:custGeom>
                        <a:avLst/>
                        <a:gdLst>
                          <a:gd name="T0" fmla="*/ 635 w 749"/>
                          <a:gd name="T1" fmla="*/ 120 h 120"/>
                          <a:gd name="T2" fmla="*/ 0 w 749"/>
                          <a:gd name="T3" fmla="*/ 120 h 120"/>
                          <a:gd name="T4" fmla="*/ 134 w 749"/>
                          <a:gd name="T5" fmla="*/ 0 h 120"/>
                          <a:gd name="T6" fmla="*/ 749 w 749"/>
                          <a:gd name="T7" fmla="*/ 0 h 120"/>
                          <a:gd name="T8" fmla="*/ 635 w 749"/>
                          <a:gd name="T9" fmla="*/ 120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49" h="120">
                            <a:moveTo>
                              <a:pt x="635" y="120"/>
                            </a:moveTo>
                            <a:lnTo>
                              <a:pt x="0" y="120"/>
                            </a:lnTo>
                            <a:lnTo>
                              <a:pt x="134" y="0"/>
                            </a:lnTo>
                            <a:lnTo>
                              <a:pt x="749" y="0"/>
                            </a:lnTo>
                            <a:lnTo>
                              <a:pt x="635" y="120"/>
                            </a:lnTo>
                            <a:close/>
                          </a:path>
                        </a:pathLst>
                      </a:custGeom>
                      <a:solidFill>
                        <a:srgbClr val="DF7A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Rectangle 6">
                        <a:extLst>
                          <a:ext uri="{FF2B5EF4-FFF2-40B4-BE49-F238E27FC236}">
                            <a16:creationId xmlns:a16="http://schemas.microsoft.com/office/drawing/2014/main" id="{0F7AAB06-7638-5EB0-5342-D7D44CE7984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703"/>
                        <a:ext cx="630" cy="3137"/>
                      </a:xfrm>
                      <a:prstGeom prst="rect">
                        <a:avLst/>
                      </a:prstGeom>
                      <a:solidFill>
                        <a:srgbClr val="D75C3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0" name="Freeform 10">
                        <a:extLst>
                          <a:ext uri="{FF2B5EF4-FFF2-40B4-BE49-F238E27FC236}">
                            <a16:creationId xmlns:a16="http://schemas.microsoft.com/office/drawing/2014/main" id="{0B4EEDE3-FF55-3F33-F713-F4661424B6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1" y="583"/>
                        <a:ext cx="119" cy="3257"/>
                      </a:xfrm>
                      <a:custGeom>
                        <a:avLst/>
                        <a:gdLst>
                          <a:gd name="T0" fmla="*/ 119 w 119"/>
                          <a:gd name="T1" fmla="*/ 0 h 3257"/>
                          <a:gd name="T2" fmla="*/ 119 w 119"/>
                          <a:gd name="T3" fmla="*/ 3144 h 3257"/>
                          <a:gd name="T4" fmla="*/ 0 w 119"/>
                          <a:gd name="T5" fmla="*/ 3257 h 3257"/>
                          <a:gd name="T6" fmla="*/ 0 w 119"/>
                          <a:gd name="T7" fmla="*/ 120 h 3257"/>
                          <a:gd name="T8" fmla="*/ 119 w 119"/>
                          <a:gd name="T9" fmla="*/ 0 h 3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9" h="3257">
                            <a:moveTo>
                              <a:pt x="119" y="0"/>
                            </a:moveTo>
                            <a:lnTo>
                              <a:pt x="119" y="3144"/>
                            </a:lnTo>
                            <a:lnTo>
                              <a:pt x="0" y="3257"/>
                            </a:lnTo>
                            <a:lnTo>
                              <a:pt x="0" y="120"/>
                            </a:lnTo>
                            <a:lnTo>
                              <a:pt x="119" y="0"/>
                            </a:lnTo>
                            <a:close/>
                          </a:path>
                        </a:pathLst>
                      </a:custGeom>
                      <a:solidFill>
                        <a:srgbClr val="B24224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C77C1507-FC27-D405-FB26-B4A5B8928EC4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181390" y="4264933"/>
                      <a:ext cx="262104" cy="234660"/>
                      <a:chOff x="7352478" y="1412711"/>
                      <a:chExt cx="845488" cy="756966"/>
                    </a:xfrm>
                    <a:solidFill>
                      <a:schemeClr val="bg1"/>
                    </a:solidFill>
                  </p:grpSpPr>
                  <p:sp>
                    <p:nvSpPr>
                      <p:cNvPr id="34" name="Rectangle 1">
                        <a:extLst>
                          <a:ext uri="{FF2B5EF4-FFF2-40B4-BE49-F238E27FC236}">
                            <a16:creationId xmlns:a16="http://schemas.microsoft.com/office/drawing/2014/main" id="{3B33BC0E-ED3D-80FB-D3C9-1D7A63C6E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79293" y="1412711"/>
                        <a:ext cx="618673" cy="331756"/>
                      </a:xfrm>
                      <a:custGeom>
                        <a:avLst/>
                        <a:gdLst>
                          <a:gd name="connsiteX0" fmla="*/ 0 w 4516017"/>
                          <a:gd name="connsiteY0" fmla="*/ 0 h 2612572"/>
                          <a:gd name="connsiteX1" fmla="*/ 4516017 w 4516017"/>
                          <a:gd name="connsiteY1" fmla="*/ 0 h 2612572"/>
                          <a:gd name="connsiteX2" fmla="*/ 4516017 w 4516017"/>
                          <a:gd name="connsiteY2" fmla="*/ 2612572 h 2612572"/>
                          <a:gd name="connsiteX3" fmla="*/ 0 w 4516017"/>
                          <a:gd name="connsiteY3" fmla="*/ 2612572 h 2612572"/>
                          <a:gd name="connsiteX4" fmla="*/ 0 w 4516017"/>
                          <a:gd name="connsiteY4" fmla="*/ 0 h 2612572"/>
                          <a:gd name="connsiteX0" fmla="*/ 0 w 4516017"/>
                          <a:gd name="connsiteY0" fmla="*/ 37322 h 2649894"/>
                          <a:gd name="connsiteX1" fmla="*/ 3638940 w 4516017"/>
                          <a:gd name="connsiteY1" fmla="*/ 0 h 2649894"/>
                          <a:gd name="connsiteX2" fmla="*/ 4516017 w 4516017"/>
                          <a:gd name="connsiteY2" fmla="*/ 2649894 h 2649894"/>
                          <a:gd name="connsiteX3" fmla="*/ 0 w 4516017"/>
                          <a:gd name="connsiteY3" fmla="*/ 2649894 h 2649894"/>
                          <a:gd name="connsiteX4" fmla="*/ 0 w 4516017"/>
                          <a:gd name="connsiteY4" fmla="*/ 37322 h 2649894"/>
                          <a:gd name="connsiteX0" fmla="*/ 0 w 4453264"/>
                          <a:gd name="connsiteY0" fmla="*/ 37322 h 2649894"/>
                          <a:gd name="connsiteX1" fmla="*/ 3638940 w 4453264"/>
                          <a:gd name="connsiteY1" fmla="*/ 0 h 2649894"/>
                          <a:gd name="connsiteX2" fmla="*/ 4453264 w 4453264"/>
                          <a:gd name="connsiteY2" fmla="*/ 1457588 h 2649894"/>
                          <a:gd name="connsiteX3" fmla="*/ 0 w 4453264"/>
                          <a:gd name="connsiteY3" fmla="*/ 2649894 h 2649894"/>
                          <a:gd name="connsiteX4" fmla="*/ 0 w 4453264"/>
                          <a:gd name="connsiteY4" fmla="*/ 37322 h 2649894"/>
                          <a:gd name="connsiteX0" fmla="*/ 0 w 4453264"/>
                          <a:gd name="connsiteY0" fmla="*/ 0 h 2612572"/>
                          <a:gd name="connsiteX1" fmla="*/ 3576188 w 4453264"/>
                          <a:gd name="connsiteY1" fmla="*/ 25431 h 2612572"/>
                          <a:gd name="connsiteX2" fmla="*/ 4453264 w 4453264"/>
                          <a:gd name="connsiteY2" fmla="*/ 1420266 h 2612572"/>
                          <a:gd name="connsiteX3" fmla="*/ 0 w 4453264"/>
                          <a:gd name="connsiteY3" fmla="*/ 2612572 h 2612572"/>
                          <a:gd name="connsiteX4" fmla="*/ 0 w 4453264"/>
                          <a:gd name="connsiteY4" fmla="*/ 0 h 2612572"/>
                          <a:gd name="connsiteX0" fmla="*/ 0 w 4471193"/>
                          <a:gd name="connsiteY0" fmla="*/ 0 h 2612572"/>
                          <a:gd name="connsiteX1" fmla="*/ 3576188 w 4471193"/>
                          <a:gd name="connsiteY1" fmla="*/ 25431 h 2612572"/>
                          <a:gd name="connsiteX2" fmla="*/ 4471193 w 4471193"/>
                          <a:gd name="connsiteY2" fmla="*/ 1007890 h 2612572"/>
                          <a:gd name="connsiteX3" fmla="*/ 0 w 4471193"/>
                          <a:gd name="connsiteY3" fmla="*/ 2612572 h 2612572"/>
                          <a:gd name="connsiteX4" fmla="*/ 0 w 4471193"/>
                          <a:gd name="connsiteY4" fmla="*/ 0 h 2612572"/>
                          <a:gd name="connsiteX0" fmla="*/ 0 w 4471193"/>
                          <a:gd name="connsiteY0" fmla="*/ 0 h 2612572"/>
                          <a:gd name="connsiteX1" fmla="*/ 3637873 w 4471193"/>
                          <a:gd name="connsiteY1" fmla="*/ 94374 h 2612572"/>
                          <a:gd name="connsiteX2" fmla="*/ 4471193 w 4471193"/>
                          <a:gd name="connsiteY2" fmla="*/ 1007890 h 2612572"/>
                          <a:gd name="connsiteX3" fmla="*/ 0 w 4471193"/>
                          <a:gd name="connsiteY3" fmla="*/ 2612572 h 2612572"/>
                          <a:gd name="connsiteX4" fmla="*/ 0 w 4471193"/>
                          <a:gd name="connsiteY4" fmla="*/ 0 h 2612572"/>
                          <a:gd name="connsiteX0" fmla="*/ 0 w 4394993"/>
                          <a:gd name="connsiteY0" fmla="*/ 0 h 2612572"/>
                          <a:gd name="connsiteX1" fmla="*/ 3637873 w 4394993"/>
                          <a:gd name="connsiteY1" fmla="*/ 94374 h 2612572"/>
                          <a:gd name="connsiteX2" fmla="*/ 4394993 w 4394993"/>
                          <a:gd name="connsiteY2" fmla="*/ 913547 h 2612572"/>
                          <a:gd name="connsiteX3" fmla="*/ 0 w 4394993"/>
                          <a:gd name="connsiteY3" fmla="*/ 2612572 h 2612572"/>
                          <a:gd name="connsiteX4" fmla="*/ 0 w 4394993"/>
                          <a:gd name="connsiteY4" fmla="*/ 0 h 2612572"/>
                          <a:gd name="connsiteX0" fmla="*/ 0 w 4394993"/>
                          <a:gd name="connsiteY0" fmla="*/ 0 h 2612572"/>
                          <a:gd name="connsiteX1" fmla="*/ 3645131 w 4394993"/>
                          <a:gd name="connsiteY1" fmla="*/ 94374 h 2612572"/>
                          <a:gd name="connsiteX2" fmla="*/ 4394993 w 4394993"/>
                          <a:gd name="connsiteY2" fmla="*/ 913547 h 2612572"/>
                          <a:gd name="connsiteX3" fmla="*/ 0 w 4394993"/>
                          <a:gd name="connsiteY3" fmla="*/ 2612572 h 2612572"/>
                          <a:gd name="connsiteX4" fmla="*/ 0 w 4394993"/>
                          <a:gd name="connsiteY4" fmla="*/ 0 h 2612572"/>
                          <a:gd name="connsiteX0" fmla="*/ 0 w 4394993"/>
                          <a:gd name="connsiteY0" fmla="*/ 0 h 2612572"/>
                          <a:gd name="connsiteX1" fmla="*/ 2698102 w 4394993"/>
                          <a:gd name="connsiteY1" fmla="*/ 71535 h 2612572"/>
                          <a:gd name="connsiteX2" fmla="*/ 3645131 w 4394993"/>
                          <a:gd name="connsiteY2" fmla="*/ 94374 h 2612572"/>
                          <a:gd name="connsiteX3" fmla="*/ 4394993 w 4394993"/>
                          <a:gd name="connsiteY3" fmla="*/ 913547 h 2612572"/>
                          <a:gd name="connsiteX4" fmla="*/ 0 w 4394993"/>
                          <a:gd name="connsiteY4" fmla="*/ 2612572 h 2612572"/>
                          <a:gd name="connsiteX5" fmla="*/ 0 w 4394993"/>
                          <a:gd name="connsiteY5" fmla="*/ 0 h 2612572"/>
                          <a:gd name="connsiteX0" fmla="*/ 0 w 4394993"/>
                          <a:gd name="connsiteY0" fmla="*/ 0 h 2612572"/>
                          <a:gd name="connsiteX1" fmla="*/ 3158930 w 4394993"/>
                          <a:gd name="connsiteY1" fmla="*/ 60650 h 2612572"/>
                          <a:gd name="connsiteX2" fmla="*/ 3645131 w 4394993"/>
                          <a:gd name="connsiteY2" fmla="*/ 94374 h 2612572"/>
                          <a:gd name="connsiteX3" fmla="*/ 4394993 w 4394993"/>
                          <a:gd name="connsiteY3" fmla="*/ 913547 h 2612572"/>
                          <a:gd name="connsiteX4" fmla="*/ 0 w 4394993"/>
                          <a:gd name="connsiteY4" fmla="*/ 2612572 h 2612572"/>
                          <a:gd name="connsiteX5" fmla="*/ 0 w 4394993"/>
                          <a:gd name="connsiteY5" fmla="*/ 0 h 2612572"/>
                          <a:gd name="connsiteX0" fmla="*/ 0 w 4394993"/>
                          <a:gd name="connsiteY0" fmla="*/ 0 h 2612572"/>
                          <a:gd name="connsiteX1" fmla="*/ 2306217 w 4394993"/>
                          <a:gd name="connsiteY1" fmla="*/ 46135 h 2612572"/>
                          <a:gd name="connsiteX2" fmla="*/ 3158930 w 4394993"/>
                          <a:gd name="connsiteY2" fmla="*/ 60650 h 2612572"/>
                          <a:gd name="connsiteX3" fmla="*/ 3645131 w 4394993"/>
                          <a:gd name="connsiteY3" fmla="*/ 94374 h 2612572"/>
                          <a:gd name="connsiteX4" fmla="*/ 4394993 w 4394993"/>
                          <a:gd name="connsiteY4" fmla="*/ 913547 h 2612572"/>
                          <a:gd name="connsiteX5" fmla="*/ 0 w 4394993"/>
                          <a:gd name="connsiteY5" fmla="*/ 2612572 h 2612572"/>
                          <a:gd name="connsiteX6" fmla="*/ 0 w 4394993"/>
                          <a:gd name="connsiteY6" fmla="*/ 0 h 2612572"/>
                          <a:gd name="connsiteX0" fmla="*/ 0 w 4394993"/>
                          <a:gd name="connsiteY0" fmla="*/ 0 h 2612572"/>
                          <a:gd name="connsiteX1" fmla="*/ 2679960 w 4394993"/>
                          <a:gd name="connsiteY1" fmla="*/ 292878 h 2612572"/>
                          <a:gd name="connsiteX2" fmla="*/ 3158930 w 4394993"/>
                          <a:gd name="connsiteY2" fmla="*/ 60650 h 2612572"/>
                          <a:gd name="connsiteX3" fmla="*/ 3645131 w 4394993"/>
                          <a:gd name="connsiteY3" fmla="*/ 94374 h 2612572"/>
                          <a:gd name="connsiteX4" fmla="*/ 4394993 w 4394993"/>
                          <a:gd name="connsiteY4" fmla="*/ 913547 h 2612572"/>
                          <a:gd name="connsiteX5" fmla="*/ 0 w 4394993"/>
                          <a:gd name="connsiteY5" fmla="*/ 2612572 h 2612572"/>
                          <a:gd name="connsiteX6" fmla="*/ 0 w 4394993"/>
                          <a:gd name="connsiteY6" fmla="*/ 0 h 2612572"/>
                          <a:gd name="connsiteX0" fmla="*/ 0 w 4394993"/>
                          <a:gd name="connsiteY0" fmla="*/ 0 h 2612572"/>
                          <a:gd name="connsiteX1" fmla="*/ 2679960 w 4394993"/>
                          <a:gd name="connsiteY1" fmla="*/ 292878 h 2612572"/>
                          <a:gd name="connsiteX2" fmla="*/ 3158930 w 4394993"/>
                          <a:gd name="connsiteY2" fmla="*/ 60650 h 2612572"/>
                          <a:gd name="connsiteX3" fmla="*/ 3645131 w 4394993"/>
                          <a:gd name="connsiteY3" fmla="*/ 94374 h 2612572"/>
                          <a:gd name="connsiteX4" fmla="*/ 4394993 w 4394993"/>
                          <a:gd name="connsiteY4" fmla="*/ 913547 h 2612572"/>
                          <a:gd name="connsiteX5" fmla="*/ 0 w 4394993"/>
                          <a:gd name="connsiteY5" fmla="*/ 2612572 h 2612572"/>
                          <a:gd name="connsiteX6" fmla="*/ 0 w 4394993"/>
                          <a:gd name="connsiteY6" fmla="*/ 0 h 2612572"/>
                          <a:gd name="connsiteX0" fmla="*/ 0 w 4394993"/>
                          <a:gd name="connsiteY0" fmla="*/ 9251 h 2621823"/>
                          <a:gd name="connsiteX1" fmla="*/ 2679960 w 4394993"/>
                          <a:gd name="connsiteY1" fmla="*/ 302129 h 2621823"/>
                          <a:gd name="connsiteX2" fmla="*/ 3158930 w 4394993"/>
                          <a:gd name="connsiteY2" fmla="*/ 69901 h 2621823"/>
                          <a:gd name="connsiteX3" fmla="*/ 3645131 w 4394993"/>
                          <a:gd name="connsiteY3" fmla="*/ 103625 h 2621823"/>
                          <a:gd name="connsiteX4" fmla="*/ 4394993 w 4394993"/>
                          <a:gd name="connsiteY4" fmla="*/ 922798 h 2621823"/>
                          <a:gd name="connsiteX5" fmla="*/ 0 w 4394993"/>
                          <a:gd name="connsiteY5" fmla="*/ 2621823 h 2621823"/>
                          <a:gd name="connsiteX6" fmla="*/ 0 w 4394993"/>
                          <a:gd name="connsiteY6" fmla="*/ 9251 h 2621823"/>
                          <a:gd name="connsiteX0" fmla="*/ 0 w 4394993"/>
                          <a:gd name="connsiteY0" fmla="*/ 21038 h 2633610"/>
                          <a:gd name="connsiteX1" fmla="*/ 2679960 w 4394993"/>
                          <a:gd name="connsiteY1" fmla="*/ 313916 h 2633610"/>
                          <a:gd name="connsiteX2" fmla="*/ 3158930 w 4394993"/>
                          <a:gd name="connsiteY2" fmla="*/ 81688 h 2633610"/>
                          <a:gd name="connsiteX3" fmla="*/ 3645131 w 4394993"/>
                          <a:gd name="connsiteY3" fmla="*/ 115412 h 2633610"/>
                          <a:gd name="connsiteX4" fmla="*/ 4394993 w 4394993"/>
                          <a:gd name="connsiteY4" fmla="*/ 934585 h 2633610"/>
                          <a:gd name="connsiteX5" fmla="*/ 0 w 4394993"/>
                          <a:gd name="connsiteY5" fmla="*/ 2633610 h 2633610"/>
                          <a:gd name="connsiteX6" fmla="*/ 0 w 4394993"/>
                          <a:gd name="connsiteY6" fmla="*/ 21038 h 2633610"/>
                          <a:gd name="connsiteX0" fmla="*/ 0 w 4394993"/>
                          <a:gd name="connsiteY0" fmla="*/ 16214 h 2628786"/>
                          <a:gd name="connsiteX1" fmla="*/ 2679960 w 4394993"/>
                          <a:gd name="connsiteY1" fmla="*/ 309092 h 2628786"/>
                          <a:gd name="connsiteX2" fmla="*/ 3158930 w 4394993"/>
                          <a:gd name="connsiteY2" fmla="*/ 76864 h 2628786"/>
                          <a:gd name="connsiteX3" fmla="*/ 3645131 w 4394993"/>
                          <a:gd name="connsiteY3" fmla="*/ 110588 h 2628786"/>
                          <a:gd name="connsiteX4" fmla="*/ 4394993 w 4394993"/>
                          <a:gd name="connsiteY4" fmla="*/ 929761 h 2628786"/>
                          <a:gd name="connsiteX5" fmla="*/ 0 w 4394993"/>
                          <a:gd name="connsiteY5" fmla="*/ 2628786 h 2628786"/>
                          <a:gd name="connsiteX6" fmla="*/ 0 w 4394993"/>
                          <a:gd name="connsiteY6" fmla="*/ 16214 h 2628786"/>
                          <a:gd name="connsiteX0" fmla="*/ 0 w 4394993"/>
                          <a:gd name="connsiteY0" fmla="*/ 21436 h 2634008"/>
                          <a:gd name="connsiteX1" fmla="*/ 2679960 w 4394993"/>
                          <a:gd name="connsiteY1" fmla="*/ 314314 h 2634008"/>
                          <a:gd name="connsiteX2" fmla="*/ 3148045 w 4394993"/>
                          <a:gd name="connsiteY2" fmla="*/ 74829 h 2634008"/>
                          <a:gd name="connsiteX3" fmla="*/ 3645131 w 4394993"/>
                          <a:gd name="connsiteY3" fmla="*/ 115810 h 2634008"/>
                          <a:gd name="connsiteX4" fmla="*/ 4394993 w 4394993"/>
                          <a:gd name="connsiteY4" fmla="*/ 934983 h 2634008"/>
                          <a:gd name="connsiteX5" fmla="*/ 0 w 4394993"/>
                          <a:gd name="connsiteY5" fmla="*/ 2634008 h 2634008"/>
                          <a:gd name="connsiteX6" fmla="*/ 0 w 4394993"/>
                          <a:gd name="connsiteY6" fmla="*/ 21436 h 2634008"/>
                          <a:gd name="connsiteX0" fmla="*/ 0 w 4394993"/>
                          <a:gd name="connsiteY0" fmla="*/ 21436 h 2634008"/>
                          <a:gd name="connsiteX1" fmla="*/ 2679960 w 4394993"/>
                          <a:gd name="connsiteY1" fmla="*/ 314314 h 2634008"/>
                          <a:gd name="connsiteX2" fmla="*/ 3148045 w 4394993"/>
                          <a:gd name="connsiteY2" fmla="*/ 74829 h 2634008"/>
                          <a:gd name="connsiteX3" fmla="*/ 3645131 w 4394993"/>
                          <a:gd name="connsiteY3" fmla="*/ 115810 h 2634008"/>
                          <a:gd name="connsiteX4" fmla="*/ 4394993 w 4394993"/>
                          <a:gd name="connsiteY4" fmla="*/ 934983 h 2634008"/>
                          <a:gd name="connsiteX5" fmla="*/ 0 w 4394993"/>
                          <a:gd name="connsiteY5" fmla="*/ 2634008 h 2634008"/>
                          <a:gd name="connsiteX6" fmla="*/ 0 w 4394993"/>
                          <a:gd name="connsiteY6" fmla="*/ 21436 h 2634008"/>
                          <a:gd name="connsiteX0" fmla="*/ 0 w 4394993"/>
                          <a:gd name="connsiteY0" fmla="*/ 18213 h 2630785"/>
                          <a:gd name="connsiteX1" fmla="*/ 2679960 w 4394993"/>
                          <a:gd name="connsiteY1" fmla="*/ 311091 h 2630785"/>
                          <a:gd name="connsiteX2" fmla="*/ 3148045 w 4394993"/>
                          <a:gd name="connsiteY2" fmla="*/ 71606 h 2630785"/>
                          <a:gd name="connsiteX3" fmla="*/ 3645131 w 4394993"/>
                          <a:gd name="connsiteY3" fmla="*/ 112587 h 2630785"/>
                          <a:gd name="connsiteX4" fmla="*/ 4394993 w 4394993"/>
                          <a:gd name="connsiteY4" fmla="*/ 931760 h 2630785"/>
                          <a:gd name="connsiteX5" fmla="*/ 0 w 4394993"/>
                          <a:gd name="connsiteY5" fmla="*/ 2630785 h 2630785"/>
                          <a:gd name="connsiteX6" fmla="*/ 0 w 4394993"/>
                          <a:gd name="connsiteY6" fmla="*/ 18213 h 2630785"/>
                          <a:gd name="connsiteX0" fmla="*/ 0 w 4394993"/>
                          <a:gd name="connsiteY0" fmla="*/ 29361 h 2641933"/>
                          <a:gd name="connsiteX1" fmla="*/ 2679960 w 4394993"/>
                          <a:gd name="connsiteY1" fmla="*/ 322239 h 2641933"/>
                          <a:gd name="connsiteX2" fmla="*/ 3148045 w 4394993"/>
                          <a:gd name="connsiteY2" fmla="*/ 82754 h 2641933"/>
                          <a:gd name="connsiteX3" fmla="*/ 3645131 w 4394993"/>
                          <a:gd name="connsiteY3" fmla="*/ 123735 h 2641933"/>
                          <a:gd name="connsiteX4" fmla="*/ 4394993 w 4394993"/>
                          <a:gd name="connsiteY4" fmla="*/ 942908 h 2641933"/>
                          <a:gd name="connsiteX5" fmla="*/ 0 w 4394993"/>
                          <a:gd name="connsiteY5" fmla="*/ 2641933 h 2641933"/>
                          <a:gd name="connsiteX6" fmla="*/ 0 w 4394993"/>
                          <a:gd name="connsiteY6" fmla="*/ 29361 h 2641933"/>
                          <a:gd name="connsiteX0" fmla="*/ 0 w 4394993"/>
                          <a:gd name="connsiteY0" fmla="*/ 21450 h 2634022"/>
                          <a:gd name="connsiteX1" fmla="*/ 2679960 w 4394993"/>
                          <a:gd name="connsiteY1" fmla="*/ 314328 h 2634022"/>
                          <a:gd name="connsiteX2" fmla="*/ 3148045 w 4394993"/>
                          <a:gd name="connsiteY2" fmla="*/ 74843 h 2634022"/>
                          <a:gd name="connsiteX3" fmla="*/ 3670531 w 4394993"/>
                          <a:gd name="connsiteY3" fmla="*/ 141224 h 2634022"/>
                          <a:gd name="connsiteX4" fmla="*/ 4394993 w 4394993"/>
                          <a:gd name="connsiteY4" fmla="*/ 934997 h 2634022"/>
                          <a:gd name="connsiteX5" fmla="*/ 0 w 4394993"/>
                          <a:gd name="connsiteY5" fmla="*/ 2634022 h 2634022"/>
                          <a:gd name="connsiteX6" fmla="*/ 0 w 4394993"/>
                          <a:gd name="connsiteY6" fmla="*/ 21450 h 2634022"/>
                          <a:gd name="connsiteX0" fmla="*/ 0 w 4394993"/>
                          <a:gd name="connsiteY0" fmla="*/ 21450 h 2634022"/>
                          <a:gd name="connsiteX1" fmla="*/ 2679960 w 4394993"/>
                          <a:gd name="connsiteY1" fmla="*/ 314328 h 2634022"/>
                          <a:gd name="connsiteX2" fmla="*/ 3148045 w 4394993"/>
                          <a:gd name="connsiteY2" fmla="*/ 74843 h 2634022"/>
                          <a:gd name="connsiteX3" fmla="*/ 3670531 w 4394993"/>
                          <a:gd name="connsiteY3" fmla="*/ 141224 h 2634022"/>
                          <a:gd name="connsiteX4" fmla="*/ 4394993 w 4394993"/>
                          <a:gd name="connsiteY4" fmla="*/ 934997 h 2634022"/>
                          <a:gd name="connsiteX5" fmla="*/ 3859245 w 4394993"/>
                          <a:gd name="connsiteY5" fmla="*/ 1130756 h 2634022"/>
                          <a:gd name="connsiteX6" fmla="*/ 0 w 4394993"/>
                          <a:gd name="connsiteY6" fmla="*/ 2634022 h 2634022"/>
                          <a:gd name="connsiteX7" fmla="*/ 0 w 4394993"/>
                          <a:gd name="connsiteY7" fmla="*/ 21450 h 2634022"/>
                          <a:gd name="connsiteX0" fmla="*/ 0 w 4465217"/>
                          <a:gd name="connsiteY0" fmla="*/ 21450 h 2634022"/>
                          <a:gd name="connsiteX1" fmla="*/ 2679960 w 4465217"/>
                          <a:gd name="connsiteY1" fmla="*/ 314328 h 2634022"/>
                          <a:gd name="connsiteX2" fmla="*/ 3148045 w 4465217"/>
                          <a:gd name="connsiteY2" fmla="*/ 74843 h 2634022"/>
                          <a:gd name="connsiteX3" fmla="*/ 3670531 w 4465217"/>
                          <a:gd name="connsiteY3" fmla="*/ 141224 h 2634022"/>
                          <a:gd name="connsiteX4" fmla="*/ 4394993 w 4465217"/>
                          <a:gd name="connsiteY4" fmla="*/ 934997 h 2634022"/>
                          <a:gd name="connsiteX5" fmla="*/ 4465217 w 4465217"/>
                          <a:gd name="connsiteY5" fmla="*/ 1348470 h 2634022"/>
                          <a:gd name="connsiteX6" fmla="*/ 0 w 4465217"/>
                          <a:gd name="connsiteY6" fmla="*/ 2634022 h 2634022"/>
                          <a:gd name="connsiteX7" fmla="*/ 0 w 4465217"/>
                          <a:gd name="connsiteY7" fmla="*/ 21450 h 2634022"/>
                          <a:gd name="connsiteX0" fmla="*/ 0 w 4465217"/>
                          <a:gd name="connsiteY0" fmla="*/ 21450 h 2634022"/>
                          <a:gd name="connsiteX1" fmla="*/ 2679960 w 4465217"/>
                          <a:gd name="connsiteY1" fmla="*/ 314328 h 2634022"/>
                          <a:gd name="connsiteX2" fmla="*/ 3148045 w 4465217"/>
                          <a:gd name="connsiteY2" fmla="*/ 74843 h 2634022"/>
                          <a:gd name="connsiteX3" fmla="*/ 3670531 w 4465217"/>
                          <a:gd name="connsiteY3" fmla="*/ 141224 h 2634022"/>
                          <a:gd name="connsiteX4" fmla="*/ 4394993 w 4465217"/>
                          <a:gd name="connsiteY4" fmla="*/ 934997 h 2634022"/>
                          <a:gd name="connsiteX5" fmla="*/ 4465217 w 4465217"/>
                          <a:gd name="connsiteY5" fmla="*/ 1348470 h 2634022"/>
                          <a:gd name="connsiteX6" fmla="*/ 3296817 w 4465217"/>
                          <a:gd name="connsiteY6" fmla="*/ 1678671 h 2634022"/>
                          <a:gd name="connsiteX7" fmla="*/ 0 w 4465217"/>
                          <a:gd name="connsiteY7" fmla="*/ 2634022 h 2634022"/>
                          <a:gd name="connsiteX8" fmla="*/ 0 w 4465217"/>
                          <a:gd name="connsiteY8" fmla="*/ 21450 h 2634022"/>
                          <a:gd name="connsiteX0" fmla="*/ 0 w 4465217"/>
                          <a:gd name="connsiteY0" fmla="*/ 21450 h 2634022"/>
                          <a:gd name="connsiteX1" fmla="*/ 2679960 w 4465217"/>
                          <a:gd name="connsiteY1" fmla="*/ 314328 h 2634022"/>
                          <a:gd name="connsiteX2" fmla="*/ 3148045 w 4465217"/>
                          <a:gd name="connsiteY2" fmla="*/ 74843 h 2634022"/>
                          <a:gd name="connsiteX3" fmla="*/ 3670531 w 4465217"/>
                          <a:gd name="connsiteY3" fmla="*/ 141224 h 2634022"/>
                          <a:gd name="connsiteX4" fmla="*/ 4394993 w 4465217"/>
                          <a:gd name="connsiteY4" fmla="*/ 934997 h 2634022"/>
                          <a:gd name="connsiteX5" fmla="*/ 4465217 w 4465217"/>
                          <a:gd name="connsiteY5" fmla="*/ 1348470 h 2634022"/>
                          <a:gd name="connsiteX6" fmla="*/ 4171303 w 4465217"/>
                          <a:gd name="connsiteY6" fmla="*/ 1689557 h 2634022"/>
                          <a:gd name="connsiteX7" fmla="*/ 0 w 4465217"/>
                          <a:gd name="connsiteY7" fmla="*/ 2634022 h 2634022"/>
                          <a:gd name="connsiteX8" fmla="*/ 0 w 4465217"/>
                          <a:gd name="connsiteY8" fmla="*/ 21450 h 2634022"/>
                          <a:gd name="connsiteX0" fmla="*/ 0 w 4487666"/>
                          <a:gd name="connsiteY0" fmla="*/ 21450 h 2634022"/>
                          <a:gd name="connsiteX1" fmla="*/ 2679960 w 4487666"/>
                          <a:gd name="connsiteY1" fmla="*/ 314328 h 2634022"/>
                          <a:gd name="connsiteX2" fmla="*/ 3148045 w 4487666"/>
                          <a:gd name="connsiteY2" fmla="*/ 74843 h 2634022"/>
                          <a:gd name="connsiteX3" fmla="*/ 3670531 w 4487666"/>
                          <a:gd name="connsiteY3" fmla="*/ 141224 h 2634022"/>
                          <a:gd name="connsiteX4" fmla="*/ 4394993 w 4487666"/>
                          <a:gd name="connsiteY4" fmla="*/ 934997 h 2634022"/>
                          <a:gd name="connsiteX5" fmla="*/ 4465217 w 4487666"/>
                          <a:gd name="connsiteY5" fmla="*/ 1348470 h 2634022"/>
                          <a:gd name="connsiteX6" fmla="*/ 4171303 w 4487666"/>
                          <a:gd name="connsiteY6" fmla="*/ 1689557 h 2634022"/>
                          <a:gd name="connsiteX7" fmla="*/ 0 w 4487666"/>
                          <a:gd name="connsiteY7" fmla="*/ 2634022 h 2634022"/>
                          <a:gd name="connsiteX8" fmla="*/ 0 w 4487666"/>
                          <a:gd name="connsiteY8" fmla="*/ 21450 h 2634022"/>
                          <a:gd name="connsiteX0" fmla="*/ 0 w 4494029"/>
                          <a:gd name="connsiteY0" fmla="*/ 21450 h 2634022"/>
                          <a:gd name="connsiteX1" fmla="*/ 2679960 w 4494029"/>
                          <a:gd name="connsiteY1" fmla="*/ 314328 h 2634022"/>
                          <a:gd name="connsiteX2" fmla="*/ 3148045 w 4494029"/>
                          <a:gd name="connsiteY2" fmla="*/ 74843 h 2634022"/>
                          <a:gd name="connsiteX3" fmla="*/ 3670531 w 4494029"/>
                          <a:gd name="connsiteY3" fmla="*/ 141224 h 2634022"/>
                          <a:gd name="connsiteX4" fmla="*/ 4394993 w 4494029"/>
                          <a:gd name="connsiteY4" fmla="*/ 934997 h 2634022"/>
                          <a:gd name="connsiteX5" fmla="*/ 4465217 w 4494029"/>
                          <a:gd name="connsiteY5" fmla="*/ 1348470 h 2634022"/>
                          <a:gd name="connsiteX6" fmla="*/ 4171303 w 4494029"/>
                          <a:gd name="connsiteY6" fmla="*/ 1689557 h 2634022"/>
                          <a:gd name="connsiteX7" fmla="*/ 0 w 4494029"/>
                          <a:gd name="connsiteY7" fmla="*/ 2634022 h 2634022"/>
                          <a:gd name="connsiteX8" fmla="*/ 0 w 4494029"/>
                          <a:gd name="connsiteY8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71303 w 4497210"/>
                          <a:gd name="connsiteY6" fmla="*/ 1689557 h 2634022"/>
                          <a:gd name="connsiteX7" fmla="*/ 0 w 4497210"/>
                          <a:gd name="connsiteY7" fmla="*/ 2634022 h 2634022"/>
                          <a:gd name="connsiteX8" fmla="*/ 0 w 4497210"/>
                          <a:gd name="connsiteY8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71303 w 4497210"/>
                          <a:gd name="connsiteY6" fmla="*/ 1689557 h 2634022"/>
                          <a:gd name="connsiteX7" fmla="*/ 0 w 4497210"/>
                          <a:gd name="connsiteY7" fmla="*/ 2634022 h 2634022"/>
                          <a:gd name="connsiteX8" fmla="*/ 0 w 4497210"/>
                          <a:gd name="connsiteY8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71303 w 4497210"/>
                          <a:gd name="connsiteY6" fmla="*/ 1689557 h 2634022"/>
                          <a:gd name="connsiteX7" fmla="*/ 2843243 w 4497210"/>
                          <a:gd name="connsiteY7" fmla="*/ 1987099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71303 w 4497210"/>
                          <a:gd name="connsiteY6" fmla="*/ 1689557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96703 w 4497210"/>
                          <a:gd name="connsiteY6" fmla="*/ 1700443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96703 w 4497210"/>
                          <a:gd name="connsiteY6" fmla="*/ 1700443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96703 w 4497210"/>
                          <a:gd name="connsiteY6" fmla="*/ 1700443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38646 w 4497210"/>
                          <a:gd name="connsiteY6" fmla="*/ 1714957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38646 w 4497210"/>
                          <a:gd name="connsiteY6" fmla="*/ 1714957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38646 w 4497210"/>
                          <a:gd name="connsiteY6" fmla="*/ 1714957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60418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60418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60418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5904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60418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60418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60418 w 4497210"/>
                          <a:gd name="connsiteY6" fmla="*/ 1722214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0 w 4497210"/>
                          <a:gd name="connsiteY8" fmla="*/ 2634022 h 2634022"/>
                          <a:gd name="connsiteX9" fmla="*/ 0 w 4497210"/>
                          <a:gd name="connsiteY9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514529 w 4497210"/>
                          <a:gd name="connsiteY8" fmla="*/ 2357213 h 2634022"/>
                          <a:gd name="connsiteX9" fmla="*/ 0 w 4497210"/>
                          <a:gd name="connsiteY9" fmla="*/ 2634022 h 2634022"/>
                          <a:gd name="connsiteX10" fmla="*/ 0 w 4497210"/>
                          <a:gd name="connsiteY10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0 w 4497210"/>
                          <a:gd name="connsiteY9" fmla="*/ 2634022 h 2634022"/>
                          <a:gd name="connsiteX10" fmla="*/ 0 w 4497210"/>
                          <a:gd name="connsiteY10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0 w 4497210"/>
                          <a:gd name="connsiteY9" fmla="*/ 2634022 h 2634022"/>
                          <a:gd name="connsiteX10" fmla="*/ 0 w 4497210"/>
                          <a:gd name="connsiteY10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0 w 4497210"/>
                          <a:gd name="connsiteY9" fmla="*/ 2634022 h 2634022"/>
                          <a:gd name="connsiteX10" fmla="*/ 0 w 4497210"/>
                          <a:gd name="connsiteY10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429441 w 4497210"/>
                          <a:gd name="connsiteY9" fmla="*/ 2481746 h 2634022"/>
                          <a:gd name="connsiteX10" fmla="*/ 0 w 4497210"/>
                          <a:gd name="connsiteY10" fmla="*/ 2634022 h 2634022"/>
                          <a:gd name="connsiteX11" fmla="*/ 0 w 4497210"/>
                          <a:gd name="connsiteY11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24513 w 4497210"/>
                          <a:gd name="connsiteY9" fmla="*/ 1396658 h 2634022"/>
                          <a:gd name="connsiteX10" fmla="*/ 0 w 4497210"/>
                          <a:gd name="connsiteY10" fmla="*/ 2634022 h 2634022"/>
                          <a:gd name="connsiteX11" fmla="*/ 0 w 4497210"/>
                          <a:gd name="connsiteY11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0 w 4497210"/>
                          <a:gd name="connsiteY10" fmla="*/ 2634022 h 2634022"/>
                          <a:gd name="connsiteX11" fmla="*/ 0 w 4497210"/>
                          <a:gd name="connsiteY11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1824413 w 4497210"/>
                          <a:gd name="connsiteY10" fmla="*/ 1763942 h 2634022"/>
                          <a:gd name="connsiteX11" fmla="*/ 0 w 4497210"/>
                          <a:gd name="connsiteY11" fmla="*/ 2634022 h 2634022"/>
                          <a:gd name="connsiteX12" fmla="*/ 0 w 4497210"/>
                          <a:gd name="connsiteY12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0 w 4497210"/>
                          <a:gd name="connsiteY11" fmla="*/ 2634022 h 2634022"/>
                          <a:gd name="connsiteX12" fmla="*/ 0 w 4497210"/>
                          <a:gd name="connsiteY12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0 w 4497210"/>
                          <a:gd name="connsiteY11" fmla="*/ 2634022 h 2634022"/>
                          <a:gd name="connsiteX12" fmla="*/ 0 w 4497210"/>
                          <a:gd name="connsiteY12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0 w 4497210"/>
                          <a:gd name="connsiteY11" fmla="*/ 2634022 h 2634022"/>
                          <a:gd name="connsiteX12" fmla="*/ 0 w 4497210"/>
                          <a:gd name="connsiteY12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371785 w 4497210"/>
                          <a:gd name="connsiteY11" fmla="*/ 1777658 h 2634022"/>
                          <a:gd name="connsiteX12" fmla="*/ 0 w 4497210"/>
                          <a:gd name="connsiteY12" fmla="*/ 2634022 h 2634022"/>
                          <a:gd name="connsiteX13" fmla="*/ 0 w 4497210"/>
                          <a:gd name="connsiteY13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422077 w 4497210"/>
                          <a:gd name="connsiteY11" fmla="*/ 1261022 h 2634022"/>
                          <a:gd name="connsiteX12" fmla="*/ 0 w 4497210"/>
                          <a:gd name="connsiteY12" fmla="*/ 2634022 h 2634022"/>
                          <a:gd name="connsiteX13" fmla="*/ 0 w 4497210"/>
                          <a:gd name="connsiteY13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422077 w 4497210"/>
                          <a:gd name="connsiteY11" fmla="*/ 1261022 h 2634022"/>
                          <a:gd name="connsiteX12" fmla="*/ 0 w 4497210"/>
                          <a:gd name="connsiteY12" fmla="*/ 2634022 h 2634022"/>
                          <a:gd name="connsiteX13" fmla="*/ 0 w 4497210"/>
                          <a:gd name="connsiteY13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422077 w 4497210"/>
                          <a:gd name="connsiteY11" fmla="*/ 1261022 h 2634022"/>
                          <a:gd name="connsiteX12" fmla="*/ 0 w 4497210"/>
                          <a:gd name="connsiteY12" fmla="*/ 2634022 h 2634022"/>
                          <a:gd name="connsiteX13" fmla="*/ 0 w 4497210"/>
                          <a:gd name="connsiteY13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10113 w 4497210"/>
                          <a:gd name="connsiteY11" fmla="*/ 122444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422077 w 4497210"/>
                          <a:gd name="connsiteY12" fmla="*/ 1261022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380929 w 4497210"/>
                          <a:gd name="connsiteY12" fmla="*/ 1288454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634022"/>
                          <a:gd name="connsiteX1" fmla="*/ 2679960 w 4497210"/>
                          <a:gd name="connsiteY1" fmla="*/ 314328 h 2634022"/>
                          <a:gd name="connsiteX2" fmla="*/ 3148045 w 4497210"/>
                          <a:gd name="connsiteY2" fmla="*/ 74843 h 2634022"/>
                          <a:gd name="connsiteX3" fmla="*/ 3670531 w 4497210"/>
                          <a:gd name="connsiteY3" fmla="*/ 141224 h 2634022"/>
                          <a:gd name="connsiteX4" fmla="*/ 4394993 w 4497210"/>
                          <a:gd name="connsiteY4" fmla="*/ 934997 h 2634022"/>
                          <a:gd name="connsiteX5" fmla="*/ 4465217 w 4497210"/>
                          <a:gd name="connsiteY5" fmla="*/ 1348470 h 2634022"/>
                          <a:gd name="connsiteX6" fmla="*/ 4149532 w 4497210"/>
                          <a:gd name="connsiteY6" fmla="*/ 1725842 h 2634022"/>
                          <a:gd name="connsiteX7" fmla="*/ 3949958 w 4497210"/>
                          <a:gd name="connsiteY7" fmla="*/ 2324556 h 2634022"/>
                          <a:gd name="connsiteX8" fmla="*/ 3663300 w 4497210"/>
                          <a:gd name="connsiteY8" fmla="*/ 2408013 h 2634022"/>
                          <a:gd name="connsiteX9" fmla="*/ 2606225 w 4497210"/>
                          <a:gd name="connsiteY9" fmla="*/ 1401230 h 2634022"/>
                          <a:gd name="connsiteX10" fmla="*/ 2139881 w 4497210"/>
                          <a:gd name="connsiteY10" fmla="*/ 1302170 h 2634022"/>
                          <a:gd name="connsiteX11" fmla="*/ 1732973 w 4497210"/>
                          <a:gd name="connsiteY11" fmla="*/ 1247306 h 2634022"/>
                          <a:gd name="connsiteX12" fmla="*/ 1380929 w 4497210"/>
                          <a:gd name="connsiteY12" fmla="*/ 1288454 h 2634022"/>
                          <a:gd name="connsiteX13" fmla="*/ 0 w 4497210"/>
                          <a:gd name="connsiteY13" fmla="*/ 2634022 h 2634022"/>
                          <a:gd name="connsiteX14" fmla="*/ 0 w 4497210"/>
                          <a:gd name="connsiteY14" fmla="*/ 21450 h 2634022"/>
                          <a:gd name="connsiteX0" fmla="*/ 0 w 4497210"/>
                          <a:gd name="connsiteY0" fmla="*/ 21450 h 2435306"/>
                          <a:gd name="connsiteX1" fmla="*/ 2679960 w 4497210"/>
                          <a:gd name="connsiteY1" fmla="*/ 314328 h 2435306"/>
                          <a:gd name="connsiteX2" fmla="*/ 3148045 w 4497210"/>
                          <a:gd name="connsiteY2" fmla="*/ 74843 h 2435306"/>
                          <a:gd name="connsiteX3" fmla="*/ 3670531 w 4497210"/>
                          <a:gd name="connsiteY3" fmla="*/ 141224 h 2435306"/>
                          <a:gd name="connsiteX4" fmla="*/ 4394993 w 4497210"/>
                          <a:gd name="connsiteY4" fmla="*/ 934997 h 2435306"/>
                          <a:gd name="connsiteX5" fmla="*/ 4465217 w 4497210"/>
                          <a:gd name="connsiteY5" fmla="*/ 1348470 h 2435306"/>
                          <a:gd name="connsiteX6" fmla="*/ 4149532 w 4497210"/>
                          <a:gd name="connsiteY6" fmla="*/ 1725842 h 2435306"/>
                          <a:gd name="connsiteX7" fmla="*/ 3949958 w 4497210"/>
                          <a:gd name="connsiteY7" fmla="*/ 2324556 h 2435306"/>
                          <a:gd name="connsiteX8" fmla="*/ 3663300 w 4497210"/>
                          <a:gd name="connsiteY8" fmla="*/ 2408013 h 2435306"/>
                          <a:gd name="connsiteX9" fmla="*/ 2606225 w 4497210"/>
                          <a:gd name="connsiteY9" fmla="*/ 1401230 h 2435306"/>
                          <a:gd name="connsiteX10" fmla="*/ 2139881 w 4497210"/>
                          <a:gd name="connsiteY10" fmla="*/ 1302170 h 2435306"/>
                          <a:gd name="connsiteX11" fmla="*/ 1732973 w 4497210"/>
                          <a:gd name="connsiteY11" fmla="*/ 1247306 h 2435306"/>
                          <a:gd name="connsiteX12" fmla="*/ 1380929 w 4497210"/>
                          <a:gd name="connsiteY12" fmla="*/ 1288454 h 2435306"/>
                          <a:gd name="connsiteX13" fmla="*/ 438912 w 4497210"/>
                          <a:gd name="connsiteY13" fmla="*/ 1833922 h 2435306"/>
                          <a:gd name="connsiteX14" fmla="*/ 0 w 4497210"/>
                          <a:gd name="connsiteY14" fmla="*/ 21450 h 2435306"/>
                          <a:gd name="connsiteX0" fmla="*/ 0 w 4497210"/>
                          <a:gd name="connsiteY0" fmla="*/ 21450 h 2435306"/>
                          <a:gd name="connsiteX1" fmla="*/ 2679960 w 4497210"/>
                          <a:gd name="connsiteY1" fmla="*/ 314328 h 2435306"/>
                          <a:gd name="connsiteX2" fmla="*/ 3148045 w 4497210"/>
                          <a:gd name="connsiteY2" fmla="*/ 74843 h 2435306"/>
                          <a:gd name="connsiteX3" fmla="*/ 3670531 w 4497210"/>
                          <a:gd name="connsiteY3" fmla="*/ 141224 h 2435306"/>
                          <a:gd name="connsiteX4" fmla="*/ 4394993 w 4497210"/>
                          <a:gd name="connsiteY4" fmla="*/ 934997 h 2435306"/>
                          <a:gd name="connsiteX5" fmla="*/ 4465217 w 4497210"/>
                          <a:gd name="connsiteY5" fmla="*/ 1348470 h 2435306"/>
                          <a:gd name="connsiteX6" fmla="*/ 4149532 w 4497210"/>
                          <a:gd name="connsiteY6" fmla="*/ 1725842 h 2435306"/>
                          <a:gd name="connsiteX7" fmla="*/ 3949958 w 4497210"/>
                          <a:gd name="connsiteY7" fmla="*/ 2324556 h 2435306"/>
                          <a:gd name="connsiteX8" fmla="*/ 3663300 w 4497210"/>
                          <a:gd name="connsiteY8" fmla="*/ 2408013 h 2435306"/>
                          <a:gd name="connsiteX9" fmla="*/ 2606225 w 4497210"/>
                          <a:gd name="connsiteY9" fmla="*/ 1401230 h 2435306"/>
                          <a:gd name="connsiteX10" fmla="*/ 2139881 w 4497210"/>
                          <a:gd name="connsiteY10" fmla="*/ 1302170 h 2435306"/>
                          <a:gd name="connsiteX11" fmla="*/ 1732973 w 4497210"/>
                          <a:gd name="connsiteY11" fmla="*/ 1247306 h 2435306"/>
                          <a:gd name="connsiteX12" fmla="*/ 1380929 w 4497210"/>
                          <a:gd name="connsiteY12" fmla="*/ 1288454 h 2435306"/>
                          <a:gd name="connsiteX13" fmla="*/ 438912 w 4497210"/>
                          <a:gd name="connsiteY13" fmla="*/ 1833922 h 2435306"/>
                          <a:gd name="connsiteX14" fmla="*/ 0 w 4497210"/>
                          <a:gd name="connsiteY14" fmla="*/ 21450 h 2435306"/>
                          <a:gd name="connsiteX0" fmla="*/ 0 w 4497210"/>
                          <a:gd name="connsiteY0" fmla="*/ 21450 h 2435306"/>
                          <a:gd name="connsiteX1" fmla="*/ 2679960 w 4497210"/>
                          <a:gd name="connsiteY1" fmla="*/ 314328 h 2435306"/>
                          <a:gd name="connsiteX2" fmla="*/ 3148045 w 4497210"/>
                          <a:gd name="connsiteY2" fmla="*/ 74843 h 2435306"/>
                          <a:gd name="connsiteX3" fmla="*/ 3670531 w 4497210"/>
                          <a:gd name="connsiteY3" fmla="*/ 141224 h 2435306"/>
                          <a:gd name="connsiteX4" fmla="*/ 4394993 w 4497210"/>
                          <a:gd name="connsiteY4" fmla="*/ 934997 h 2435306"/>
                          <a:gd name="connsiteX5" fmla="*/ 4465217 w 4497210"/>
                          <a:gd name="connsiteY5" fmla="*/ 1348470 h 2435306"/>
                          <a:gd name="connsiteX6" fmla="*/ 4149532 w 4497210"/>
                          <a:gd name="connsiteY6" fmla="*/ 1725842 h 2435306"/>
                          <a:gd name="connsiteX7" fmla="*/ 3949958 w 4497210"/>
                          <a:gd name="connsiteY7" fmla="*/ 2324556 h 2435306"/>
                          <a:gd name="connsiteX8" fmla="*/ 3663300 w 4497210"/>
                          <a:gd name="connsiteY8" fmla="*/ 2408013 h 2435306"/>
                          <a:gd name="connsiteX9" fmla="*/ 2606225 w 4497210"/>
                          <a:gd name="connsiteY9" fmla="*/ 1401230 h 2435306"/>
                          <a:gd name="connsiteX10" fmla="*/ 2139881 w 4497210"/>
                          <a:gd name="connsiteY10" fmla="*/ 1302170 h 2435306"/>
                          <a:gd name="connsiteX11" fmla="*/ 1732973 w 4497210"/>
                          <a:gd name="connsiteY11" fmla="*/ 1247306 h 2435306"/>
                          <a:gd name="connsiteX12" fmla="*/ 1380929 w 4497210"/>
                          <a:gd name="connsiteY12" fmla="*/ 1288454 h 2435306"/>
                          <a:gd name="connsiteX13" fmla="*/ 438912 w 4497210"/>
                          <a:gd name="connsiteY13" fmla="*/ 1833922 h 2435306"/>
                          <a:gd name="connsiteX14" fmla="*/ 0 w 4497210"/>
                          <a:gd name="connsiteY14" fmla="*/ 21450 h 2435306"/>
                          <a:gd name="connsiteX0" fmla="*/ 0 w 4497210"/>
                          <a:gd name="connsiteY0" fmla="*/ 21450 h 2435306"/>
                          <a:gd name="connsiteX1" fmla="*/ 2679960 w 4497210"/>
                          <a:gd name="connsiteY1" fmla="*/ 314328 h 2435306"/>
                          <a:gd name="connsiteX2" fmla="*/ 3148045 w 4497210"/>
                          <a:gd name="connsiteY2" fmla="*/ 74843 h 2435306"/>
                          <a:gd name="connsiteX3" fmla="*/ 3670531 w 4497210"/>
                          <a:gd name="connsiteY3" fmla="*/ 141224 h 2435306"/>
                          <a:gd name="connsiteX4" fmla="*/ 4394993 w 4497210"/>
                          <a:gd name="connsiteY4" fmla="*/ 934997 h 2435306"/>
                          <a:gd name="connsiteX5" fmla="*/ 4465217 w 4497210"/>
                          <a:gd name="connsiteY5" fmla="*/ 1348470 h 2435306"/>
                          <a:gd name="connsiteX6" fmla="*/ 4149532 w 4497210"/>
                          <a:gd name="connsiteY6" fmla="*/ 1725842 h 2435306"/>
                          <a:gd name="connsiteX7" fmla="*/ 3949958 w 4497210"/>
                          <a:gd name="connsiteY7" fmla="*/ 2324556 h 2435306"/>
                          <a:gd name="connsiteX8" fmla="*/ 3663300 w 4497210"/>
                          <a:gd name="connsiteY8" fmla="*/ 2408013 h 2435306"/>
                          <a:gd name="connsiteX9" fmla="*/ 2606225 w 4497210"/>
                          <a:gd name="connsiteY9" fmla="*/ 1401230 h 2435306"/>
                          <a:gd name="connsiteX10" fmla="*/ 2139881 w 4497210"/>
                          <a:gd name="connsiteY10" fmla="*/ 1302170 h 2435306"/>
                          <a:gd name="connsiteX11" fmla="*/ 1732973 w 4497210"/>
                          <a:gd name="connsiteY11" fmla="*/ 1247306 h 2435306"/>
                          <a:gd name="connsiteX12" fmla="*/ 1380929 w 4497210"/>
                          <a:gd name="connsiteY12" fmla="*/ 1288454 h 2435306"/>
                          <a:gd name="connsiteX13" fmla="*/ 438912 w 4497210"/>
                          <a:gd name="connsiteY13" fmla="*/ 1833922 h 2435306"/>
                          <a:gd name="connsiteX14" fmla="*/ 210497 w 4497210"/>
                          <a:gd name="connsiteY14" fmla="*/ 904406 h 2435306"/>
                          <a:gd name="connsiteX15" fmla="*/ 0 w 4497210"/>
                          <a:gd name="connsiteY15" fmla="*/ 21450 h 2435306"/>
                          <a:gd name="connsiteX0" fmla="*/ 0 w 4497210"/>
                          <a:gd name="connsiteY0" fmla="*/ 21450 h 2435306"/>
                          <a:gd name="connsiteX1" fmla="*/ 2679960 w 4497210"/>
                          <a:gd name="connsiteY1" fmla="*/ 314328 h 2435306"/>
                          <a:gd name="connsiteX2" fmla="*/ 3148045 w 4497210"/>
                          <a:gd name="connsiteY2" fmla="*/ 74843 h 2435306"/>
                          <a:gd name="connsiteX3" fmla="*/ 3670531 w 4497210"/>
                          <a:gd name="connsiteY3" fmla="*/ 141224 h 2435306"/>
                          <a:gd name="connsiteX4" fmla="*/ 4394993 w 4497210"/>
                          <a:gd name="connsiteY4" fmla="*/ 934997 h 2435306"/>
                          <a:gd name="connsiteX5" fmla="*/ 4465217 w 4497210"/>
                          <a:gd name="connsiteY5" fmla="*/ 1348470 h 2435306"/>
                          <a:gd name="connsiteX6" fmla="*/ 4149532 w 4497210"/>
                          <a:gd name="connsiteY6" fmla="*/ 1725842 h 2435306"/>
                          <a:gd name="connsiteX7" fmla="*/ 3949958 w 4497210"/>
                          <a:gd name="connsiteY7" fmla="*/ 2324556 h 2435306"/>
                          <a:gd name="connsiteX8" fmla="*/ 3663300 w 4497210"/>
                          <a:gd name="connsiteY8" fmla="*/ 2408013 h 2435306"/>
                          <a:gd name="connsiteX9" fmla="*/ 2606225 w 4497210"/>
                          <a:gd name="connsiteY9" fmla="*/ 1401230 h 2435306"/>
                          <a:gd name="connsiteX10" fmla="*/ 2139881 w 4497210"/>
                          <a:gd name="connsiteY10" fmla="*/ 1302170 h 2435306"/>
                          <a:gd name="connsiteX11" fmla="*/ 1732973 w 4497210"/>
                          <a:gd name="connsiteY11" fmla="*/ 1247306 h 2435306"/>
                          <a:gd name="connsiteX12" fmla="*/ 1380929 w 4497210"/>
                          <a:gd name="connsiteY12" fmla="*/ 1288454 h 2435306"/>
                          <a:gd name="connsiteX13" fmla="*/ 438912 w 4497210"/>
                          <a:gd name="connsiteY13" fmla="*/ 1833922 h 2435306"/>
                          <a:gd name="connsiteX14" fmla="*/ 45905 w 4497210"/>
                          <a:gd name="connsiteY14" fmla="*/ 1393610 h 2435306"/>
                          <a:gd name="connsiteX15" fmla="*/ 0 w 4497210"/>
                          <a:gd name="connsiteY15" fmla="*/ 21450 h 2435306"/>
                          <a:gd name="connsiteX0" fmla="*/ 42359 w 4539569"/>
                          <a:gd name="connsiteY0" fmla="*/ 21450 h 2435306"/>
                          <a:gd name="connsiteX1" fmla="*/ 2722319 w 4539569"/>
                          <a:gd name="connsiteY1" fmla="*/ 314328 h 2435306"/>
                          <a:gd name="connsiteX2" fmla="*/ 3190404 w 4539569"/>
                          <a:gd name="connsiteY2" fmla="*/ 74843 h 2435306"/>
                          <a:gd name="connsiteX3" fmla="*/ 3712890 w 4539569"/>
                          <a:gd name="connsiteY3" fmla="*/ 141224 h 2435306"/>
                          <a:gd name="connsiteX4" fmla="*/ 4437352 w 4539569"/>
                          <a:gd name="connsiteY4" fmla="*/ 934997 h 2435306"/>
                          <a:gd name="connsiteX5" fmla="*/ 4507576 w 4539569"/>
                          <a:gd name="connsiteY5" fmla="*/ 1348470 h 2435306"/>
                          <a:gd name="connsiteX6" fmla="*/ 4191891 w 4539569"/>
                          <a:gd name="connsiteY6" fmla="*/ 1725842 h 2435306"/>
                          <a:gd name="connsiteX7" fmla="*/ 3992317 w 4539569"/>
                          <a:gd name="connsiteY7" fmla="*/ 2324556 h 2435306"/>
                          <a:gd name="connsiteX8" fmla="*/ 3705659 w 4539569"/>
                          <a:gd name="connsiteY8" fmla="*/ 2408013 h 2435306"/>
                          <a:gd name="connsiteX9" fmla="*/ 2648584 w 4539569"/>
                          <a:gd name="connsiteY9" fmla="*/ 1401230 h 2435306"/>
                          <a:gd name="connsiteX10" fmla="*/ 2182240 w 4539569"/>
                          <a:gd name="connsiteY10" fmla="*/ 1302170 h 2435306"/>
                          <a:gd name="connsiteX11" fmla="*/ 1775332 w 4539569"/>
                          <a:gd name="connsiteY11" fmla="*/ 1247306 h 2435306"/>
                          <a:gd name="connsiteX12" fmla="*/ 1423288 w 4539569"/>
                          <a:gd name="connsiteY12" fmla="*/ 1288454 h 2435306"/>
                          <a:gd name="connsiteX13" fmla="*/ 481271 w 4539569"/>
                          <a:gd name="connsiteY13" fmla="*/ 1833922 h 2435306"/>
                          <a:gd name="connsiteX14" fmla="*/ 88264 w 4539569"/>
                          <a:gd name="connsiteY14" fmla="*/ 1393610 h 2435306"/>
                          <a:gd name="connsiteX15" fmla="*/ 42359 w 4539569"/>
                          <a:gd name="connsiteY15" fmla="*/ 21450 h 2435306"/>
                          <a:gd name="connsiteX0" fmla="*/ 55431 w 4552641"/>
                          <a:gd name="connsiteY0" fmla="*/ 21450 h 2435306"/>
                          <a:gd name="connsiteX1" fmla="*/ 2735391 w 4552641"/>
                          <a:gd name="connsiteY1" fmla="*/ 314328 h 2435306"/>
                          <a:gd name="connsiteX2" fmla="*/ 3203476 w 4552641"/>
                          <a:gd name="connsiteY2" fmla="*/ 74843 h 2435306"/>
                          <a:gd name="connsiteX3" fmla="*/ 3725962 w 4552641"/>
                          <a:gd name="connsiteY3" fmla="*/ 141224 h 2435306"/>
                          <a:gd name="connsiteX4" fmla="*/ 4450424 w 4552641"/>
                          <a:gd name="connsiteY4" fmla="*/ 934997 h 2435306"/>
                          <a:gd name="connsiteX5" fmla="*/ 4520648 w 4552641"/>
                          <a:gd name="connsiteY5" fmla="*/ 1348470 h 2435306"/>
                          <a:gd name="connsiteX6" fmla="*/ 4204963 w 4552641"/>
                          <a:gd name="connsiteY6" fmla="*/ 1725842 h 2435306"/>
                          <a:gd name="connsiteX7" fmla="*/ 4005389 w 4552641"/>
                          <a:gd name="connsiteY7" fmla="*/ 2324556 h 2435306"/>
                          <a:gd name="connsiteX8" fmla="*/ 3718731 w 4552641"/>
                          <a:gd name="connsiteY8" fmla="*/ 2408013 h 2435306"/>
                          <a:gd name="connsiteX9" fmla="*/ 2661656 w 4552641"/>
                          <a:gd name="connsiteY9" fmla="*/ 1401230 h 2435306"/>
                          <a:gd name="connsiteX10" fmla="*/ 2195312 w 4552641"/>
                          <a:gd name="connsiteY10" fmla="*/ 1302170 h 2435306"/>
                          <a:gd name="connsiteX11" fmla="*/ 1788404 w 4552641"/>
                          <a:gd name="connsiteY11" fmla="*/ 1247306 h 2435306"/>
                          <a:gd name="connsiteX12" fmla="*/ 1436360 w 4552641"/>
                          <a:gd name="connsiteY12" fmla="*/ 1288454 h 2435306"/>
                          <a:gd name="connsiteX13" fmla="*/ 494343 w 4552641"/>
                          <a:gd name="connsiteY13" fmla="*/ 1833922 h 2435306"/>
                          <a:gd name="connsiteX14" fmla="*/ 101336 w 4552641"/>
                          <a:gd name="connsiteY14" fmla="*/ 1393610 h 2435306"/>
                          <a:gd name="connsiteX15" fmla="*/ 55431 w 4552641"/>
                          <a:gd name="connsiteY15" fmla="*/ 21450 h 2435306"/>
                          <a:gd name="connsiteX0" fmla="*/ 49771 w 4546981"/>
                          <a:gd name="connsiteY0" fmla="*/ 21450 h 2435306"/>
                          <a:gd name="connsiteX1" fmla="*/ 2729731 w 4546981"/>
                          <a:gd name="connsiteY1" fmla="*/ 314328 h 2435306"/>
                          <a:gd name="connsiteX2" fmla="*/ 3197816 w 4546981"/>
                          <a:gd name="connsiteY2" fmla="*/ 74843 h 2435306"/>
                          <a:gd name="connsiteX3" fmla="*/ 3720302 w 4546981"/>
                          <a:gd name="connsiteY3" fmla="*/ 141224 h 2435306"/>
                          <a:gd name="connsiteX4" fmla="*/ 4444764 w 4546981"/>
                          <a:gd name="connsiteY4" fmla="*/ 934997 h 2435306"/>
                          <a:gd name="connsiteX5" fmla="*/ 4514988 w 4546981"/>
                          <a:gd name="connsiteY5" fmla="*/ 1348470 h 2435306"/>
                          <a:gd name="connsiteX6" fmla="*/ 4199303 w 4546981"/>
                          <a:gd name="connsiteY6" fmla="*/ 1725842 h 2435306"/>
                          <a:gd name="connsiteX7" fmla="*/ 3999729 w 4546981"/>
                          <a:gd name="connsiteY7" fmla="*/ 2324556 h 2435306"/>
                          <a:gd name="connsiteX8" fmla="*/ 3713071 w 4546981"/>
                          <a:gd name="connsiteY8" fmla="*/ 2408013 h 2435306"/>
                          <a:gd name="connsiteX9" fmla="*/ 2655996 w 4546981"/>
                          <a:gd name="connsiteY9" fmla="*/ 1401230 h 2435306"/>
                          <a:gd name="connsiteX10" fmla="*/ 2189652 w 4546981"/>
                          <a:gd name="connsiteY10" fmla="*/ 1302170 h 2435306"/>
                          <a:gd name="connsiteX11" fmla="*/ 1782744 w 4546981"/>
                          <a:gd name="connsiteY11" fmla="*/ 1247306 h 2435306"/>
                          <a:gd name="connsiteX12" fmla="*/ 1430700 w 4546981"/>
                          <a:gd name="connsiteY12" fmla="*/ 1288454 h 2435306"/>
                          <a:gd name="connsiteX13" fmla="*/ 488683 w 4546981"/>
                          <a:gd name="connsiteY13" fmla="*/ 1833922 h 2435306"/>
                          <a:gd name="connsiteX14" fmla="*/ 95676 w 4546981"/>
                          <a:gd name="connsiteY14" fmla="*/ 1393610 h 2435306"/>
                          <a:gd name="connsiteX15" fmla="*/ 49771 w 4546981"/>
                          <a:gd name="connsiteY15" fmla="*/ 21450 h 2435306"/>
                          <a:gd name="connsiteX0" fmla="*/ 1508239 w 4546981"/>
                          <a:gd name="connsiteY0" fmla="*/ 332346 h 2435306"/>
                          <a:gd name="connsiteX1" fmla="*/ 2729731 w 4546981"/>
                          <a:gd name="connsiteY1" fmla="*/ 314328 h 2435306"/>
                          <a:gd name="connsiteX2" fmla="*/ 3197816 w 4546981"/>
                          <a:gd name="connsiteY2" fmla="*/ 74843 h 2435306"/>
                          <a:gd name="connsiteX3" fmla="*/ 3720302 w 4546981"/>
                          <a:gd name="connsiteY3" fmla="*/ 141224 h 2435306"/>
                          <a:gd name="connsiteX4" fmla="*/ 4444764 w 4546981"/>
                          <a:gd name="connsiteY4" fmla="*/ 934997 h 2435306"/>
                          <a:gd name="connsiteX5" fmla="*/ 4514988 w 4546981"/>
                          <a:gd name="connsiteY5" fmla="*/ 1348470 h 2435306"/>
                          <a:gd name="connsiteX6" fmla="*/ 4199303 w 4546981"/>
                          <a:gd name="connsiteY6" fmla="*/ 1725842 h 2435306"/>
                          <a:gd name="connsiteX7" fmla="*/ 3999729 w 4546981"/>
                          <a:gd name="connsiteY7" fmla="*/ 2324556 h 2435306"/>
                          <a:gd name="connsiteX8" fmla="*/ 3713071 w 4546981"/>
                          <a:gd name="connsiteY8" fmla="*/ 2408013 h 2435306"/>
                          <a:gd name="connsiteX9" fmla="*/ 2655996 w 4546981"/>
                          <a:gd name="connsiteY9" fmla="*/ 1401230 h 2435306"/>
                          <a:gd name="connsiteX10" fmla="*/ 2189652 w 4546981"/>
                          <a:gd name="connsiteY10" fmla="*/ 1302170 h 2435306"/>
                          <a:gd name="connsiteX11" fmla="*/ 1782744 w 4546981"/>
                          <a:gd name="connsiteY11" fmla="*/ 1247306 h 2435306"/>
                          <a:gd name="connsiteX12" fmla="*/ 1430700 w 4546981"/>
                          <a:gd name="connsiteY12" fmla="*/ 1288454 h 2435306"/>
                          <a:gd name="connsiteX13" fmla="*/ 488683 w 4546981"/>
                          <a:gd name="connsiteY13" fmla="*/ 1833922 h 2435306"/>
                          <a:gd name="connsiteX14" fmla="*/ 95676 w 4546981"/>
                          <a:gd name="connsiteY14" fmla="*/ 1393610 h 2435306"/>
                          <a:gd name="connsiteX15" fmla="*/ 1508239 w 4546981"/>
                          <a:gd name="connsiteY15" fmla="*/ 332346 h 2435306"/>
                          <a:gd name="connsiteX0" fmla="*/ 1252207 w 4546981"/>
                          <a:gd name="connsiteY0" fmla="*/ 483222 h 2435306"/>
                          <a:gd name="connsiteX1" fmla="*/ 2729731 w 4546981"/>
                          <a:gd name="connsiteY1" fmla="*/ 314328 h 2435306"/>
                          <a:gd name="connsiteX2" fmla="*/ 3197816 w 4546981"/>
                          <a:gd name="connsiteY2" fmla="*/ 74843 h 2435306"/>
                          <a:gd name="connsiteX3" fmla="*/ 3720302 w 4546981"/>
                          <a:gd name="connsiteY3" fmla="*/ 141224 h 2435306"/>
                          <a:gd name="connsiteX4" fmla="*/ 4444764 w 4546981"/>
                          <a:gd name="connsiteY4" fmla="*/ 934997 h 2435306"/>
                          <a:gd name="connsiteX5" fmla="*/ 4514988 w 4546981"/>
                          <a:gd name="connsiteY5" fmla="*/ 1348470 h 2435306"/>
                          <a:gd name="connsiteX6" fmla="*/ 4199303 w 4546981"/>
                          <a:gd name="connsiteY6" fmla="*/ 1725842 h 2435306"/>
                          <a:gd name="connsiteX7" fmla="*/ 3999729 w 4546981"/>
                          <a:gd name="connsiteY7" fmla="*/ 2324556 h 2435306"/>
                          <a:gd name="connsiteX8" fmla="*/ 3713071 w 4546981"/>
                          <a:gd name="connsiteY8" fmla="*/ 2408013 h 2435306"/>
                          <a:gd name="connsiteX9" fmla="*/ 2655996 w 4546981"/>
                          <a:gd name="connsiteY9" fmla="*/ 1401230 h 2435306"/>
                          <a:gd name="connsiteX10" fmla="*/ 2189652 w 4546981"/>
                          <a:gd name="connsiteY10" fmla="*/ 1302170 h 2435306"/>
                          <a:gd name="connsiteX11" fmla="*/ 1782744 w 4546981"/>
                          <a:gd name="connsiteY11" fmla="*/ 1247306 h 2435306"/>
                          <a:gd name="connsiteX12" fmla="*/ 1430700 w 4546981"/>
                          <a:gd name="connsiteY12" fmla="*/ 1288454 h 2435306"/>
                          <a:gd name="connsiteX13" fmla="*/ 488683 w 4546981"/>
                          <a:gd name="connsiteY13" fmla="*/ 1833922 h 2435306"/>
                          <a:gd name="connsiteX14" fmla="*/ 95676 w 4546981"/>
                          <a:gd name="connsiteY14" fmla="*/ 1393610 h 2435306"/>
                          <a:gd name="connsiteX15" fmla="*/ 1252207 w 4546981"/>
                          <a:gd name="connsiteY15" fmla="*/ 483222 h 2435306"/>
                          <a:gd name="connsiteX0" fmla="*/ 1252207 w 4546981"/>
                          <a:gd name="connsiteY0" fmla="*/ 483222 h 2435306"/>
                          <a:gd name="connsiteX1" fmla="*/ 2729731 w 4546981"/>
                          <a:gd name="connsiteY1" fmla="*/ 314328 h 2435306"/>
                          <a:gd name="connsiteX2" fmla="*/ 3197816 w 4546981"/>
                          <a:gd name="connsiteY2" fmla="*/ 74843 h 2435306"/>
                          <a:gd name="connsiteX3" fmla="*/ 3720302 w 4546981"/>
                          <a:gd name="connsiteY3" fmla="*/ 141224 h 2435306"/>
                          <a:gd name="connsiteX4" fmla="*/ 4444764 w 4546981"/>
                          <a:gd name="connsiteY4" fmla="*/ 934997 h 2435306"/>
                          <a:gd name="connsiteX5" fmla="*/ 4514988 w 4546981"/>
                          <a:gd name="connsiteY5" fmla="*/ 1348470 h 2435306"/>
                          <a:gd name="connsiteX6" fmla="*/ 4199303 w 4546981"/>
                          <a:gd name="connsiteY6" fmla="*/ 1725842 h 2435306"/>
                          <a:gd name="connsiteX7" fmla="*/ 3999729 w 4546981"/>
                          <a:gd name="connsiteY7" fmla="*/ 2324556 h 2435306"/>
                          <a:gd name="connsiteX8" fmla="*/ 3713071 w 4546981"/>
                          <a:gd name="connsiteY8" fmla="*/ 2408013 h 2435306"/>
                          <a:gd name="connsiteX9" fmla="*/ 2655996 w 4546981"/>
                          <a:gd name="connsiteY9" fmla="*/ 1401230 h 2435306"/>
                          <a:gd name="connsiteX10" fmla="*/ 2189652 w 4546981"/>
                          <a:gd name="connsiteY10" fmla="*/ 1302170 h 2435306"/>
                          <a:gd name="connsiteX11" fmla="*/ 1782744 w 4546981"/>
                          <a:gd name="connsiteY11" fmla="*/ 1247306 h 2435306"/>
                          <a:gd name="connsiteX12" fmla="*/ 1430700 w 4546981"/>
                          <a:gd name="connsiteY12" fmla="*/ 1288454 h 2435306"/>
                          <a:gd name="connsiteX13" fmla="*/ 488683 w 4546981"/>
                          <a:gd name="connsiteY13" fmla="*/ 1833922 h 2435306"/>
                          <a:gd name="connsiteX14" fmla="*/ 95676 w 4546981"/>
                          <a:gd name="connsiteY14" fmla="*/ 1393610 h 2435306"/>
                          <a:gd name="connsiteX15" fmla="*/ 1252207 w 4546981"/>
                          <a:gd name="connsiteY15" fmla="*/ 483222 h 2435306"/>
                          <a:gd name="connsiteX0" fmla="*/ 1252207 w 4546981"/>
                          <a:gd name="connsiteY0" fmla="*/ 483222 h 2435306"/>
                          <a:gd name="connsiteX1" fmla="*/ 2729731 w 4546981"/>
                          <a:gd name="connsiteY1" fmla="*/ 314328 h 2435306"/>
                          <a:gd name="connsiteX2" fmla="*/ 3197816 w 4546981"/>
                          <a:gd name="connsiteY2" fmla="*/ 74843 h 2435306"/>
                          <a:gd name="connsiteX3" fmla="*/ 3720302 w 4546981"/>
                          <a:gd name="connsiteY3" fmla="*/ 141224 h 2435306"/>
                          <a:gd name="connsiteX4" fmla="*/ 4444764 w 4546981"/>
                          <a:gd name="connsiteY4" fmla="*/ 934997 h 2435306"/>
                          <a:gd name="connsiteX5" fmla="*/ 4514988 w 4546981"/>
                          <a:gd name="connsiteY5" fmla="*/ 1348470 h 2435306"/>
                          <a:gd name="connsiteX6" fmla="*/ 4199303 w 4546981"/>
                          <a:gd name="connsiteY6" fmla="*/ 1725842 h 2435306"/>
                          <a:gd name="connsiteX7" fmla="*/ 3999729 w 4546981"/>
                          <a:gd name="connsiteY7" fmla="*/ 2324556 h 2435306"/>
                          <a:gd name="connsiteX8" fmla="*/ 3713071 w 4546981"/>
                          <a:gd name="connsiteY8" fmla="*/ 2408013 h 2435306"/>
                          <a:gd name="connsiteX9" fmla="*/ 2655996 w 4546981"/>
                          <a:gd name="connsiteY9" fmla="*/ 1401230 h 2435306"/>
                          <a:gd name="connsiteX10" fmla="*/ 2189652 w 4546981"/>
                          <a:gd name="connsiteY10" fmla="*/ 1302170 h 2435306"/>
                          <a:gd name="connsiteX11" fmla="*/ 1782744 w 4546981"/>
                          <a:gd name="connsiteY11" fmla="*/ 1247306 h 2435306"/>
                          <a:gd name="connsiteX12" fmla="*/ 1430700 w 4546981"/>
                          <a:gd name="connsiteY12" fmla="*/ 1288454 h 2435306"/>
                          <a:gd name="connsiteX13" fmla="*/ 488683 w 4546981"/>
                          <a:gd name="connsiteY13" fmla="*/ 1833922 h 2435306"/>
                          <a:gd name="connsiteX14" fmla="*/ 95676 w 4546981"/>
                          <a:gd name="connsiteY14" fmla="*/ 1393610 h 2435306"/>
                          <a:gd name="connsiteX15" fmla="*/ 1252207 w 4546981"/>
                          <a:gd name="connsiteY15" fmla="*/ 483222 h 2435306"/>
                          <a:gd name="connsiteX0" fmla="*/ 1252207 w 4546981"/>
                          <a:gd name="connsiteY0" fmla="*/ 483222 h 2435306"/>
                          <a:gd name="connsiteX1" fmla="*/ 2729731 w 4546981"/>
                          <a:gd name="connsiteY1" fmla="*/ 314328 h 2435306"/>
                          <a:gd name="connsiteX2" fmla="*/ 3197816 w 4546981"/>
                          <a:gd name="connsiteY2" fmla="*/ 74843 h 2435306"/>
                          <a:gd name="connsiteX3" fmla="*/ 3720302 w 4546981"/>
                          <a:gd name="connsiteY3" fmla="*/ 141224 h 2435306"/>
                          <a:gd name="connsiteX4" fmla="*/ 4444764 w 4546981"/>
                          <a:gd name="connsiteY4" fmla="*/ 934997 h 2435306"/>
                          <a:gd name="connsiteX5" fmla="*/ 4514988 w 4546981"/>
                          <a:gd name="connsiteY5" fmla="*/ 1348470 h 2435306"/>
                          <a:gd name="connsiteX6" fmla="*/ 4199303 w 4546981"/>
                          <a:gd name="connsiteY6" fmla="*/ 1725842 h 2435306"/>
                          <a:gd name="connsiteX7" fmla="*/ 3999729 w 4546981"/>
                          <a:gd name="connsiteY7" fmla="*/ 2324556 h 2435306"/>
                          <a:gd name="connsiteX8" fmla="*/ 3713071 w 4546981"/>
                          <a:gd name="connsiteY8" fmla="*/ 2408013 h 2435306"/>
                          <a:gd name="connsiteX9" fmla="*/ 2655996 w 4546981"/>
                          <a:gd name="connsiteY9" fmla="*/ 1401230 h 2435306"/>
                          <a:gd name="connsiteX10" fmla="*/ 2189652 w 4546981"/>
                          <a:gd name="connsiteY10" fmla="*/ 1302170 h 2435306"/>
                          <a:gd name="connsiteX11" fmla="*/ 1782744 w 4546981"/>
                          <a:gd name="connsiteY11" fmla="*/ 1247306 h 2435306"/>
                          <a:gd name="connsiteX12" fmla="*/ 1430700 w 4546981"/>
                          <a:gd name="connsiteY12" fmla="*/ 1288454 h 2435306"/>
                          <a:gd name="connsiteX13" fmla="*/ 488683 w 4546981"/>
                          <a:gd name="connsiteY13" fmla="*/ 1833922 h 2435306"/>
                          <a:gd name="connsiteX14" fmla="*/ 95676 w 4546981"/>
                          <a:gd name="connsiteY14" fmla="*/ 1393610 h 2435306"/>
                          <a:gd name="connsiteX15" fmla="*/ 1252207 w 4546981"/>
                          <a:gd name="connsiteY15" fmla="*/ 483222 h 2435306"/>
                          <a:gd name="connsiteX0" fmla="*/ 1232610 w 4527384"/>
                          <a:gd name="connsiteY0" fmla="*/ 483222 h 2435306"/>
                          <a:gd name="connsiteX1" fmla="*/ 2710134 w 4527384"/>
                          <a:gd name="connsiteY1" fmla="*/ 314328 h 2435306"/>
                          <a:gd name="connsiteX2" fmla="*/ 3178219 w 4527384"/>
                          <a:gd name="connsiteY2" fmla="*/ 74843 h 2435306"/>
                          <a:gd name="connsiteX3" fmla="*/ 3700705 w 4527384"/>
                          <a:gd name="connsiteY3" fmla="*/ 141224 h 2435306"/>
                          <a:gd name="connsiteX4" fmla="*/ 4425167 w 4527384"/>
                          <a:gd name="connsiteY4" fmla="*/ 934997 h 2435306"/>
                          <a:gd name="connsiteX5" fmla="*/ 4495391 w 4527384"/>
                          <a:gd name="connsiteY5" fmla="*/ 1348470 h 2435306"/>
                          <a:gd name="connsiteX6" fmla="*/ 4179706 w 4527384"/>
                          <a:gd name="connsiteY6" fmla="*/ 1725842 h 2435306"/>
                          <a:gd name="connsiteX7" fmla="*/ 3980132 w 4527384"/>
                          <a:gd name="connsiteY7" fmla="*/ 2324556 h 2435306"/>
                          <a:gd name="connsiteX8" fmla="*/ 3693474 w 4527384"/>
                          <a:gd name="connsiteY8" fmla="*/ 2408013 h 2435306"/>
                          <a:gd name="connsiteX9" fmla="*/ 2636399 w 4527384"/>
                          <a:gd name="connsiteY9" fmla="*/ 1401230 h 2435306"/>
                          <a:gd name="connsiteX10" fmla="*/ 2170055 w 4527384"/>
                          <a:gd name="connsiteY10" fmla="*/ 1302170 h 2435306"/>
                          <a:gd name="connsiteX11" fmla="*/ 1763147 w 4527384"/>
                          <a:gd name="connsiteY11" fmla="*/ 1247306 h 2435306"/>
                          <a:gd name="connsiteX12" fmla="*/ 1411103 w 4527384"/>
                          <a:gd name="connsiteY12" fmla="*/ 1288454 h 2435306"/>
                          <a:gd name="connsiteX13" fmla="*/ 469086 w 4527384"/>
                          <a:gd name="connsiteY13" fmla="*/ 1833922 h 2435306"/>
                          <a:gd name="connsiteX14" fmla="*/ 98939 w 4527384"/>
                          <a:gd name="connsiteY14" fmla="*/ 1347890 h 2435306"/>
                          <a:gd name="connsiteX15" fmla="*/ 1232610 w 4527384"/>
                          <a:gd name="connsiteY15" fmla="*/ 483222 h 2435306"/>
                          <a:gd name="connsiteX0" fmla="*/ 1247947 w 4542721"/>
                          <a:gd name="connsiteY0" fmla="*/ 483222 h 2435306"/>
                          <a:gd name="connsiteX1" fmla="*/ 2725471 w 4542721"/>
                          <a:gd name="connsiteY1" fmla="*/ 314328 h 2435306"/>
                          <a:gd name="connsiteX2" fmla="*/ 3193556 w 4542721"/>
                          <a:gd name="connsiteY2" fmla="*/ 74843 h 2435306"/>
                          <a:gd name="connsiteX3" fmla="*/ 3716042 w 4542721"/>
                          <a:gd name="connsiteY3" fmla="*/ 141224 h 2435306"/>
                          <a:gd name="connsiteX4" fmla="*/ 4440504 w 4542721"/>
                          <a:gd name="connsiteY4" fmla="*/ 934997 h 2435306"/>
                          <a:gd name="connsiteX5" fmla="*/ 4510728 w 4542721"/>
                          <a:gd name="connsiteY5" fmla="*/ 1348470 h 2435306"/>
                          <a:gd name="connsiteX6" fmla="*/ 4195043 w 4542721"/>
                          <a:gd name="connsiteY6" fmla="*/ 1725842 h 2435306"/>
                          <a:gd name="connsiteX7" fmla="*/ 3995469 w 4542721"/>
                          <a:gd name="connsiteY7" fmla="*/ 2324556 h 2435306"/>
                          <a:gd name="connsiteX8" fmla="*/ 3708811 w 4542721"/>
                          <a:gd name="connsiteY8" fmla="*/ 2408013 h 2435306"/>
                          <a:gd name="connsiteX9" fmla="*/ 2651736 w 4542721"/>
                          <a:gd name="connsiteY9" fmla="*/ 1401230 h 2435306"/>
                          <a:gd name="connsiteX10" fmla="*/ 2185392 w 4542721"/>
                          <a:gd name="connsiteY10" fmla="*/ 1302170 h 2435306"/>
                          <a:gd name="connsiteX11" fmla="*/ 1778484 w 4542721"/>
                          <a:gd name="connsiteY11" fmla="*/ 1247306 h 2435306"/>
                          <a:gd name="connsiteX12" fmla="*/ 1426440 w 4542721"/>
                          <a:gd name="connsiteY12" fmla="*/ 1288454 h 2435306"/>
                          <a:gd name="connsiteX13" fmla="*/ 484423 w 4542721"/>
                          <a:gd name="connsiteY13" fmla="*/ 1833922 h 2435306"/>
                          <a:gd name="connsiteX14" fmla="*/ 114276 w 4542721"/>
                          <a:gd name="connsiteY14" fmla="*/ 1347890 h 2435306"/>
                          <a:gd name="connsiteX15" fmla="*/ 1247947 w 4542721"/>
                          <a:gd name="connsiteY15" fmla="*/ 483222 h 2435306"/>
                          <a:gd name="connsiteX0" fmla="*/ 1246681 w 4541455"/>
                          <a:gd name="connsiteY0" fmla="*/ 483222 h 2435306"/>
                          <a:gd name="connsiteX1" fmla="*/ 2724205 w 4541455"/>
                          <a:gd name="connsiteY1" fmla="*/ 314328 h 2435306"/>
                          <a:gd name="connsiteX2" fmla="*/ 3192290 w 4541455"/>
                          <a:gd name="connsiteY2" fmla="*/ 74843 h 2435306"/>
                          <a:gd name="connsiteX3" fmla="*/ 3714776 w 4541455"/>
                          <a:gd name="connsiteY3" fmla="*/ 141224 h 2435306"/>
                          <a:gd name="connsiteX4" fmla="*/ 4439238 w 4541455"/>
                          <a:gd name="connsiteY4" fmla="*/ 934997 h 2435306"/>
                          <a:gd name="connsiteX5" fmla="*/ 4509462 w 4541455"/>
                          <a:gd name="connsiteY5" fmla="*/ 1348470 h 2435306"/>
                          <a:gd name="connsiteX6" fmla="*/ 4193777 w 4541455"/>
                          <a:gd name="connsiteY6" fmla="*/ 1725842 h 2435306"/>
                          <a:gd name="connsiteX7" fmla="*/ 3994203 w 4541455"/>
                          <a:gd name="connsiteY7" fmla="*/ 2324556 h 2435306"/>
                          <a:gd name="connsiteX8" fmla="*/ 3707545 w 4541455"/>
                          <a:gd name="connsiteY8" fmla="*/ 2408013 h 2435306"/>
                          <a:gd name="connsiteX9" fmla="*/ 2650470 w 4541455"/>
                          <a:gd name="connsiteY9" fmla="*/ 1401230 h 2435306"/>
                          <a:gd name="connsiteX10" fmla="*/ 2184126 w 4541455"/>
                          <a:gd name="connsiteY10" fmla="*/ 1302170 h 2435306"/>
                          <a:gd name="connsiteX11" fmla="*/ 1777218 w 4541455"/>
                          <a:gd name="connsiteY11" fmla="*/ 1247306 h 2435306"/>
                          <a:gd name="connsiteX12" fmla="*/ 1425174 w 4541455"/>
                          <a:gd name="connsiteY12" fmla="*/ 1288454 h 2435306"/>
                          <a:gd name="connsiteX13" fmla="*/ 483157 w 4541455"/>
                          <a:gd name="connsiteY13" fmla="*/ 1833922 h 2435306"/>
                          <a:gd name="connsiteX14" fmla="*/ 113010 w 4541455"/>
                          <a:gd name="connsiteY14" fmla="*/ 1347890 h 2435306"/>
                          <a:gd name="connsiteX15" fmla="*/ 1246681 w 4541455"/>
                          <a:gd name="connsiteY15" fmla="*/ 483222 h 24353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4541455" h="2435306">
                            <a:moveTo>
                              <a:pt x="1246681" y="483222"/>
                            </a:moveTo>
                            <a:cubicBezTo>
                              <a:pt x="1835201" y="52020"/>
                              <a:pt x="2396289" y="311190"/>
                              <a:pt x="2724205" y="314328"/>
                            </a:cubicBezTo>
                            <a:cubicBezTo>
                              <a:pt x="2960062" y="331262"/>
                              <a:pt x="3047147" y="170395"/>
                              <a:pt x="3192290" y="74843"/>
                            </a:cubicBezTo>
                            <a:cubicBezTo>
                              <a:pt x="3383386" y="-77202"/>
                              <a:pt x="3592623" y="32011"/>
                              <a:pt x="3714776" y="141224"/>
                            </a:cubicBezTo>
                            <a:lnTo>
                              <a:pt x="4439238" y="934997"/>
                            </a:lnTo>
                            <a:cubicBezTo>
                              <a:pt x="4506189" y="1003878"/>
                              <a:pt x="4587654" y="1116304"/>
                              <a:pt x="4509462" y="1348470"/>
                            </a:cubicBezTo>
                            <a:cubicBezTo>
                              <a:pt x="4436891" y="1483937"/>
                              <a:pt x="4280862" y="1633916"/>
                              <a:pt x="4193777" y="1725842"/>
                            </a:cubicBezTo>
                            <a:cubicBezTo>
                              <a:pt x="4115158" y="1959280"/>
                              <a:pt x="4076451" y="2116518"/>
                              <a:pt x="3994203" y="2324556"/>
                            </a:cubicBezTo>
                            <a:cubicBezTo>
                              <a:pt x="3956707" y="2399546"/>
                              <a:pt x="3850270" y="2478166"/>
                              <a:pt x="3707545" y="2408013"/>
                            </a:cubicBezTo>
                            <a:lnTo>
                              <a:pt x="2650470" y="1401230"/>
                            </a:lnTo>
                            <a:cubicBezTo>
                              <a:pt x="2581890" y="1340778"/>
                              <a:pt x="2463018" y="1243750"/>
                              <a:pt x="2184126" y="1302170"/>
                            </a:cubicBezTo>
                            <a:cubicBezTo>
                              <a:pt x="2066778" y="1309282"/>
                              <a:pt x="1983720" y="1304456"/>
                              <a:pt x="1777218" y="1247306"/>
                            </a:cubicBezTo>
                            <a:cubicBezTo>
                              <a:pt x="1726164" y="1217588"/>
                              <a:pt x="1655329" y="1154109"/>
                              <a:pt x="1425174" y="1288454"/>
                            </a:cubicBezTo>
                            <a:cubicBezTo>
                              <a:pt x="932860" y="1563241"/>
                              <a:pt x="756015" y="1710011"/>
                              <a:pt x="483157" y="1833922"/>
                            </a:cubicBezTo>
                            <a:cubicBezTo>
                              <a:pt x="246999" y="1938611"/>
                              <a:pt x="-213188" y="1691257"/>
                              <a:pt x="113010" y="1347890"/>
                            </a:cubicBezTo>
                            <a:lnTo>
                              <a:pt x="1246681" y="483222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Rectangle 2">
                        <a:extLst>
                          <a:ext uri="{FF2B5EF4-FFF2-40B4-BE49-F238E27FC236}">
                            <a16:creationId xmlns:a16="http://schemas.microsoft.com/office/drawing/2014/main" id="{25FD610D-DEF6-D51F-2A6B-9D5463A4F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52478" y="1414236"/>
                        <a:ext cx="385353" cy="383102"/>
                      </a:xfrm>
                      <a:custGeom>
                        <a:avLst/>
                        <a:gdLst>
                          <a:gd name="connsiteX0" fmla="*/ 0 w 2013626"/>
                          <a:gd name="connsiteY0" fmla="*/ 0 h 1327826"/>
                          <a:gd name="connsiteX1" fmla="*/ 2013626 w 2013626"/>
                          <a:gd name="connsiteY1" fmla="*/ 0 h 1327826"/>
                          <a:gd name="connsiteX2" fmla="*/ 2013626 w 2013626"/>
                          <a:gd name="connsiteY2" fmla="*/ 1327826 h 1327826"/>
                          <a:gd name="connsiteX3" fmla="*/ 0 w 2013626"/>
                          <a:gd name="connsiteY3" fmla="*/ 1327826 h 1327826"/>
                          <a:gd name="connsiteX4" fmla="*/ 0 w 2013626"/>
                          <a:gd name="connsiteY4" fmla="*/ 0 h 1327826"/>
                          <a:gd name="connsiteX0" fmla="*/ 311285 w 2324911"/>
                          <a:gd name="connsiteY0" fmla="*/ 0 h 1347281"/>
                          <a:gd name="connsiteX1" fmla="*/ 2324911 w 2324911"/>
                          <a:gd name="connsiteY1" fmla="*/ 0 h 1347281"/>
                          <a:gd name="connsiteX2" fmla="*/ 2324911 w 2324911"/>
                          <a:gd name="connsiteY2" fmla="*/ 1327826 h 1347281"/>
                          <a:gd name="connsiteX3" fmla="*/ 0 w 2324911"/>
                          <a:gd name="connsiteY3" fmla="*/ 1347281 h 1347281"/>
                          <a:gd name="connsiteX4" fmla="*/ 311285 w 2324911"/>
                          <a:gd name="connsiteY4" fmla="*/ 0 h 1347281"/>
                          <a:gd name="connsiteX0" fmla="*/ 38911 w 2324911"/>
                          <a:gd name="connsiteY0" fmla="*/ 768486 h 1347281"/>
                          <a:gd name="connsiteX1" fmla="*/ 2324911 w 2324911"/>
                          <a:gd name="connsiteY1" fmla="*/ 0 h 1347281"/>
                          <a:gd name="connsiteX2" fmla="*/ 2324911 w 2324911"/>
                          <a:gd name="connsiteY2" fmla="*/ 1327826 h 1347281"/>
                          <a:gd name="connsiteX3" fmla="*/ 0 w 2324911"/>
                          <a:gd name="connsiteY3" fmla="*/ 1347281 h 1347281"/>
                          <a:gd name="connsiteX4" fmla="*/ 38911 w 2324911"/>
                          <a:gd name="connsiteY4" fmla="*/ 768486 h 1347281"/>
                          <a:gd name="connsiteX0" fmla="*/ 38911 w 2324911"/>
                          <a:gd name="connsiteY0" fmla="*/ 972767 h 1551562"/>
                          <a:gd name="connsiteX1" fmla="*/ 928992 w 2324911"/>
                          <a:gd name="connsiteY1" fmla="*/ 0 h 1551562"/>
                          <a:gd name="connsiteX2" fmla="*/ 2324911 w 2324911"/>
                          <a:gd name="connsiteY2" fmla="*/ 1532107 h 1551562"/>
                          <a:gd name="connsiteX3" fmla="*/ 0 w 2324911"/>
                          <a:gd name="connsiteY3" fmla="*/ 1551562 h 1551562"/>
                          <a:gd name="connsiteX4" fmla="*/ 38911 w 2324911"/>
                          <a:gd name="connsiteY4" fmla="*/ 972767 h 1551562"/>
                          <a:gd name="connsiteX0" fmla="*/ 38911 w 1585609"/>
                          <a:gd name="connsiteY0" fmla="*/ 982494 h 1561289"/>
                          <a:gd name="connsiteX1" fmla="*/ 928992 w 1585609"/>
                          <a:gd name="connsiteY1" fmla="*/ 9727 h 1561289"/>
                          <a:gd name="connsiteX2" fmla="*/ 1585609 w 1585609"/>
                          <a:gd name="connsiteY2" fmla="*/ 0 h 1561289"/>
                          <a:gd name="connsiteX3" fmla="*/ 0 w 1585609"/>
                          <a:gd name="connsiteY3" fmla="*/ 1561289 h 1561289"/>
                          <a:gd name="connsiteX4" fmla="*/ 38911 w 1585609"/>
                          <a:gd name="connsiteY4" fmla="*/ 982494 h 1561289"/>
                          <a:gd name="connsiteX0" fmla="*/ 38911 w 1585609"/>
                          <a:gd name="connsiteY0" fmla="*/ 982494 h 1561289"/>
                          <a:gd name="connsiteX1" fmla="*/ 928992 w 1585609"/>
                          <a:gd name="connsiteY1" fmla="*/ 9727 h 1561289"/>
                          <a:gd name="connsiteX2" fmla="*/ 1585609 w 1585609"/>
                          <a:gd name="connsiteY2" fmla="*/ 0 h 1561289"/>
                          <a:gd name="connsiteX3" fmla="*/ 1181912 w 1585609"/>
                          <a:gd name="connsiteY3" fmla="*/ 384243 h 1561289"/>
                          <a:gd name="connsiteX4" fmla="*/ 0 w 1585609"/>
                          <a:gd name="connsiteY4" fmla="*/ 1561289 h 1561289"/>
                          <a:gd name="connsiteX5" fmla="*/ 38911 w 1585609"/>
                          <a:gd name="connsiteY5" fmla="*/ 982494 h 1561289"/>
                          <a:gd name="connsiteX0" fmla="*/ 38911 w 2490282"/>
                          <a:gd name="connsiteY0" fmla="*/ 982494 h 1561289"/>
                          <a:gd name="connsiteX1" fmla="*/ 928992 w 2490282"/>
                          <a:gd name="connsiteY1" fmla="*/ 9727 h 1561289"/>
                          <a:gd name="connsiteX2" fmla="*/ 1585609 w 2490282"/>
                          <a:gd name="connsiteY2" fmla="*/ 0 h 1561289"/>
                          <a:gd name="connsiteX3" fmla="*/ 2490282 w 2490282"/>
                          <a:gd name="connsiteY3" fmla="*/ 131323 h 1561289"/>
                          <a:gd name="connsiteX4" fmla="*/ 0 w 2490282"/>
                          <a:gd name="connsiteY4" fmla="*/ 1561289 h 1561289"/>
                          <a:gd name="connsiteX5" fmla="*/ 38911 w 2490282"/>
                          <a:gd name="connsiteY5" fmla="*/ 982494 h 1561289"/>
                          <a:gd name="connsiteX0" fmla="*/ 38911 w 2490282"/>
                          <a:gd name="connsiteY0" fmla="*/ 982494 h 1561289"/>
                          <a:gd name="connsiteX1" fmla="*/ 928992 w 2490282"/>
                          <a:gd name="connsiteY1" fmla="*/ 9727 h 1561289"/>
                          <a:gd name="connsiteX2" fmla="*/ 1585609 w 2490282"/>
                          <a:gd name="connsiteY2" fmla="*/ 0 h 1561289"/>
                          <a:gd name="connsiteX3" fmla="*/ 2490282 w 2490282"/>
                          <a:gd name="connsiteY3" fmla="*/ 131323 h 1561289"/>
                          <a:gd name="connsiteX4" fmla="*/ 1347281 w 2490282"/>
                          <a:gd name="connsiteY4" fmla="*/ 792805 h 1561289"/>
                          <a:gd name="connsiteX5" fmla="*/ 0 w 2490282"/>
                          <a:gd name="connsiteY5" fmla="*/ 1561289 h 1561289"/>
                          <a:gd name="connsiteX6" fmla="*/ 38911 w 2490282"/>
                          <a:gd name="connsiteY6" fmla="*/ 982494 h 1561289"/>
                          <a:gd name="connsiteX0" fmla="*/ 38911 w 2490282"/>
                          <a:gd name="connsiteY0" fmla="*/ 982494 h 1561289"/>
                          <a:gd name="connsiteX1" fmla="*/ 928992 w 2490282"/>
                          <a:gd name="connsiteY1" fmla="*/ 9727 h 1561289"/>
                          <a:gd name="connsiteX2" fmla="*/ 1585609 w 2490282"/>
                          <a:gd name="connsiteY2" fmla="*/ 0 h 1561289"/>
                          <a:gd name="connsiteX3" fmla="*/ 2490282 w 2490282"/>
                          <a:gd name="connsiteY3" fmla="*/ 131323 h 1561289"/>
                          <a:gd name="connsiteX4" fmla="*/ 1488332 w 2490282"/>
                          <a:gd name="connsiteY4" fmla="*/ 355060 h 1561289"/>
                          <a:gd name="connsiteX5" fmla="*/ 0 w 2490282"/>
                          <a:gd name="connsiteY5" fmla="*/ 1561289 h 1561289"/>
                          <a:gd name="connsiteX6" fmla="*/ 38911 w 2490282"/>
                          <a:gd name="connsiteY6" fmla="*/ 982494 h 1561289"/>
                          <a:gd name="connsiteX0" fmla="*/ 38911 w 2490282"/>
                          <a:gd name="connsiteY0" fmla="*/ 982494 h 1561289"/>
                          <a:gd name="connsiteX1" fmla="*/ 928992 w 2490282"/>
                          <a:gd name="connsiteY1" fmla="*/ 9727 h 1561289"/>
                          <a:gd name="connsiteX2" fmla="*/ 1585609 w 2490282"/>
                          <a:gd name="connsiteY2" fmla="*/ 0 h 1561289"/>
                          <a:gd name="connsiteX3" fmla="*/ 2490282 w 2490282"/>
                          <a:gd name="connsiteY3" fmla="*/ 131323 h 1561289"/>
                          <a:gd name="connsiteX4" fmla="*/ 1488332 w 2490282"/>
                          <a:gd name="connsiteY4" fmla="*/ 355060 h 1561289"/>
                          <a:gd name="connsiteX5" fmla="*/ 787940 w 2490282"/>
                          <a:gd name="connsiteY5" fmla="*/ 914401 h 1561289"/>
                          <a:gd name="connsiteX6" fmla="*/ 0 w 2490282"/>
                          <a:gd name="connsiteY6" fmla="*/ 1561289 h 1561289"/>
                          <a:gd name="connsiteX7" fmla="*/ 38911 w 2490282"/>
                          <a:gd name="connsiteY7" fmla="*/ 982494 h 1561289"/>
                          <a:gd name="connsiteX0" fmla="*/ 38911 w 2490282"/>
                          <a:gd name="connsiteY0" fmla="*/ 982494 h 1561289"/>
                          <a:gd name="connsiteX1" fmla="*/ 928992 w 2490282"/>
                          <a:gd name="connsiteY1" fmla="*/ 9727 h 1561289"/>
                          <a:gd name="connsiteX2" fmla="*/ 1585609 w 2490282"/>
                          <a:gd name="connsiteY2" fmla="*/ 0 h 1561289"/>
                          <a:gd name="connsiteX3" fmla="*/ 2490282 w 2490282"/>
                          <a:gd name="connsiteY3" fmla="*/ 131323 h 1561289"/>
                          <a:gd name="connsiteX4" fmla="*/ 1488332 w 2490282"/>
                          <a:gd name="connsiteY4" fmla="*/ 355060 h 1561289"/>
                          <a:gd name="connsiteX5" fmla="*/ 1070042 w 2490282"/>
                          <a:gd name="connsiteY5" fmla="*/ 306422 h 1561289"/>
                          <a:gd name="connsiteX6" fmla="*/ 0 w 2490282"/>
                          <a:gd name="connsiteY6" fmla="*/ 1561289 h 1561289"/>
                          <a:gd name="connsiteX7" fmla="*/ 38911 w 2490282"/>
                          <a:gd name="connsiteY7" fmla="*/ 982494 h 1561289"/>
                          <a:gd name="connsiteX0" fmla="*/ 53503 w 2504874"/>
                          <a:gd name="connsiteY0" fmla="*/ 982494 h 1532106"/>
                          <a:gd name="connsiteX1" fmla="*/ 943584 w 2504874"/>
                          <a:gd name="connsiteY1" fmla="*/ 9727 h 1532106"/>
                          <a:gd name="connsiteX2" fmla="*/ 1600201 w 2504874"/>
                          <a:gd name="connsiteY2" fmla="*/ 0 h 1532106"/>
                          <a:gd name="connsiteX3" fmla="*/ 2504874 w 2504874"/>
                          <a:gd name="connsiteY3" fmla="*/ 131323 h 1532106"/>
                          <a:gd name="connsiteX4" fmla="*/ 1502924 w 2504874"/>
                          <a:gd name="connsiteY4" fmla="*/ 355060 h 1532106"/>
                          <a:gd name="connsiteX5" fmla="*/ 1084634 w 2504874"/>
                          <a:gd name="connsiteY5" fmla="*/ 306422 h 1532106"/>
                          <a:gd name="connsiteX6" fmla="*/ 0 w 2504874"/>
                          <a:gd name="connsiteY6" fmla="*/ 1532106 h 1532106"/>
                          <a:gd name="connsiteX7" fmla="*/ 53503 w 2504874"/>
                          <a:gd name="connsiteY7" fmla="*/ 982494 h 1532106"/>
                          <a:gd name="connsiteX0" fmla="*/ 53503 w 2504874"/>
                          <a:gd name="connsiteY0" fmla="*/ 982494 h 1532106"/>
                          <a:gd name="connsiteX1" fmla="*/ 943584 w 2504874"/>
                          <a:gd name="connsiteY1" fmla="*/ 9727 h 1532106"/>
                          <a:gd name="connsiteX2" fmla="*/ 1600201 w 2504874"/>
                          <a:gd name="connsiteY2" fmla="*/ 0 h 1532106"/>
                          <a:gd name="connsiteX3" fmla="*/ 2504874 w 2504874"/>
                          <a:gd name="connsiteY3" fmla="*/ 131323 h 1532106"/>
                          <a:gd name="connsiteX4" fmla="*/ 1502924 w 2504874"/>
                          <a:gd name="connsiteY4" fmla="*/ 355060 h 1532106"/>
                          <a:gd name="connsiteX5" fmla="*/ 1084634 w 2504874"/>
                          <a:gd name="connsiteY5" fmla="*/ 306422 h 1532106"/>
                          <a:gd name="connsiteX6" fmla="*/ 252920 w 2504874"/>
                          <a:gd name="connsiteY6" fmla="*/ 1245141 h 1532106"/>
                          <a:gd name="connsiteX7" fmla="*/ 0 w 2504874"/>
                          <a:gd name="connsiteY7" fmla="*/ 1532106 h 1532106"/>
                          <a:gd name="connsiteX8" fmla="*/ 53503 w 2504874"/>
                          <a:gd name="connsiteY8" fmla="*/ 982494 h 1532106"/>
                          <a:gd name="connsiteX0" fmla="*/ 53503 w 2504874"/>
                          <a:gd name="connsiteY0" fmla="*/ 982494 h 1532106"/>
                          <a:gd name="connsiteX1" fmla="*/ 943584 w 2504874"/>
                          <a:gd name="connsiteY1" fmla="*/ 9727 h 1532106"/>
                          <a:gd name="connsiteX2" fmla="*/ 1600201 w 2504874"/>
                          <a:gd name="connsiteY2" fmla="*/ 0 h 1532106"/>
                          <a:gd name="connsiteX3" fmla="*/ 2504874 w 2504874"/>
                          <a:gd name="connsiteY3" fmla="*/ 131323 h 1532106"/>
                          <a:gd name="connsiteX4" fmla="*/ 1502924 w 2504874"/>
                          <a:gd name="connsiteY4" fmla="*/ 355060 h 1532106"/>
                          <a:gd name="connsiteX5" fmla="*/ 1084634 w 2504874"/>
                          <a:gd name="connsiteY5" fmla="*/ 306422 h 1532106"/>
                          <a:gd name="connsiteX6" fmla="*/ 355060 w 2504874"/>
                          <a:gd name="connsiteY6" fmla="*/ 1425102 h 1532106"/>
                          <a:gd name="connsiteX7" fmla="*/ 0 w 2504874"/>
                          <a:gd name="connsiteY7" fmla="*/ 1532106 h 1532106"/>
                          <a:gd name="connsiteX8" fmla="*/ 53503 w 2504874"/>
                          <a:gd name="connsiteY8" fmla="*/ 982494 h 1532106"/>
                          <a:gd name="connsiteX0" fmla="*/ 53503 w 2504874"/>
                          <a:gd name="connsiteY0" fmla="*/ 982494 h 1532106"/>
                          <a:gd name="connsiteX1" fmla="*/ 943584 w 2504874"/>
                          <a:gd name="connsiteY1" fmla="*/ 9727 h 1532106"/>
                          <a:gd name="connsiteX2" fmla="*/ 1600201 w 2504874"/>
                          <a:gd name="connsiteY2" fmla="*/ 0 h 1532106"/>
                          <a:gd name="connsiteX3" fmla="*/ 2504874 w 2504874"/>
                          <a:gd name="connsiteY3" fmla="*/ 131323 h 1532106"/>
                          <a:gd name="connsiteX4" fmla="*/ 1502924 w 2504874"/>
                          <a:gd name="connsiteY4" fmla="*/ 355060 h 1532106"/>
                          <a:gd name="connsiteX5" fmla="*/ 1084634 w 2504874"/>
                          <a:gd name="connsiteY5" fmla="*/ 306422 h 1532106"/>
                          <a:gd name="connsiteX6" fmla="*/ 355060 w 2504874"/>
                          <a:gd name="connsiteY6" fmla="*/ 1118680 h 1532106"/>
                          <a:gd name="connsiteX7" fmla="*/ 0 w 2504874"/>
                          <a:gd name="connsiteY7" fmla="*/ 1532106 h 1532106"/>
                          <a:gd name="connsiteX8" fmla="*/ 53503 w 2504874"/>
                          <a:gd name="connsiteY8" fmla="*/ 982494 h 1532106"/>
                          <a:gd name="connsiteX0" fmla="*/ 93644 w 2545015"/>
                          <a:gd name="connsiteY0" fmla="*/ 982494 h 1532106"/>
                          <a:gd name="connsiteX1" fmla="*/ 983725 w 2545015"/>
                          <a:gd name="connsiteY1" fmla="*/ 9727 h 1532106"/>
                          <a:gd name="connsiteX2" fmla="*/ 1640342 w 2545015"/>
                          <a:gd name="connsiteY2" fmla="*/ 0 h 1532106"/>
                          <a:gd name="connsiteX3" fmla="*/ 2545015 w 2545015"/>
                          <a:gd name="connsiteY3" fmla="*/ 131323 h 1532106"/>
                          <a:gd name="connsiteX4" fmla="*/ 1543065 w 2545015"/>
                          <a:gd name="connsiteY4" fmla="*/ 355060 h 1532106"/>
                          <a:gd name="connsiteX5" fmla="*/ 1124775 w 2545015"/>
                          <a:gd name="connsiteY5" fmla="*/ 306422 h 1532106"/>
                          <a:gd name="connsiteX6" fmla="*/ 395201 w 2545015"/>
                          <a:gd name="connsiteY6" fmla="*/ 1118680 h 1532106"/>
                          <a:gd name="connsiteX7" fmla="*/ 40141 w 2545015"/>
                          <a:gd name="connsiteY7" fmla="*/ 1532106 h 1532106"/>
                          <a:gd name="connsiteX8" fmla="*/ 93644 w 2545015"/>
                          <a:gd name="connsiteY8" fmla="*/ 982494 h 1532106"/>
                          <a:gd name="connsiteX0" fmla="*/ 96072 w 2547443"/>
                          <a:gd name="connsiteY0" fmla="*/ 982494 h 1532106"/>
                          <a:gd name="connsiteX1" fmla="*/ 986153 w 2547443"/>
                          <a:gd name="connsiteY1" fmla="*/ 9727 h 1532106"/>
                          <a:gd name="connsiteX2" fmla="*/ 1642770 w 2547443"/>
                          <a:gd name="connsiteY2" fmla="*/ 0 h 1532106"/>
                          <a:gd name="connsiteX3" fmla="*/ 2547443 w 2547443"/>
                          <a:gd name="connsiteY3" fmla="*/ 131323 h 1532106"/>
                          <a:gd name="connsiteX4" fmla="*/ 1545493 w 2547443"/>
                          <a:gd name="connsiteY4" fmla="*/ 355060 h 1532106"/>
                          <a:gd name="connsiteX5" fmla="*/ 1127203 w 2547443"/>
                          <a:gd name="connsiteY5" fmla="*/ 306422 h 1532106"/>
                          <a:gd name="connsiteX6" fmla="*/ 397629 w 2547443"/>
                          <a:gd name="connsiteY6" fmla="*/ 1118680 h 1532106"/>
                          <a:gd name="connsiteX7" fmla="*/ 42569 w 2547443"/>
                          <a:gd name="connsiteY7" fmla="*/ 1532106 h 1532106"/>
                          <a:gd name="connsiteX8" fmla="*/ 96072 w 2547443"/>
                          <a:gd name="connsiteY8" fmla="*/ 982494 h 1532106"/>
                          <a:gd name="connsiteX0" fmla="*/ 96072 w 2547443"/>
                          <a:gd name="connsiteY0" fmla="*/ 982494 h 1677790"/>
                          <a:gd name="connsiteX1" fmla="*/ 986153 w 2547443"/>
                          <a:gd name="connsiteY1" fmla="*/ 9727 h 1677790"/>
                          <a:gd name="connsiteX2" fmla="*/ 1642770 w 2547443"/>
                          <a:gd name="connsiteY2" fmla="*/ 0 h 1677790"/>
                          <a:gd name="connsiteX3" fmla="*/ 2547443 w 2547443"/>
                          <a:gd name="connsiteY3" fmla="*/ 131323 h 1677790"/>
                          <a:gd name="connsiteX4" fmla="*/ 1545493 w 2547443"/>
                          <a:gd name="connsiteY4" fmla="*/ 355060 h 1677790"/>
                          <a:gd name="connsiteX5" fmla="*/ 1127203 w 2547443"/>
                          <a:gd name="connsiteY5" fmla="*/ 306422 h 1677790"/>
                          <a:gd name="connsiteX6" fmla="*/ 397629 w 2547443"/>
                          <a:gd name="connsiteY6" fmla="*/ 1118680 h 1677790"/>
                          <a:gd name="connsiteX7" fmla="*/ 42569 w 2547443"/>
                          <a:gd name="connsiteY7" fmla="*/ 1532106 h 1677790"/>
                          <a:gd name="connsiteX8" fmla="*/ 96072 w 2547443"/>
                          <a:gd name="connsiteY8" fmla="*/ 982494 h 1677790"/>
                          <a:gd name="connsiteX0" fmla="*/ 96072 w 2547443"/>
                          <a:gd name="connsiteY0" fmla="*/ 982494 h 1552660"/>
                          <a:gd name="connsiteX1" fmla="*/ 986153 w 2547443"/>
                          <a:gd name="connsiteY1" fmla="*/ 9727 h 1552660"/>
                          <a:gd name="connsiteX2" fmla="*/ 1642770 w 2547443"/>
                          <a:gd name="connsiteY2" fmla="*/ 0 h 1552660"/>
                          <a:gd name="connsiteX3" fmla="*/ 2547443 w 2547443"/>
                          <a:gd name="connsiteY3" fmla="*/ 131323 h 1552660"/>
                          <a:gd name="connsiteX4" fmla="*/ 1545493 w 2547443"/>
                          <a:gd name="connsiteY4" fmla="*/ 355060 h 1552660"/>
                          <a:gd name="connsiteX5" fmla="*/ 1127203 w 2547443"/>
                          <a:gd name="connsiteY5" fmla="*/ 306422 h 1552660"/>
                          <a:gd name="connsiteX6" fmla="*/ 397629 w 2547443"/>
                          <a:gd name="connsiteY6" fmla="*/ 1118680 h 1552660"/>
                          <a:gd name="connsiteX7" fmla="*/ 344128 w 2547443"/>
                          <a:gd name="connsiteY7" fmla="*/ 1405647 h 1552660"/>
                          <a:gd name="connsiteX8" fmla="*/ 42569 w 2547443"/>
                          <a:gd name="connsiteY8" fmla="*/ 1532106 h 1552660"/>
                          <a:gd name="connsiteX9" fmla="*/ 96072 w 2547443"/>
                          <a:gd name="connsiteY9" fmla="*/ 982494 h 1552660"/>
                          <a:gd name="connsiteX0" fmla="*/ 96072 w 2547443"/>
                          <a:gd name="connsiteY0" fmla="*/ 982494 h 1554370"/>
                          <a:gd name="connsiteX1" fmla="*/ 986153 w 2547443"/>
                          <a:gd name="connsiteY1" fmla="*/ 9727 h 1554370"/>
                          <a:gd name="connsiteX2" fmla="*/ 1642770 w 2547443"/>
                          <a:gd name="connsiteY2" fmla="*/ 0 h 1554370"/>
                          <a:gd name="connsiteX3" fmla="*/ 2547443 w 2547443"/>
                          <a:gd name="connsiteY3" fmla="*/ 131323 h 1554370"/>
                          <a:gd name="connsiteX4" fmla="*/ 1545493 w 2547443"/>
                          <a:gd name="connsiteY4" fmla="*/ 355060 h 1554370"/>
                          <a:gd name="connsiteX5" fmla="*/ 1127203 w 2547443"/>
                          <a:gd name="connsiteY5" fmla="*/ 306422 h 1554370"/>
                          <a:gd name="connsiteX6" fmla="*/ 397629 w 2547443"/>
                          <a:gd name="connsiteY6" fmla="*/ 1118680 h 1554370"/>
                          <a:gd name="connsiteX7" fmla="*/ 378175 w 2547443"/>
                          <a:gd name="connsiteY7" fmla="*/ 1420238 h 1554370"/>
                          <a:gd name="connsiteX8" fmla="*/ 42569 w 2547443"/>
                          <a:gd name="connsiteY8" fmla="*/ 1532106 h 1554370"/>
                          <a:gd name="connsiteX9" fmla="*/ 96072 w 2547443"/>
                          <a:gd name="connsiteY9" fmla="*/ 982494 h 1554370"/>
                          <a:gd name="connsiteX0" fmla="*/ 96072 w 2547443"/>
                          <a:gd name="connsiteY0" fmla="*/ 982494 h 1554370"/>
                          <a:gd name="connsiteX1" fmla="*/ 986153 w 2547443"/>
                          <a:gd name="connsiteY1" fmla="*/ 9727 h 1554370"/>
                          <a:gd name="connsiteX2" fmla="*/ 1642770 w 2547443"/>
                          <a:gd name="connsiteY2" fmla="*/ 0 h 1554370"/>
                          <a:gd name="connsiteX3" fmla="*/ 2547443 w 2547443"/>
                          <a:gd name="connsiteY3" fmla="*/ 131323 h 1554370"/>
                          <a:gd name="connsiteX4" fmla="*/ 1545493 w 2547443"/>
                          <a:gd name="connsiteY4" fmla="*/ 355060 h 1554370"/>
                          <a:gd name="connsiteX5" fmla="*/ 1127203 w 2547443"/>
                          <a:gd name="connsiteY5" fmla="*/ 306422 h 1554370"/>
                          <a:gd name="connsiteX6" fmla="*/ 397629 w 2547443"/>
                          <a:gd name="connsiteY6" fmla="*/ 1118680 h 1554370"/>
                          <a:gd name="connsiteX7" fmla="*/ 378175 w 2547443"/>
                          <a:gd name="connsiteY7" fmla="*/ 1420238 h 1554370"/>
                          <a:gd name="connsiteX8" fmla="*/ 42569 w 2547443"/>
                          <a:gd name="connsiteY8" fmla="*/ 1532106 h 1554370"/>
                          <a:gd name="connsiteX9" fmla="*/ 96072 w 2547443"/>
                          <a:gd name="connsiteY9" fmla="*/ 982494 h 1554370"/>
                          <a:gd name="connsiteX0" fmla="*/ 96072 w 2547443"/>
                          <a:gd name="connsiteY0" fmla="*/ 982494 h 1554370"/>
                          <a:gd name="connsiteX1" fmla="*/ 986153 w 2547443"/>
                          <a:gd name="connsiteY1" fmla="*/ 9727 h 1554370"/>
                          <a:gd name="connsiteX2" fmla="*/ 1642770 w 2547443"/>
                          <a:gd name="connsiteY2" fmla="*/ 0 h 1554370"/>
                          <a:gd name="connsiteX3" fmla="*/ 2547443 w 2547443"/>
                          <a:gd name="connsiteY3" fmla="*/ 131323 h 1554370"/>
                          <a:gd name="connsiteX4" fmla="*/ 1545493 w 2547443"/>
                          <a:gd name="connsiteY4" fmla="*/ 355060 h 1554370"/>
                          <a:gd name="connsiteX5" fmla="*/ 1127203 w 2547443"/>
                          <a:gd name="connsiteY5" fmla="*/ 306422 h 1554370"/>
                          <a:gd name="connsiteX6" fmla="*/ 397629 w 2547443"/>
                          <a:gd name="connsiteY6" fmla="*/ 1118680 h 1554370"/>
                          <a:gd name="connsiteX7" fmla="*/ 378175 w 2547443"/>
                          <a:gd name="connsiteY7" fmla="*/ 1420238 h 1554370"/>
                          <a:gd name="connsiteX8" fmla="*/ 42569 w 2547443"/>
                          <a:gd name="connsiteY8" fmla="*/ 1532106 h 1554370"/>
                          <a:gd name="connsiteX9" fmla="*/ 96072 w 2547443"/>
                          <a:gd name="connsiteY9" fmla="*/ 982494 h 1554370"/>
                          <a:gd name="connsiteX0" fmla="*/ 96072 w 2547443"/>
                          <a:gd name="connsiteY0" fmla="*/ 982494 h 1572098"/>
                          <a:gd name="connsiteX1" fmla="*/ 986153 w 2547443"/>
                          <a:gd name="connsiteY1" fmla="*/ 9727 h 1572098"/>
                          <a:gd name="connsiteX2" fmla="*/ 1642770 w 2547443"/>
                          <a:gd name="connsiteY2" fmla="*/ 0 h 1572098"/>
                          <a:gd name="connsiteX3" fmla="*/ 2547443 w 2547443"/>
                          <a:gd name="connsiteY3" fmla="*/ 131323 h 1572098"/>
                          <a:gd name="connsiteX4" fmla="*/ 1545493 w 2547443"/>
                          <a:gd name="connsiteY4" fmla="*/ 355060 h 1572098"/>
                          <a:gd name="connsiteX5" fmla="*/ 1127203 w 2547443"/>
                          <a:gd name="connsiteY5" fmla="*/ 306422 h 1572098"/>
                          <a:gd name="connsiteX6" fmla="*/ 397629 w 2547443"/>
                          <a:gd name="connsiteY6" fmla="*/ 1118680 h 1572098"/>
                          <a:gd name="connsiteX7" fmla="*/ 378175 w 2547443"/>
                          <a:gd name="connsiteY7" fmla="*/ 1420238 h 1572098"/>
                          <a:gd name="connsiteX8" fmla="*/ 246851 w 2547443"/>
                          <a:gd name="connsiteY8" fmla="*/ 1517516 h 1572098"/>
                          <a:gd name="connsiteX9" fmla="*/ 42569 w 2547443"/>
                          <a:gd name="connsiteY9" fmla="*/ 1532106 h 1572098"/>
                          <a:gd name="connsiteX10" fmla="*/ 96072 w 2547443"/>
                          <a:gd name="connsiteY10" fmla="*/ 982494 h 1572098"/>
                          <a:gd name="connsiteX0" fmla="*/ 96072 w 2547443"/>
                          <a:gd name="connsiteY0" fmla="*/ 982494 h 2135699"/>
                          <a:gd name="connsiteX1" fmla="*/ 986153 w 2547443"/>
                          <a:gd name="connsiteY1" fmla="*/ 9727 h 2135699"/>
                          <a:gd name="connsiteX2" fmla="*/ 1642770 w 2547443"/>
                          <a:gd name="connsiteY2" fmla="*/ 0 h 2135699"/>
                          <a:gd name="connsiteX3" fmla="*/ 2547443 w 2547443"/>
                          <a:gd name="connsiteY3" fmla="*/ 131323 h 2135699"/>
                          <a:gd name="connsiteX4" fmla="*/ 1545493 w 2547443"/>
                          <a:gd name="connsiteY4" fmla="*/ 355060 h 2135699"/>
                          <a:gd name="connsiteX5" fmla="*/ 1127203 w 2547443"/>
                          <a:gd name="connsiteY5" fmla="*/ 306422 h 2135699"/>
                          <a:gd name="connsiteX6" fmla="*/ 397629 w 2547443"/>
                          <a:gd name="connsiteY6" fmla="*/ 1118680 h 2135699"/>
                          <a:gd name="connsiteX7" fmla="*/ 378175 w 2547443"/>
                          <a:gd name="connsiteY7" fmla="*/ 1420238 h 2135699"/>
                          <a:gd name="connsiteX8" fmla="*/ 694323 w 2547443"/>
                          <a:gd name="connsiteY8" fmla="*/ 2135222 h 2135699"/>
                          <a:gd name="connsiteX9" fmla="*/ 42569 w 2547443"/>
                          <a:gd name="connsiteY9" fmla="*/ 1532106 h 2135699"/>
                          <a:gd name="connsiteX10" fmla="*/ 96072 w 2547443"/>
                          <a:gd name="connsiteY10" fmla="*/ 982494 h 2135699"/>
                          <a:gd name="connsiteX0" fmla="*/ 96072 w 2547443"/>
                          <a:gd name="connsiteY0" fmla="*/ 982494 h 2694798"/>
                          <a:gd name="connsiteX1" fmla="*/ 986153 w 2547443"/>
                          <a:gd name="connsiteY1" fmla="*/ 9727 h 2694798"/>
                          <a:gd name="connsiteX2" fmla="*/ 1642770 w 2547443"/>
                          <a:gd name="connsiteY2" fmla="*/ 0 h 2694798"/>
                          <a:gd name="connsiteX3" fmla="*/ 2547443 w 2547443"/>
                          <a:gd name="connsiteY3" fmla="*/ 131323 h 2694798"/>
                          <a:gd name="connsiteX4" fmla="*/ 1545493 w 2547443"/>
                          <a:gd name="connsiteY4" fmla="*/ 355060 h 2694798"/>
                          <a:gd name="connsiteX5" fmla="*/ 1127203 w 2547443"/>
                          <a:gd name="connsiteY5" fmla="*/ 306422 h 2694798"/>
                          <a:gd name="connsiteX6" fmla="*/ 397629 w 2547443"/>
                          <a:gd name="connsiteY6" fmla="*/ 1118680 h 2694798"/>
                          <a:gd name="connsiteX7" fmla="*/ 378175 w 2547443"/>
                          <a:gd name="connsiteY7" fmla="*/ 1420238 h 2694798"/>
                          <a:gd name="connsiteX8" fmla="*/ 694323 w 2547443"/>
                          <a:gd name="connsiteY8" fmla="*/ 2694562 h 2694798"/>
                          <a:gd name="connsiteX9" fmla="*/ 42569 w 2547443"/>
                          <a:gd name="connsiteY9" fmla="*/ 1532106 h 2694798"/>
                          <a:gd name="connsiteX10" fmla="*/ 96072 w 2547443"/>
                          <a:gd name="connsiteY10" fmla="*/ 982494 h 2694798"/>
                          <a:gd name="connsiteX0" fmla="*/ 96072 w 2547443"/>
                          <a:gd name="connsiteY0" fmla="*/ 982494 h 2765238"/>
                          <a:gd name="connsiteX1" fmla="*/ 986153 w 2547443"/>
                          <a:gd name="connsiteY1" fmla="*/ 9727 h 2765238"/>
                          <a:gd name="connsiteX2" fmla="*/ 1642770 w 2547443"/>
                          <a:gd name="connsiteY2" fmla="*/ 0 h 2765238"/>
                          <a:gd name="connsiteX3" fmla="*/ 2547443 w 2547443"/>
                          <a:gd name="connsiteY3" fmla="*/ 131323 h 2765238"/>
                          <a:gd name="connsiteX4" fmla="*/ 1545493 w 2547443"/>
                          <a:gd name="connsiteY4" fmla="*/ 355060 h 2765238"/>
                          <a:gd name="connsiteX5" fmla="*/ 1127203 w 2547443"/>
                          <a:gd name="connsiteY5" fmla="*/ 306422 h 2765238"/>
                          <a:gd name="connsiteX6" fmla="*/ 397629 w 2547443"/>
                          <a:gd name="connsiteY6" fmla="*/ 1118680 h 2765238"/>
                          <a:gd name="connsiteX7" fmla="*/ 378175 w 2547443"/>
                          <a:gd name="connsiteY7" fmla="*/ 1420238 h 2765238"/>
                          <a:gd name="connsiteX8" fmla="*/ 660277 w 2547443"/>
                          <a:gd name="connsiteY8" fmla="*/ 2504872 h 2765238"/>
                          <a:gd name="connsiteX9" fmla="*/ 694323 w 2547443"/>
                          <a:gd name="connsiteY9" fmla="*/ 2694562 h 2765238"/>
                          <a:gd name="connsiteX10" fmla="*/ 42569 w 2547443"/>
                          <a:gd name="connsiteY10" fmla="*/ 1532106 h 2765238"/>
                          <a:gd name="connsiteX11" fmla="*/ 96072 w 2547443"/>
                          <a:gd name="connsiteY11" fmla="*/ 982494 h 2765238"/>
                          <a:gd name="connsiteX0" fmla="*/ 96072 w 2547443"/>
                          <a:gd name="connsiteY0" fmla="*/ 982494 h 2765238"/>
                          <a:gd name="connsiteX1" fmla="*/ 986153 w 2547443"/>
                          <a:gd name="connsiteY1" fmla="*/ 9727 h 2765238"/>
                          <a:gd name="connsiteX2" fmla="*/ 1642770 w 2547443"/>
                          <a:gd name="connsiteY2" fmla="*/ 0 h 2765238"/>
                          <a:gd name="connsiteX3" fmla="*/ 2547443 w 2547443"/>
                          <a:gd name="connsiteY3" fmla="*/ 131323 h 2765238"/>
                          <a:gd name="connsiteX4" fmla="*/ 1545493 w 2547443"/>
                          <a:gd name="connsiteY4" fmla="*/ 355060 h 2765238"/>
                          <a:gd name="connsiteX5" fmla="*/ 1127203 w 2547443"/>
                          <a:gd name="connsiteY5" fmla="*/ 306422 h 2765238"/>
                          <a:gd name="connsiteX6" fmla="*/ 397629 w 2547443"/>
                          <a:gd name="connsiteY6" fmla="*/ 1118680 h 2765238"/>
                          <a:gd name="connsiteX7" fmla="*/ 378175 w 2547443"/>
                          <a:gd name="connsiteY7" fmla="*/ 1420238 h 2765238"/>
                          <a:gd name="connsiteX8" fmla="*/ 913196 w 2547443"/>
                          <a:gd name="connsiteY8" fmla="*/ 2504872 h 2765238"/>
                          <a:gd name="connsiteX9" fmla="*/ 694323 w 2547443"/>
                          <a:gd name="connsiteY9" fmla="*/ 2694562 h 2765238"/>
                          <a:gd name="connsiteX10" fmla="*/ 42569 w 2547443"/>
                          <a:gd name="connsiteY10" fmla="*/ 1532106 h 2765238"/>
                          <a:gd name="connsiteX11" fmla="*/ 96072 w 2547443"/>
                          <a:gd name="connsiteY11" fmla="*/ 982494 h 2765238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621366 w 2547443"/>
                          <a:gd name="connsiteY8" fmla="*/ 192121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569 w 2547443"/>
                          <a:gd name="connsiteY11" fmla="*/ 1532106 h 2751446"/>
                          <a:gd name="connsiteX12" fmla="*/ 96072 w 2547443"/>
                          <a:gd name="connsiteY12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569 w 2547443"/>
                          <a:gd name="connsiteY11" fmla="*/ 1532106 h 2751446"/>
                          <a:gd name="connsiteX12" fmla="*/ 96072 w 2547443"/>
                          <a:gd name="connsiteY12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569 w 2547443"/>
                          <a:gd name="connsiteY11" fmla="*/ 1532106 h 2751446"/>
                          <a:gd name="connsiteX12" fmla="*/ 96072 w 2547443"/>
                          <a:gd name="connsiteY12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569 w 2547443"/>
                          <a:gd name="connsiteY11" fmla="*/ 1532106 h 2751446"/>
                          <a:gd name="connsiteX12" fmla="*/ 96072 w 2547443"/>
                          <a:gd name="connsiteY12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569 w 2547443"/>
                          <a:gd name="connsiteY11" fmla="*/ 1532106 h 2751446"/>
                          <a:gd name="connsiteX12" fmla="*/ 96072 w 2547443"/>
                          <a:gd name="connsiteY12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383039 w 2547443"/>
                          <a:gd name="connsiteY11" fmla="*/ 2178995 h 2751446"/>
                          <a:gd name="connsiteX12" fmla="*/ 42569 w 2547443"/>
                          <a:gd name="connsiteY12" fmla="*/ 1532106 h 2751446"/>
                          <a:gd name="connsiteX13" fmla="*/ 96072 w 2547443"/>
                          <a:gd name="connsiteY13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6814 w 2547443"/>
                          <a:gd name="connsiteY11" fmla="*/ 1969851 h 2751446"/>
                          <a:gd name="connsiteX12" fmla="*/ 42569 w 2547443"/>
                          <a:gd name="connsiteY12" fmla="*/ 1532106 h 2751446"/>
                          <a:gd name="connsiteX13" fmla="*/ 96072 w 2547443"/>
                          <a:gd name="connsiteY13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6814 w 2547443"/>
                          <a:gd name="connsiteY11" fmla="*/ 1969851 h 2751446"/>
                          <a:gd name="connsiteX12" fmla="*/ 42569 w 2547443"/>
                          <a:gd name="connsiteY12" fmla="*/ 1532106 h 2751446"/>
                          <a:gd name="connsiteX13" fmla="*/ 96072 w 2547443"/>
                          <a:gd name="connsiteY13" fmla="*/ 982494 h 2751446"/>
                          <a:gd name="connsiteX0" fmla="*/ 96072 w 2547443"/>
                          <a:gd name="connsiteY0" fmla="*/ 982494 h 2751446"/>
                          <a:gd name="connsiteX1" fmla="*/ 986153 w 2547443"/>
                          <a:gd name="connsiteY1" fmla="*/ 9727 h 2751446"/>
                          <a:gd name="connsiteX2" fmla="*/ 1642770 w 2547443"/>
                          <a:gd name="connsiteY2" fmla="*/ 0 h 2751446"/>
                          <a:gd name="connsiteX3" fmla="*/ 2547443 w 2547443"/>
                          <a:gd name="connsiteY3" fmla="*/ 131323 h 2751446"/>
                          <a:gd name="connsiteX4" fmla="*/ 1545493 w 2547443"/>
                          <a:gd name="connsiteY4" fmla="*/ 355060 h 2751446"/>
                          <a:gd name="connsiteX5" fmla="*/ 1127203 w 2547443"/>
                          <a:gd name="connsiteY5" fmla="*/ 306422 h 2751446"/>
                          <a:gd name="connsiteX6" fmla="*/ 397629 w 2547443"/>
                          <a:gd name="connsiteY6" fmla="*/ 1118680 h 2751446"/>
                          <a:gd name="connsiteX7" fmla="*/ 378175 w 2547443"/>
                          <a:gd name="connsiteY7" fmla="*/ 1420238 h 2751446"/>
                          <a:gd name="connsiteX8" fmla="*/ 738098 w 2547443"/>
                          <a:gd name="connsiteY8" fmla="*/ 1819072 h 2751446"/>
                          <a:gd name="connsiteX9" fmla="*/ 913196 w 2547443"/>
                          <a:gd name="connsiteY9" fmla="*/ 2504872 h 2751446"/>
                          <a:gd name="connsiteX10" fmla="*/ 694323 w 2547443"/>
                          <a:gd name="connsiteY10" fmla="*/ 2694562 h 2751446"/>
                          <a:gd name="connsiteX11" fmla="*/ 426814 w 2547443"/>
                          <a:gd name="connsiteY11" fmla="*/ 1969851 h 2751446"/>
                          <a:gd name="connsiteX12" fmla="*/ 42569 w 2547443"/>
                          <a:gd name="connsiteY12" fmla="*/ 1532106 h 2751446"/>
                          <a:gd name="connsiteX13" fmla="*/ 96072 w 2547443"/>
                          <a:gd name="connsiteY13" fmla="*/ 982494 h 2751446"/>
                          <a:gd name="connsiteX0" fmla="*/ 99995 w 2551366"/>
                          <a:gd name="connsiteY0" fmla="*/ 982494 h 2751446"/>
                          <a:gd name="connsiteX1" fmla="*/ 990076 w 2551366"/>
                          <a:gd name="connsiteY1" fmla="*/ 9727 h 2751446"/>
                          <a:gd name="connsiteX2" fmla="*/ 1646693 w 2551366"/>
                          <a:gd name="connsiteY2" fmla="*/ 0 h 2751446"/>
                          <a:gd name="connsiteX3" fmla="*/ 2551366 w 2551366"/>
                          <a:gd name="connsiteY3" fmla="*/ 131323 h 2751446"/>
                          <a:gd name="connsiteX4" fmla="*/ 1549416 w 2551366"/>
                          <a:gd name="connsiteY4" fmla="*/ 355060 h 2751446"/>
                          <a:gd name="connsiteX5" fmla="*/ 1131126 w 2551366"/>
                          <a:gd name="connsiteY5" fmla="*/ 306422 h 2751446"/>
                          <a:gd name="connsiteX6" fmla="*/ 401552 w 2551366"/>
                          <a:gd name="connsiteY6" fmla="*/ 1118680 h 2751446"/>
                          <a:gd name="connsiteX7" fmla="*/ 382098 w 2551366"/>
                          <a:gd name="connsiteY7" fmla="*/ 1420238 h 2751446"/>
                          <a:gd name="connsiteX8" fmla="*/ 742021 w 2551366"/>
                          <a:gd name="connsiteY8" fmla="*/ 1819072 h 2751446"/>
                          <a:gd name="connsiteX9" fmla="*/ 917119 w 2551366"/>
                          <a:gd name="connsiteY9" fmla="*/ 2504872 h 2751446"/>
                          <a:gd name="connsiteX10" fmla="*/ 698246 w 2551366"/>
                          <a:gd name="connsiteY10" fmla="*/ 2694562 h 2751446"/>
                          <a:gd name="connsiteX11" fmla="*/ 430737 w 2551366"/>
                          <a:gd name="connsiteY11" fmla="*/ 1969851 h 2751446"/>
                          <a:gd name="connsiteX12" fmla="*/ 41628 w 2551366"/>
                          <a:gd name="connsiteY12" fmla="*/ 1493195 h 2751446"/>
                          <a:gd name="connsiteX13" fmla="*/ 99995 w 2551366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47743 w 2568372"/>
                          <a:gd name="connsiteY11" fmla="*/ 1969851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47743 w 2568372"/>
                          <a:gd name="connsiteY11" fmla="*/ 1969851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72062 w 2568372"/>
                          <a:gd name="connsiteY11" fmla="*/ 1935804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72062 w 2568372"/>
                          <a:gd name="connsiteY11" fmla="*/ 1935804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52606 w 2568372"/>
                          <a:gd name="connsiteY11" fmla="*/ 1935804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52606 w 2568372"/>
                          <a:gd name="connsiteY11" fmla="*/ 1935804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51446"/>
                          <a:gd name="connsiteX1" fmla="*/ 1007082 w 2568372"/>
                          <a:gd name="connsiteY1" fmla="*/ 9727 h 2751446"/>
                          <a:gd name="connsiteX2" fmla="*/ 1663699 w 2568372"/>
                          <a:gd name="connsiteY2" fmla="*/ 0 h 2751446"/>
                          <a:gd name="connsiteX3" fmla="*/ 2568372 w 2568372"/>
                          <a:gd name="connsiteY3" fmla="*/ 131323 h 2751446"/>
                          <a:gd name="connsiteX4" fmla="*/ 1566422 w 2568372"/>
                          <a:gd name="connsiteY4" fmla="*/ 355060 h 2751446"/>
                          <a:gd name="connsiteX5" fmla="*/ 1148132 w 2568372"/>
                          <a:gd name="connsiteY5" fmla="*/ 306422 h 2751446"/>
                          <a:gd name="connsiteX6" fmla="*/ 418558 w 2568372"/>
                          <a:gd name="connsiteY6" fmla="*/ 1118680 h 2751446"/>
                          <a:gd name="connsiteX7" fmla="*/ 399104 w 2568372"/>
                          <a:gd name="connsiteY7" fmla="*/ 1420238 h 2751446"/>
                          <a:gd name="connsiteX8" fmla="*/ 759027 w 2568372"/>
                          <a:gd name="connsiteY8" fmla="*/ 1819072 h 2751446"/>
                          <a:gd name="connsiteX9" fmla="*/ 934125 w 2568372"/>
                          <a:gd name="connsiteY9" fmla="*/ 2504872 h 2751446"/>
                          <a:gd name="connsiteX10" fmla="*/ 715252 w 2568372"/>
                          <a:gd name="connsiteY10" fmla="*/ 2694562 h 2751446"/>
                          <a:gd name="connsiteX11" fmla="*/ 452606 w 2568372"/>
                          <a:gd name="connsiteY11" fmla="*/ 1935804 h 2751446"/>
                          <a:gd name="connsiteX12" fmla="*/ 58634 w 2568372"/>
                          <a:gd name="connsiteY12" fmla="*/ 1493195 h 2751446"/>
                          <a:gd name="connsiteX13" fmla="*/ 117001 w 2568372"/>
                          <a:gd name="connsiteY13" fmla="*/ 982494 h 2751446"/>
                          <a:gd name="connsiteX0" fmla="*/ 117001 w 2568372"/>
                          <a:gd name="connsiteY0" fmla="*/ 982494 h 2708634"/>
                          <a:gd name="connsiteX1" fmla="*/ 1007082 w 2568372"/>
                          <a:gd name="connsiteY1" fmla="*/ 9727 h 2708634"/>
                          <a:gd name="connsiteX2" fmla="*/ 1663699 w 2568372"/>
                          <a:gd name="connsiteY2" fmla="*/ 0 h 2708634"/>
                          <a:gd name="connsiteX3" fmla="*/ 2568372 w 2568372"/>
                          <a:gd name="connsiteY3" fmla="*/ 131323 h 2708634"/>
                          <a:gd name="connsiteX4" fmla="*/ 1566422 w 2568372"/>
                          <a:gd name="connsiteY4" fmla="*/ 355060 h 2708634"/>
                          <a:gd name="connsiteX5" fmla="*/ 1148132 w 2568372"/>
                          <a:gd name="connsiteY5" fmla="*/ 306422 h 2708634"/>
                          <a:gd name="connsiteX6" fmla="*/ 418558 w 2568372"/>
                          <a:gd name="connsiteY6" fmla="*/ 1118680 h 2708634"/>
                          <a:gd name="connsiteX7" fmla="*/ 399104 w 2568372"/>
                          <a:gd name="connsiteY7" fmla="*/ 1420238 h 2708634"/>
                          <a:gd name="connsiteX8" fmla="*/ 759027 w 2568372"/>
                          <a:gd name="connsiteY8" fmla="*/ 1819072 h 2708634"/>
                          <a:gd name="connsiteX9" fmla="*/ 934125 w 2568372"/>
                          <a:gd name="connsiteY9" fmla="*/ 2504872 h 2708634"/>
                          <a:gd name="connsiteX10" fmla="*/ 715252 w 2568372"/>
                          <a:gd name="connsiteY10" fmla="*/ 2694562 h 2708634"/>
                          <a:gd name="connsiteX11" fmla="*/ 452606 w 2568372"/>
                          <a:gd name="connsiteY11" fmla="*/ 1935804 h 2708634"/>
                          <a:gd name="connsiteX12" fmla="*/ 58634 w 2568372"/>
                          <a:gd name="connsiteY12" fmla="*/ 1493195 h 2708634"/>
                          <a:gd name="connsiteX13" fmla="*/ 117001 w 2568372"/>
                          <a:gd name="connsiteY13" fmla="*/ 982494 h 2708634"/>
                          <a:gd name="connsiteX0" fmla="*/ 117001 w 2568372"/>
                          <a:gd name="connsiteY0" fmla="*/ 982494 h 2705878"/>
                          <a:gd name="connsiteX1" fmla="*/ 1007082 w 2568372"/>
                          <a:gd name="connsiteY1" fmla="*/ 9727 h 2705878"/>
                          <a:gd name="connsiteX2" fmla="*/ 1663699 w 2568372"/>
                          <a:gd name="connsiteY2" fmla="*/ 0 h 2705878"/>
                          <a:gd name="connsiteX3" fmla="*/ 2568372 w 2568372"/>
                          <a:gd name="connsiteY3" fmla="*/ 131323 h 2705878"/>
                          <a:gd name="connsiteX4" fmla="*/ 1566422 w 2568372"/>
                          <a:gd name="connsiteY4" fmla="*/ 355060 h 2705878"/>
                          <a:gd name="connsiteX5" fmla="*/ 1148132 w 2568372"/>
                          <a:gd name="connsiteY5" fmla="*/ 306422 h 2705878"/>
                          <a:gd name="connsiteX6" fmla="*/ 418558 w 2568372"/>
                          <a:gd name="connsiteY6" fmla="*/ 1118680 h 2705878"/>
                          <a:gd name="connsiteX7" fmla="*/ 399104 w 2568372"/>
                          <a:gd name="connsiteY7" fmla="*/ 1420238 h 2705878"/>
                          <a:gd name="connsiteX8" fmla="*/ 759027 w 2568372"/>
                          <a:gd name="connsiteY8" fmla="*/ 1819072 h 2705878"/>
                          <a:gd name="connsiteX9" fmla="*/ 934125 w 2568372"/>
                          <a:gd name="connsiteY9" fmla="*/ 2504872 h 2705878"/>
                          <a:gd name="connsiteX10" fmla="*/ 715252 w 2568372"/>
                          <a:gd name="connsiteY10" fmla="*/ 2694562 h 2705878"/>
                          <a:gd name="connsiteX11" fmla="*/ 452606 w 2568372"/>
                          <a:gd name="connsiteY11" fmla="*/ 1935804 h 2705878"/>
                          <a:gd name="connsiteX12" fmla="*/ 58634 w 2568372"/>
                          <a:gd name="connsiteY12" fmla="*/ 1493195 h 2705878"/>
                          <a:gd name="connsiteX13" fmla="*/ 117001 w 2568372"/>
                          <a:gd name="connsiteY13" fmla="*/ 982494 h 2705878"/>
                          <a:gd name="connsiteX0" fmla="*/ 117001 w 2568372"/>
                          <a:gd name="connsiteY0" fmla="*/ 982494 h 2705878"/>
                          <a:gd name="connsiteX1" fmla="*/ 1007082 w 2568372"/>
                          <a:gd name="connsiteY1" fmla="*/ 9727 h 2705878"/>
                          <a:gd name="connsiteX2" fmla="*/ 1663699 w 2568372"/>
                          <a:gd name="connsiteY2" fmla="*/ 0 h 2705878"/>
                          <a:gd name="connsiteX3" fmla="*/ 2568372 w 2568372"/>
                          <a:gd name="connsiteY3" fmla="*/ 131323 h 2705878"/>
                          <a:gd name="connsiteX4" fmla="*/ 1566422 w 2568372"/>
                          <a:gd name="connsiteY4" fmla="*/ 355060 h 2705878"/>
                          <a:gd name="connsiteX5" fmla="*/ 1148132 w 2568372"/>
                          <a:gd name="connsiteY5" fmla="*/ 306422 h 2705878"/>
                          <a:gd name="connsiteX6" fmla="*/ 418558 w 2568372"/>
                          <a:gd name="connsiteY6" fmla="*/ 1118680 h 2705878"/>
                          <a:gd name="connsiteX7" fmla="*/ 399104 w 2568372"/>
                          <a:gd name="connsiteY7" fmla="*/ 1420238 h 2705878"/>
                          <a:gd name="connsiteX8" fmla="*/ 768755 w 2568372"/>
                          <a:gd name="connsiteY8" fmla="*/ 1809344 h 2705878"/>
                          <a:gd name="connsiteX9" fmla="*/ 934125 w 2568372"/>
                          <a:gd name="connsiteY9" fmla="*/ 2504872 h 2705878"/>
                          <a:gd name="connsiteX10" fmla="*/ 715252 w 2568372"/>
                          <a:gd name="connsiteY10" fmla="*/ 2694562 h 2705878"/>
                          <a:gd name="connsiteX11" fmla="*/ 452606 w 2568372"/>
                          <a:gd name="connsiteY11" fmla="*/ 1935804 h 2705878"/>
                          <a:gd name="connsiteX12" fmla="*/ 58634 w 2568372"/>
                          <a:gd name="connsiteY12" fmla="*/ 1493195 h 2705878"/>
                          <a:gd name="connsiteX13" fmla="*/ 117001 w 2568372"/>
                          <a:gd name="connsiteY13" fmla="*/ 982494 h 2705878"/>
                          <a:gd name="connsiteX0" fmla="*/ 117001 w 2568372"/>
                          <a:gd name="connsiteY0" fmla="*/ 982494 h 2705878"/>
                          <a:gd name="connsiteX1" fmla="*/ 1007082 w 2568372"/>
                          <a:gd name="connsiteY1" fmla="*/ 9727 h 2705878"/>
                          <a:gd name="connsiteX2" fmla="*/ 1663699 w 2568372"/>
                          <a:gd name="connsiteY2" fmla="*/ 0 h 2705878"/>
                          <a:gd name="connsiteX3" fmla="*/ 2568372 w 2568372"/>
                          <a:gd name="connsiteY3" fmla="*/ 131323 h 2705878"/>
                          <a:gd name="connsiteX4" fmla="*/ 1566422 w 2568372"/>
                          <a:gd name="connsiteY4" fmla="*/ 355060 h 2705878"/>
                          <a:gd name="connsiteX5" fmla="*/ 1148132 w 2568372"/>
                          <a:gd name="connsiteY5" fmla="*/ 306422 h 2705878"/>
                          <a:gd name="connsiteX6" fmla="*/ 418558 w 2568372"/>
                          <a:gd name="connsiteY6" fmla="*/ 1118680 h 2705878"/>
                          <a:gd name="connsiteX7" fmla="*/ 399104 w 2568372"/>
                          <a:gd name="connsiteY7" fmla="*/ 1420238 h 2705878"/>
                          <a:gd name="connsiteX8" fmla="*/ 768755 w 2568372"/>
                          <a:gd name="connsiteY8" fmla="*/ 1809344 h 2705878"/>
                          <a:gd name="connsiteX9" fmla="*/ 934125 w 2568372"/>
                          <a:gd name="connsiteY9" fmla="*/ 2504872 h 2705878"/>
                          <a:gd name="connsiteX10" fmla="*/ 715252 w 2568372"/>
                          <a:gd name="connsiteY10" fmla="*/ 2694562 h 2705878"/>
                          <a:gd name="connsiteX11" fmla="*/ 452606 w 2568372"/>
                          <a:gd name="connsiteY11" fmla="*/ 1935804 h 2705878"/>
                          <a:gd name="connsiteX12" fmla="*/ 58634 w 2568372"/>
                          <a:gd name="connsiteY12" fmla="*/ 1493195 h 2705878"/>
                          <a:gd name="connsiteX13" fmla="*/ 117001 w 2568372"/>
                          <a:gd name="connsiteY13" fmla="*/ 982494 h 2705878"/>
                          <a:gd name="connsiteX0" fmla="*/ 117001 w 2568372"/>
                          <a:gd name="connsiteY0" fmla="*/ 982494 h 2705878"/>
                          <a:gd name="connsiteX1" fmla="*/ 1007082 w 2568372"/>
                          <a:gd name="connsiteY1" fmla="*/ 9727 h 2705878"/>
                          <a:gd name="connsiteX2" fmla="*/ 1663699 w 2568372"/>
                          <a:gd name="connsiteY2" fmla="*/ 0 h 2705878"/>
                          <a:gd name="connsiteX3" fmla="*/ 2568372 w 2568372"/>
                          <a:gd name="connsiteY3" fmla="*/ 131323 h 2705878"/>
                          <a:gd name="connsiteX4" fmla="*/ 1566422 w 2568372"/>
                          <a:gd name="connsiteY4" fmla="*/ 355060 h 2705878"/>
                          <a:gd name="connsiteX5" fmla="*/ 1148132 w 2568372"/>
                          <a:gd name="connsiteY5" fmla="*/ 306422 h 2705878"/>
                          <a:gd name="connsiteX6" fmla="*/ 418558 w 2568372"/>
                          <a:gd name="connsiteY6" fmla="*/ 1118680 h 2705878"/>
                          <a:gd name="connsiteX7" fmla="*/ 399104 w 2568372"/>
                          <a:gd name="connsiteY7" fmla="*/ 1420238 h 2705878"/>
                          <a:gd name="connsiteX8" fmla="*/ 768755 w 2568372"/>
                          <a:gd name="connsiteY8" fmla="*/ 1809344 h 2705878"/>
                          <a:gd name="connsiteX9" fmla="*/ 934125 w 2568372"/>
                          <a:gd name="connsiteY9" fmla="*/ 2504872 h 2705878"/>
                          <a:gd name="connsiteX10" fmla="*/ 715252 w 2568372"/>
                          <a:gd name="connsiteY10" fmla="*/ 2694562 h 2705878"/>
                          <a:gd name="connsiteX11" fmla="*/ 452606 w 2568372"/>
                          <a:gd name="connsiteY11" fmla="*/ 1935804 h 2705878"/>
                          <a:gd name="connsiteX12" fmla="*/ 58634 w 2568372"/>
                          <a:gd name="connsiteY12" fmla="*/ 1493195 h 2705878"/>
                          <a:gd name="connsiteX13" fmla="*/ 117001 w 2568372"/>
                          <a:gd name="connsiteY13" fmla="*/ 982494 h 2705878"/>
                          <a:gd name="connsiteX0" fmla="*/ 117001 w 2568372"/>
                          <a:gd name="connsiteY0" fmla="*/ 1079805 h 2803189"/>
                          <a:gd name="connsiteX1" fmla="*/ 1007082 w 2568372"/>
                          <a:gd name="connsiteY1" fmla="*/ 107038 h 2803189"/>
                          <a:gd name="connsiteX2" fmla="*/ 1663699 w 2568372"/>
                          <a:gd name="connsiteY2" fmla="*/ 97311 h 2803189"/>
                          <a:gd name="connsiteX3" fmla="*/ 2568372 w 2568372"/>
                          <a:gd name="connsiteY3" fmla="*/ 228634 h 2803189"/>
                          <a:gd name="connsiteX4" fmla="*/ 1566422 w 2568372"/>
                          <a:gd name="connsiteY4" fmla="*/ 452371 h 2803189"/>
                          <a:gd name="connsiteX5" fmla="*/ 1148132 w 2568372"/>
                          <a:gd name="connsiteY5" fmla="*/ 403733 h 2803189"/>
                          <a:gd name="connsiteX6" fmla="*/ 418558 w 2568372"/>
                          <a:gd name="connsiteY6" fmla="*/ 1215991 h 2803189"/>
                          <a:gd name="connsiteX7" fmla="*/ 399104 w 2568372"/>
                          <a:gd name="connsiteY7" fmla="*/ 1517549 h 2803189"/>
                          <a:gd name="connsiteX8" fmla="*/ 768755 w 2568372"/>
                          <a:gd name="connsiteY8" fmla="*/ 1906655 h 2803189"/>
                          <a:gd name="connsiteX9" fmla="*/ 934125 w 2568372"/>
                          <a:gd name="connsiteY9" fmla="*/ 2602183 h 2803189"/>
                          <a:gd name="connsiteX10" fmla="*/ 715252 w 2568372"/>
                          <a:gd name="connsiteY10" fmla="*/ 2791873 h 2803189"/>
                          <a:gd name="connsiteX11" fmla="*/ 452606 w 2568372"/>
                          <a:gd name="connsiteY11" fmla="*/ 2033115 h 2803189"/>
                          <a:gd name="connsiteX12" fmla="*/ 58634 w 2568372"/>
                          <a:gd name="connsiteY12" fmla="*/ 1590506 h 2803189"/>
                          <a:gd name="connsiteX13" fmla="*/ 117001 w 2568372"/>
                          <a:gd name="connsiteY13" fmla="*/ 1079805 h 2803189"/>
                          <a:gd name="connsiteX0" fmla="*/ 117001 w 2568372"/>
                          <a:gd name="connsiteY0" fmla="*/ 1091839 h 2815223"/>
                          <a:gd name="connsiteX1" fmla="*/ 1007082 w 2568372"/>
                          <a:gd name="connsiteY1" fmla="*/ 119072 h 2815223"/>
                          <a:gd name="connsiteX2" fmla="*/ 1663699 w 2568372"/>
                          <a:gd name="connsiteY2" fmla="*/ 109345 h 2815223"/>
                          <a:gd name="connsiteX3" fmla="*/ 2568372 w 2568372"/>
                          <a:gd name="connsiteY3" fmla="*/ 240668 h 2815223"/>
                          <a:gd name="connsiteX4" fmla="*/ 1566422 w 2568372"/>
                          <a:gd name="connsiteY4" fmla="*/ 464405 h 2815223"/>
                          <a:gd name="connsiteX5" fmla="*/ 1148132 w 2568372"/>
                          <a:gd name="connsiteY5" fmla="*/ 415767 h 2815223"/>
                          <a:gd name="connsiteX6" fmla="*/ 418558 w 2568372"/>
                          <a:gd name="connsiteY6" fmla="*/ 1228025 h 2815223"/>
                          <a:gd name="connsiteX7" fmla="*/ 399104 w 2568372"/>
                          <a:gd name="connsiteY7" fmla="*/ 1529583 h 2815223"/>
                          <a:gd name="connsiteX8" fmla="*/ 768755 w 2568372"/>
                          <a:gd name="connsiteY8" fmla="*/ 1918689 h 2815223"/>
                          <a:gd name="connsiteX9" fmla="*/ 934125 w 2568372"/>
                          <a:gd name="connsiteY9" fmla="*/ 2614217 h 2815223"/>
                          <a:gd name="connsiteX10" fmla="*/ 715252 w 2568372"/>
                          <a:gd name="connsiteY10" fmla="*/ 2803907 h 2815223"/>
                          <a:gd name="connsiteX11" fmla="*/ 452606 w 2568372"/>
                          <a:gd name="connsiteY11" fmla="*/ 2045149 h 2815223"/>
                          <a:gd name="connsiteX12" fmla="*/ 58634 w 2568372"/>
                          <a:gd name="connsiteY12" fmla="*/ 1602540 h 2815223"/>
                          <a:gd name="connsiteX13" fmla="*/ 117001 w 2568372"/>
                          <a:gd name="connsiteY13" fmla="*/ 1091839 h 2815223"/>
                          <a:gd name="connsiteX0" fmla="*/ 117001 w 2568372"/>
                          <a:gd name="connsiteY0" fmla="*/ 1091839 h 2815223"/>
                          <a:gd name="connsiteX1" fmla="*/ 1007082 w 2568372"/>
                          <a:gd name="connsiteY1" fmla="*/ 119072 h 2815223"/>
                          <a:gd name="connsiteX2" fmla="*/ 1663699 w 2568372"/>
                          <a:gd name="connsiteY2" fmla="*/ 109345 h 2815223"/>
                          <a:gd name="connsiteX3" fmla="*/ 2568372 w 2568372"/>
                          <a:gd name="connsiteY3" fmla="*/ 240668 h 2815223"/>
                          <a:gd name="connsiteX4" fmla="*/ 1566422 w 2568372"/>
                          <a:gd name="connsiteY4" fmla="*/ 464405 h 2815223"/>
                          <a:gd name="connsiteX5" fmla="*/ 1148132 w 2568372"/>
                          <a:gd name="connsiteY5" fmla="*/ 415767 h 2815223"/>
                          <a:gd name="connsiteX6" fmla="*/ 418558 w 2568372"/>
                          <a:gd name="connsiteY6" fmla="*/ 1228025 h 2815223"/>
                          <a:gd name="connsiteX7" fmla="*/ 399104 w 2568372"/>
                          <a:gd name="connsiteY7" fmla="*/ 1529583 h 2815223"/>
                          <a:gd name="connsiteX8" fmla="*/ 768755 w 2568372"/>
                          <a:gd name="connsiteY8" fmla="*/ 1918689 h 2815223"/>
                          <a:gd name="connsiteX9" fmla="*/ 934125 w 2568372"/>
                          <a:gd name="connsiteY9" fmla="*/ 2614217 h 2815223"/>
                          <a:gd name="connsiteX10" fmla="*/ 715252 w 2568372"/>
                          <a:gd name="connsiteY10" fmla="*/ 2803907 h 2815223"/>
                          <a:gd name="connsiteX11" fmla="*/ 452606 w 2568372"/>
                          <a:gd name="connsiteY11" fmla="*/ 2045149 h 2815223"/>
                          <a:gd name="connsiteX12" fmla="*/ 58634 w 2568372"/>
                          <a:gd name="connsiteY12" fmla="*/ 1602540 h 2815223"/>
                          <a:gd name="connsiteX13" fmla="*/ 117001 w 2568372"/>
                          <a:gd name="connsiteY13" fmla="*/ 1091839 h 2815223"/>
                          <a:gd name="connsiteX0" fmla="*/ 117001 w 2568372"/>
                          <a:gd name="connsiteY0" fmla="*/ 1091839 h 2815223"/>
                          <a:gd name="connsiteX1" fmla="*/ 1007082 w 2568372"/>
                          <a:gd name="connsiteY1" fmla="*/ 119072 h 2815223"/>
                          <a:gd name="connsiteX2" fmla="*/ 1663699 w 2568372"/>
                          <a:gd name="connsiteY2" fmla="*/ 109345 h 2815223"/>
                          <a:gd name="connsiteX3" fmla="*/ 2568372 w 2568372"/>
                          <a:gd name="connsiteY3" fmla="*/ 240668 h 2815223"/>
                          <a:gd name="connsiteX4" fmla="*/ 1566422 w 2568372"/>
                          <a:gd name="connsiteY4" fmla="*/ 464405 h 2815223"/>
                          <a:gd name="connsiteX5" fmla="*/ 1148132 w 2568372"/>
                          <a:gd name="connsiteY5" fmla="*/ 415767 h 2815223"/>
                          <a:gd name="connsiteX6" fmla="*/ 418558 w 2568372"/>
                          <a:gd name="connsiteY6" fmla="*/ 1228025 h 2815223"/>
                          <a:gd name="connsiteX7" fmla="*/ 399104 w 2568372"/>
                          <a:gd name="connsiteY7" fmla="*/ 1529583 h 2815223"/>
                          <a:gd name="connsiteX8" fmla="*/ 768755 w 2568372"/>
                          <a:gd name="connsiteY8" fmla="*/ 1918689 h 2815223"/>
                          <a:gd name="connsiteX9" fmla="*/ 934125 w 2568372"/>
                          <a:gd name="connsiteY9" fmla="*/ 2614217 h 2815223"/>
                          <a:gd name="connsiteX10" fmla="*/ 715252 w 2568372"/>
                          <a:gd name="connsiteY10" fmla="*/ 2803907 h 2815223"/>
                          <a:gd name="connsiteX11" fmla="*/ 452606 w 2568372"/>
                          <a:gd name="connsiteY11" fmla="*/ 2045149 h 2815223"/>
                          <a:gd name="connsiteX12" fmla="*/ 58634 w 2568372"/>
                          <a:gd name="connsiteY12" fmla="*/ 1602540 h 2815223"/>
                          <a:gd name="connsiteX13" fmla="*/ 117001 w 2568372"/>
                          <a:gd name="connsiteY13" fmla="*/ 1091839 h 2815223"/>
                          <a:gd name="connsiteX0" fmla="*/ 117001 w 2568372"/>
                          <a:gd name="connsiteY0" fmla="*/ 1091839 h 2815223"/>
                          <a:gd name="connsiteX1" fmla="*/ 1007082 w 2568372"/>
                          <a:gd name="connsiteY1" fmla="*/ 119072 h 2815223"/>
                          <a:gd name="connsiteX2" fmla="*/ 1663699 w 2568372"/>
                          <a:gd name="connsiteY2" fmla="*/ 109345 h 2815223"/>
                          <a:gd name="connsiteX3" fmla="*/ 2568372 w 2568372"/>
                          <a:gd name="connsiteY3" fmla="*/ 240668 h 2815223"/>
                          <a:gd name="connsiteX4" fmla="*/ 1566422 w 2568372"/>
                          <a:gd name="connsiteY4" fmla="*/ 464405 h 2815223"/>
                          <a:gd name="connsiteX5" fmla="*/ 1148132 w 2568372"/>
                          <a:gd name="connsiteY5" fmla="*/ 415767 h 2815223"/>
                          <a:gd name="connsiteX6" fmla="*/ 418558 w 2568372"/>
                          <a:gd name="connsiteY6" fmla="*/ 1228025 h 2815223"/>
                          <a:gd name="connsiteX7" fmla="*/ 399104 w 2568372"/>
                          <a:gd name="connsiteY7" fmla="*/ 1529583 h 2815223"/>
                          <a:gd name="connsiteX8" fmla="*/ 768755 w 2568372"/>
                          <a:gd name="connsiteY8" fmla="*/ 1918689 h 2815223"/>
                          <a:gd name="connsiteX9" fmla="*/ 934125 w 2568372"/>
                          <a:gd name="connsiteY9" fmla="*/ 2614217 h 2815223"/>
                          <a:gd name="connsiteX10" fmla="*/ 715252 w 2568372"/>
                          <a:gd name="connsiteY10" fmla="*/ 2803907 h 2815223"/>
                          <a:gd name="connsiteX11" fmla="*/ 452606 w 2568372"/>
                          <a:gd name="connsiteY11" fmla="*/ 2045149 h 2815223"/>
                          <a:gd name="connsiteX12" fmla="*/ 58634 w 2568372"/>
                          <a:gd name="connsiteY12" fmla="*/ 1602540 h 2815223"/>
                          <a:gd name="connsiteX13" fmla="*/ 117001 w 2568372"/>
                          <a:gd name="connsiteY13" fmla="*/ 1091839 h 2815223"/>
                          <a:gd name="connsiteX0" fmla="*/ 117001 w 2568372"/>
                          <a:gd name="connsiteY0" fmla="*/ 1091839 h 2815223"/>
                          <a:gd name="connsiteX1" fmla="*/ 1007082 w 2568372"/>
                          <a:gd name="connsiteY1" fmla="*/ 119072 h 2815223"/>
                          <a:gd name="connsiteX2" fmla="*/ 1663699 w 2568372"/>
                          <a:gd name="connsiteY2" fmla="*/ 109345 h 2815223"/>
                          <a:gd name="connsiteX3" fmla="*/ 2568372 w 2568372"/>
                          <a:gd name="connsiteY3" fmla="*/ 240668 h 2815223"/>
                          <a:gd name="connsiteX4" fmla="*/ 1566422 w 2568372"/>
                          <a:gd name="connsiteY4" fmla="*/ 464405 h 2815223"/>
                          <a:gd name="connsiteX5" fmla="*/ 1148132 w 2568372"/>
                          <a:gd name="connsiteY5" fmla="*/ 415767 h 2815223"/>
                          <a:gd name="connsiteX6" fmla="*/ 418558 w 2568372"/>
                          <a:gd name="connsiteY6" fmla="*/ 1228025 h 2815223"/>
                          <a:gd name="connsiteX7" fmla="*/ 399104 w 2568372"/>
                          <a:gd name="connsiteY7" fmla="*/ 1529583 h 2815223"/>
                          <a:gd name="connsiteX8" fmla="*/ 768755 w 2568372"/>
                          <a:gd name="connsiteY8" fmla="*/ 1918689 h 2815223"/>
                          <a:gd name="connsiteX9" fmla="*/ 934125 w 2568372"/>
                          <a:gd name="connsiteY9" fmla="*/ 2614217 h 2815223"/>
                          <a:gd name="connsiteX10" fmla="*/ 715252 w 2568372"/>
                          <a:gd name="connsiteY10" fmla="*/ 2803907 h 2815223"/>
                          <a:gd name="connsiteX11" fmla="*/ 452606 w 2568372"/>
                          <a:gd name="connsiteY11" fmla="*/ 2045149 h 2815223"/>
                          <a:gd name="connsiteX12" fmla="*/ 58634 w 2568372"/>
                          <a:gd name="connsiteY12" fmla="*/ 1602540 h 2815223"/>
                          <a:gd name="connsiteX13" fmla="*/ 117001 w 2568372"/>
                          <a:gd name="connsiteY13" fmla="*/ 1091839 h 2815223"/>
                          <a:gd name="connsiteX0" fmla="*/ 117001 w 2603282"/>
                          <a:gd name="connsiteY0" fmla="*/ 1091839 h 2815223"/>
                          <a:gd name="connsiteX1" fmla="*/ 1007082 w 2603282"/>
                          <a:gd name="connsiteY1" fmla="*/ 119072 h 2815223"/>
                          <a:gd name="connsiteX2" fmla="*/ 1663699 w 2603282"/>
                          <a:gd name="connsiteY2" fmla="*/ 109345 h 2815223"/>
                          <a:gd name="connsiteX3" fmla="*/ 2568372 w 2603282"/>
                          <a:gd name="connsiteY3" fmla="*/ 240668 h 2815223"/>
                          <a:gd name="connsiteX4" fmla="*/ 2334908 w 2603282"/>
                          <a:gd name="connsiteY4" fmla="*/ 483861 h 2815223"/>
                          <a:gd name="connsiteX5" fmla="*/ 1566422 w 2603282"/>
                          <a:gd name="connsiteY5" fmla="*/ 464405 h 2815223"/>
                          <a:gd name="connsiteX6" fmla="*/ 1148132 w 2603282"/>
                          <a:gd name="connsiteY6" fmla="*/ 415767 h 2815223"/>
                          <a:gd name="connsiteX7" fmla="*/ 418558 w 2603282"/>
                          <a:gd name="connsiteY7" fmla="*/ 1228025 h 2815223"/>
                          <a:gd name="connsiteX8" fmla="*/ 399104 w 2603282"/>
                          <a:gd name="connsiteY8" fmla="*/ 1529583 h 2815223"/>
                          <a:gd name="connsiteX9" fmla="*/ 768755 w 2603282"/>
                          <a:gd name="connsiteY9" fmla="*/ 1918689 h 2815223"/>
                          <a:gd name="connsiteX10" fmla="*/ 934125 w 2603282"/>
                          <a:gd name="connsiteY10" fmla="*/ 2614217 h 2815223"/>
                          <a:gd name="connsiteX11" fmla="*/ 715252 w 2603282"/>
                          <a:gd name="connsiteY11" fmla="*/ 2803907 h 2815223"/>
                          <a:gd name="connsiteX12" fmla="*/ 452606 w 2603282"/>
                          <a:gd name="connsiteY12" fmla="*/ 2045149 h 2815223"/>
                          <a:gd name="connsiteX13" fmla="*/ 58634 w 2603282"/>
                          <a:gd name="connsiteY13" fmla="*/ 1602540 h 2815223"/>
                          <a:gd name="connsiteX14" fmla="*/ 117001 w 2603282"/>
                          <a:gd name="connsiteY14" fmla="*/ 1091839 h 2815223"/>
                          <a:gd name="connsiteX0" fmla="*/ 117001 w 2704505"/>
                          <a:gd name="connsiteY0" fmla="*/ 1091839 h 2815223"/>
                          <a:gd name="connsiteX1" fmla="*/ 1007082 w 2704505"/>
                          <a:gd name="connsiteY1" fmla="*/ 119072 h 2815223"/>
                          <a:gd name="connsiteX2" fmla="*/ 1663699 w 2704505"/>
                          <a:gd name="connsiteY2" fmla="*/ 109345 h 2815223"/>
                          <a:gd name="connsiteX3" fmla="*/ 2568372 w 2704505"/>
                          <a:gd name="connsiteY3" fmla="*/ 240668 h 2815223"/>
                          <a:gd name="connsiteX4" fmla="*/ 2617010 w 2704505"/>
                          <a:gd name="connsiteY4" fmla="*/ 381721 h 2815223"/>
                          <a:gd name="connsiteX5" fmla="*/ 1566422 w 2704505"/>
                          <a:gd name="connsiteY5" fmla="*/ 464405 h 2815223"/>
                          <a:gd name="connsiteX6" fmla="*/ 1148132 w 2704505"/>
                          <a:gd name="connsiteY6" fmla="*/ 415767 h 2815223"/>
                          <a:gd name="connsiteX7" fmla="*/ 418558 w 2704505"/>
                          <a:gd name="connsiteY7" fmla="*/ 1228025 h 2815223"/>
                          <a:gd name="connsiteX8" fmla="*/ 399104 w 2704505"/>
                          <a:gd name="connsiteY8" fmla="*/ 1529583 h 2815223"/>
                          <a:gd name="connsiteX9" fmla="*/ 768755 w 2704505"/>
                          <a:gd name="connsiteY9" fmla="*/ 1918689 h 2815223"/>
                          <a:gd name="connsiteX10" fmla="*/ 934125 w 2704505"/>
                          <a:gd name="connsiteY10" fmla="*/ 2614217 h 2815223"/>
                          <a:gd name="connsiteX11" fmla="*/ 715252 w 2704505"/>
                          <a:gd name="connsiteY11" fmla="*/ 2803907 h 2815223"/>
                          <a:gd name="connsiteX12" fmla="*/ 452606 w 2704505"/>
                          <a:gd name="connsiteY12" fmla="*/ 2045149 h 2815223"/>
                          <a:gd name="connsiteX13" fmla="*/ 58634 w 2704505"/>
                          <a:gd name="connsiteY13" fmla="*/ 1602540 h 2815223"/>
                          <a:gd name="connsiteX14" fmla="*/ 117001 w 2704505"/>
                          <a:gd name="connsiteY14" fmla="*/ 1091839 h 2815223"/>
                          <a:gd name="connsiteX0" fmla="*/ 117001 w 2832040"/>
                          <a:gd name="connsiteY0" fmla="*/ 1091839 h 2815223"/>
                          <a:gd name="connsiteX1" fmla="*/ 1007082 w 2832040"/>
                          <a:gd name="connsiteY1" fmla="*/ 119072 h 2815223"/>
                          <a:gd name="connsiteX2" fmla="*/ 1663699 w 2832040"/>
                          <a:gd name="connsiteY2" fmla="*/ 109345 h 2815223"/>
                          <a:gd name="connsiteX3" fmla="*/ 2568372 w 2832040"/>
                          <a:gd name="connsiteY3" fmla="*/ 240668 h 2815223"/>
                          <a:gd name="connsiteX4" fmla="*/ 2617010 w 2832040"/>
                          <a:gd name="connsiteY4" fmla="*/ 381721 h 2815223"/>
                          <a:gd name="connsiteX5" fmla="*/ 1566422 w 2832040"/>
                          <a:gd name="connsiteY5" fmla="*/ 464405 h 2815223"/>
                          <a:gd name="connsiteX6" fmla="*/ 1148132 w 2832040"/>
                          <a:gd name="connsiteY6" fmla="*/ 415767 h 2815223"/>
                          <a:gd name="connsiteX7" fmla="*/ 418558 w 2832040"/>
                          <a:gd name="connsiteY7" fmla="*/ 1228025 h 2815223"/>
                          <a:gd name="connsiteX8" fmla="*/ 399104 w 2832040"/>
                          <a:gd name="connsiteY8" fmla="*/ 1529583 h 2815223"/>
                          <a:gd name="connsiteX9" fmla="*/ 768755 w 2832040"/>
                          <a:gd name="connsiteY9" fmla="*/ 1918689 h 2815223"/>
                          <a:gd name="connsiteX10" fmla="*/ 934125 w 2832040"/>
                          <a:gd name="connsiteY10" fmla="*/ 2614217 h 2815223"/>
                          <a:gd name="connsiteX11" fmla="*/ 715252 w 2832040"/>
                          <a:gd name="connsiteY11" fmla="*/ 2803907 h 2815223"/>
                          <a:gd name="connsiteX12" fmla="*/ 452606 w 2832040"/>
                          <a:gd name="connsiteY12" fmla="*/ 2045149 h 2815223"/>
                          <a:gd name="connsiteX13" fmla="*/ 58634 w 2832040"/>
                          <a:gd name="connsiteY13" fmla="*/ 1602540 h 2815223"/>
                          <a:gd name="connsiteX14" fmla="*/ 117001 w 2832040"/>
                          <a:gd name="connsiteY14" fmla="*/ 1091839 h 2815223"/>
                          <a:gd name="connsiteX0" fmla="*/ 117001 w 2832040"/>
                          <a:gd name="connsiteY0" fmla="*/ 1091839 h 2815223"/>
                          <a:gd name="connsiteX1" fmla="*/ 1007082 w 2832040"/>
                          <a:gd name="connsiteY1" fmla="*/ 119072 h 2815223"/>
                          <a:gd name="connsiteX2" fmla="*/ 1663699 w 2832040"/>
                          <a:gd name="connsiteY2" fmla="*/ 109345 h 2815223"/>
                          <a:gd name="connsiteX3" fmla="*/ 2568372 w 2832040"/>
                          <a:gd name="connsiteY3" fmla="*/ 240668 h 2815223"/>
                          <a:gd name="connsiteX4" fmla="*/ 2617010 w 2832040"/>
                          <a:gd name="connsiteY4" fmla="*/ 381721 h 2815223"/>
                          <a:gd name="connsiteX5" fmla="*/ 1566422 w 2832040"/>
                          <a:gd name="connsiteY5" fmla="*/ 464405 h 2815223"/>
                          <a:gd name="connsiteX6" fmla="*/ 1148132 w 2832040"/>
                          <a:gd name="connsiteY6" fmla="*/ 415767 h 2815223"/>
                          <a:gd name="connsiteX7" fmla="*/ 418558 w 2832040"/>
                          <a:gd name="connsiteY7" fmla="*/ 1228025 h 2815223"/>
                          <a:gd name="connsiteX8" fmla="*/ 399104 w 2832040"/>
                          <a:gd name="connsiteY8" fmla="*/ 1529583 h 2815223"/>
                          <a:gd name="connsiteX9" fmla="*/ 768755 w 2832040"/>
                          <a:gd name="connsiteY9" fmla="*/ 1918689 h 2815223"/>
                          <a:gd name="connsiteX10" fmla="*/ 934125 w 2832040"/>
                          <a:gd name="connsiteY10" fmla="*/ 2614217 h 2815223"/>
                          <a:gd name="connsiteX11" fmla="*/ 715252 w 2832040"/>
                          <a:gd name="connsiteY11" fmla="*/ 2803907 h 2815223"/>
                          <a:gd name="connsiteX12" fmla="*/ 452606 w 2832040"/>
                          <a:gd name="connsiteY12" fmla="*/ 2045149 h 2815223"/>
                          <a:gd name="connsiteX13" fmla="*/ 58634 w 2832040"/>
                          <a:gd name="connsiteY13" fmla="*/ 1602540 h 2815223"/>
                          <a:gd name="connsiteX14" fmla="*/ 117001 w 283204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36680"/>
                          <a:gd name="connsiteY0" fmla="*/ 1091839 h 2815223"/>
                          <a:gd name="connsiteX1" fmla="*/ 1007082 w 2836680"/>
                          <a:gd name="connsiteY1" fmla="*/ 119072 h 2815223"/>
                          <a:gd name="connsiteX2" fmla="*/ 1663699 w 2836680"/>
                          <a:gd name="connsiteY2" fmla="*/ 109345 h 2815223"/>
                          <a:gd name="connsiteX3" fmla="*/ 2568372 w 2836680"/>
                          <a:gd name="connsiteY3" fmla="*/ 240668 h 2815223"/>
                          <a:gd name="connsiteX4" fmla="*/ 2617010 w 2836680"/>
                          <a:gd name="connsiteY4" fmla="*/ 381721 h 2815223"/>
                          <a:gd name="connsiteX5" fmla="*/ 1566422 w 2836680"/>
                          <a:gd name="connsiteY5" fmla="*/ 464405 h 2815223"/>
                          <a:gd name="connsiteX6" fmla="*/ 1148132 w 2836680"/>
                          <a:gd name="connsiteY6" fmla="*/ 415767 h 2815223"/>
                          <a:gd name="connsiteX7" fmla="*/ 418558 w 2836680"/>
                          <a:gd name="connsiteY7" fmla="*/ 1228025 h 2815223"/>
                          <a:gd name="connsiteX8" fmla="*/ 399104 w 2836680"/>
                          <a:gd name="connsiteY8" fmla="*/ 1529583 h 2815223"/>
                          <a:gd name="connsiteX9" fmla="*/ 768755 w 2836680"/>
                          <a:gd name="connsiteY9" fmla="*/ 1918689 h 2815223"/>
                          <a:gd name="connsiteX10" fmla="*/ 934125 w 2836680"/>
                          <a:gd name="connsiteY10" fmla="*/ 2614217 h 2815223"/>
                          <a:gd name="connsiteX11" fmla="*/ 715252 w 2836680"/>
                          <a:gd name="connsiteY11" fmla="*/ 2803907 h 2815223"/>
                          <a:gd name="connsiteX12" fmla="*/ 452606 w 2836680"/>
                          <a:gd name="connsiteY12" fmla="*/ 2045149 h 2815223"/>
                          <a:gd name="connsiteX13" fmla="*/ 58634 w 2836680"/>
                          <a:gd name="connsiteY13" fmla="*/ 1602540 h 2815223"/>
                          <a:gd name="connsiteX14" fmla="*/ 117001 w 2836680"/>
                          <a:gd name="connsiteY14" fmla="*/ 1091839 h 2815223"/>
                          <a:gd name="connsiteX0" fmla="*/ 117001 w 2846845"/>
                          <a:gd name="connsiteY0" fmla="*/ 1091839 h 2815223"/>
                          <a:gd name="connsiteX1" fmla="*/ 1007082 w 2846845"/>
                          <a:gd name="connsiteY1" fmla="*/ 119072 h 2815223"/>
                          <a:gd name="connsiteX2" fmla="*/ 1663699 w 2846845"/>
                          <a:gd name="connsiteY2" fmla="*/ 109345 h 2815223"/>
                          <a:gd name="connsiteX3" fmla="*/ 2568372 w 2846845"/>
                          <a:gd name="connsiteY3" fmla="*/ 240668 h 2815223"/>
                          <a:gd name="connsiteX4" fmla="*/ 2617010 w 2846845"/>
                          <a:gd name="connsiteY4" fmla="*/ 381721 h 2815223"/>
                          <a:gd name="connsiteX5" fmla="*/ 1566422 w 2846845"/>
                          <a:gd name="connsiteY5" fmla="*/ 464405 h 2815223"/>
                          <a:gd name="connsiteX6" fmla="*/ 1148132 w 2846845"/>
                          <a:gd name="connsiteY6" fmla="*/ 415767 h 2815223"/>
                          <a:gd name="connsiteX7" fmla="*/ 418558 w 2846845"/>
                          <a:gd name="connsiteY7" fmla="*/ 1228025 h 2815223"/>
                          <a:gd name="connsiteX8" fmla="*/ 399104 w 2846845"/>
                          <a:gd name="connsiteY8" fmla="*/ 1529583 h 2815223"/>
                          <a:gd name="connsiteX9" fmla="*/ 768755 w 2846845"/>
                          <a:gd name="connsiteY9" fmla="*/ 1918689 h 2815223"/>
                          <a:gd name="connsiteX10" fmla="*/ 934125 w 2846845"/>
                          <a:gd name="connsiteY10" fmla="*/ 2614217 h 2815223"/>
                          <a:gd name="connsiteX11" fmla="*/ 715252 w 2846845"/>
                          <a:gd name="connsiteY11" fmla="*/ 2803907 h 2815223"/>
                          <a:gd name="connsiteX12" fmla="*/ 452606 w 2846845"/>
                          <a:gd name="connsiteY12" fmla="*/ 2045149 h 2815223"/>
                          <a:gd name="connsiteX13" fmla="*/ 58634 w 2846845"/>
                          <a:gd name="connsiteY13" fmla="*/ 1602540 h 2815223"/>
                          <a:gd name="connsiteX14" fmla="*/ 117001 w 2846845"/>
                          <a:gd name="connsiteY14" fmla="*/ 1091839 h 2815223"/>
                          <a:gd name="connsiteX0" fmla="*/ 117001 w 2846845"/>
                          <a:gd name="connsiteY0" fmla="*/ 1091839 h 2815223"/>
                          <a:gd name="connsiteX1" fmla="*/ 1007082 w 2846845"/>
                          <a:gd name="connsiteY1" fmla="*/ 119072 h 2815223"/>
                          <a:gd name="connsiteX2" fmla="*/ 1663699 w 2846845"/>
                          <a:gd name="connsiteY2" fmla="*/ 109345 h 2815223"/>
                          <a:gd name="connsiteX3" fmla="*/ 2568372 w 2846845"/>
                          <a:gd name="connsiteY3" fmla="*/ 240668 h 2815223"/>
                          <a:gd name="connsiteX4" fmla="*/ 2617010 w 2846845"/>
                          <a:gd name="connsiteY4" fmla="*/ 381721 h 2815223"/>
                          <a:gd name="connsiteX5" fmla="*/ 1566422 w 2846845"/>
                          <a:gd name="connsiteY5" fmla="*/ 464405 h 2815223"/>
                          <a:gd name="connsiteX6" fmla="*/ 1148132 w 2846845"/>
                          <a:gd name="connsiteY6" fmla="*/ 415767 h 2815223"/>
                          <a:gd name="connsiteX7" fmla="*/ 418558 w 2846845"/>
                          <a:gd name="connsiteY7" fmla="*/ 1228025 h 2815223"/>
                          <a:gd name="connsiteX8" fmla="*/ 399104 w 2846845"/>
                          <a:gd name="connsiteY8" fmla="*/ 1529583 h 2815223"/>
                          <a:gd name="connsiteX9" fmla="*/ 768755 w 2846845"/>
                          <a:gd name="connsiteY9" fmla="*/ 1918689 h 2815223"/>
                          <a:gd name="connsiteX10" fmla="*/ 934125 w 2846845"/>
                          <a:gd name="connsiteY10" fmla="*/ 2614217 h 2815223"/>
                          <a:gd name="connsiteX11" fmla="*/ 715252 w 2846845"/>
                          <a:gd name="connsiteY11" fmla="*/ 2803907 h 2815223"/>
                          <a:gd name="connsiteX12" fmla="*/ 452606 w 2846845"/>
                          <a:gd name="connsiteY12" fmla="*/ 2045149 h 2815223"/>
                          <a:gd name="connsiteX13" fmla="*/ 58634 w 2846845"/>
                          <a:gd name="connsiteY13" fmla="*/ 1602540 h 2815223"/>
                          <a:gd name="connsiteX14" fmla="*/ 117001 w 2846845"/>
                          <a:gd name="connsiteY14" fmla="*/ 1091839 h 2815223"/>
                          <a:gd name="connsiteX0" fmla="*/ 117001 w 2846845"/>
                          <a:gd name="connsiteY0" fmla="*/ 1091839 h 2815223"/>
                          <a:gd name="connsiteX1" fmla="*/ 1007082 w 2846845"/>
                          <a:gd name="connsiteY1" fmla="*/ 119072 h 2815223"/>
                          <a:gd name="connsiteX2" fmla="*/ 1663699 w 2846845"/>
                          <a:gd name="connsiteY2" fmla="*/ 109345 h 2815223"/>
                          <a:gd name="connsiteX3" fmla="*/ 2568372 w 2846845"/>
                          <a:gd name="connsiteY3" fmla="*/ 240668 h 2815223"/>
                          <a:gd name="connsiteX4" fmla="*/ 2617010 w 2846845"/>
                          <a:gd name="connsiteY4" fmla="*/ 381721 h 2815223"/>
                          <a:gd name="connsiteX5" fmla="*/ 1566422 w 2846845"/>
                          <a:gd name="connsiteY5" fmla="*/ 464405 h 2815223"/>
                          <a:gd name="connsiteX6" fmla="*/ 1148132 w 2846845"/>
                          <a:gd name="connsiteY6" fmla="*/ 415767 h 2815223"/>
                          <a:gd name="connsiteX7" fmla="*/ 418558 w 2846845"/>
                          <a:gd name="connsiteY7" fmla="*/ 1228025 h 2815223"/>
                          <a:gd name="connsiteX8" fmla="*/ 399104 w 2846845"/>
                          <a:gd name="connsiteY8" fmla="*/ 1529583 h 2815223"/>
                          <a:gd name="connsiteX9" fmla="*/ 768755 w 2846845"/>
                          <a:gd name="connsiteY9" fmla="*/ 1918689 h 2815223"/>
                          <a:gd name="connsiteX10" fmla="*/ 934125 w 2846845"/>
                          <a:gd name="connsiteY10" fmla="*/ 2614217 h 2815223"/>
                          <a:gd name="connsiteX11" fmla="*/ 715252 w 2846845"/>
                          <a:gd name="connsiteY11" fmla="*/ 2803907 h 2815223"/>
                          <a:gd name="connsiteX12" fmla="*/ 452606 w 2846845"/>
                          <a:gd name="connsiteY12" fmla="*/ 2045149 h 2815223"/>
                          <a:gd name="connsiteX13" fmla="*/ 58634 w 2846845"/>
                          <a:gd name="connsiteY13" fmla="*/ 1602540 h 2815223"/>
                          <a:gd name="connsiteX14" fmla="*/ 117001 w 2846845"/>
                          <a:gd name="connsiteY14" fmla="*/ 1091839 h 2815223"/>
                          <a:gd name="connsiteX0" fmla="*/ 117001 w 2846845"/>
                          <a:gd name="connsiteY0" fmla="*/ 1099926 h 2823310"/>
                          <a:gd name="connsiteX1" fmla="*/ 1007082 w 2846845"/>
                          <a:gd name="connsiteY1" fmla="*/ 127159 h 2823310"/>
                          <a:gd name="connsiteX2" fmla="*/ 1663699 w 2846845"/>
                          <a:gd name="connsiteY2" fmla="*/ 117432 h 2823310"/>
                          <a:gd name="connsiteX3" fmla="*/ 2568372 w 2846845"/>
                          <a:gd name="connsiteY3" fmla="*/ 248755 h 2823310"/>
                          <a:gd name="connsiteX4" fmla="*/ 2617010 w 2846845"/>
                          <a:gd name="connsiteY4" fmla="*/ 389808 h 2823310"/>
                          <a:gd name="connsiteX5" fmla="*/ 1566422 w 2846845"/>
                          <a:gd name="connsiteY5" fmla="*/ 472492 h 2823310"/>
                          <a:gd name="connsiteX6" fmla="*/ 1148132 w 2846845"/>
                          <a:gd name="connsiteY6" fmla="*/ 423854 h 2823310"/>
                          <a:gd name="connsiteX7" fmla="*/ 418558 w 2846845"/>
                          <a:gd name="connsiteY7" fmla="*/ 1236112 h 2823310"/>
                          <a:gd name="connsiteX8" fmla="*/ 399104 w 2846845"/>
                          <a:gd name="connsiteY8" fmla="*/ 1537670 h 2823310"/>
                          <a:gd name="connsiteX9" fmla="*/ 768755 w 2846845"/>
                          <a:gd name="connsiteY9" fmla="*/ 1926776 h 2823310"/>
                          <a:gd name="connsiteX10" fmla="*/ 934125 w 2846845"/>
                          <a:gd name="connsiteY10" fmla="*/ 2622304 h 2823310"/>
                          <a:gd name="connsiteX11" fmla="*/ 715252 w 2846845"/>
                          <a:gd name="connsiteY11" fmla="*/ 2811994 h 2823310"/>
                          <a:gd name="connsiteX12" fmla="*/ 452606 w 2846845"/>
                          <a:gd name="connsiteY12" fmla="*/ 2053236 h 2823310"/>
                          <a:gd name="connsiteX13" fmla="*/ 58634 w 2846845"/>
                          <a:gd name="connsiteY13" fmla="*/ 1610627 h 2823310"/>
                          <a:gd name="connsiteX14" fmla="*/ 117001 w 2846845"/>
                          <a:gd name="connsiteY14" fmla="*/ 1099926 h 2823310"/>
                          <a:gd name="connsiteX0" fmla="*/ 117001 w 2846845"/>
                          <a:gd name="connsiteY0" fmla="*/ 1095802 h 2819186"/>
                          <a:gd name="connsiteX1" fmla="*/ 1007082 w 2846845"/>
                          <a:gd name="connsiteY1" fmla="*/ 123035 h 2819186"/>
                          <a:gd name="connsiteX2" fmla="*/ 1663699 w 2846845"/>
                          <a:gd name="connsiteY2" fmla="*/ 113308 h 2819186"/>
                          <a:gd name="connsiteX3" fmla="*/ 2568372 w 2846845"/>
                          <a:gd name="connsiteY3" fmla="*/ 244631 h 2819186"/>
                          <a:gd name="connsiteX4" fmla="*/ 2617010 w 2846845"/>
                          <a:gd name="connsiteY4" fmla="*/ 385684 h 2819186"/>
                          <a:gd name="connsiteX5" fmla="*/ 1566422 w 2846845"/>
                          <a:gd name="connsiteY5" fmla="*/ 468368 h 2819186"/>
                          <a:gd name="connsiteX6" fmla="*/ 1148132 w 2846845"/>
                          <a:gd name="connsiteY6" fmla="*/ 419730 h 2819186"/>
                          <a:gd name="connsiteX7" fmla="*/ 418558 w 2846845"/>
                          <a:gd name="connsiteY7" fmla="*/ 1231988 h 2819186"/>
                          <a:gd name="connsiteX8" fmla="*/ 399104 w 2846845"/>
                          <a:gd name="connsiteY8" fmla="*/ 1533546 h 2819186"/>
                          <a:gd name="connsiteX9" fmla="*/ 768755 w 2846845"/>
                          <a:gd name="connsiteY9" fmla="*/ 1922652 h 2819186"/>
                          <a:gd name="connsiteX10" fmla="*/ 934125 w 2846845"/>
                          <a:gd name="connsiteY10" fmla="*/ 2618180 h 2819186"/>
                          <a:gd name="connsiteX11" fmla="*/ 715252 w 2846845"/>
                          <a:gd name="connsiteY11" fmla="*/ 2807870 h 2819186"/>
                          <a:gd name="connsiteX12" fmla="*/ 452606 w 2846845"/>
                          <a:gd name="connsiteY12" fmla="*/ 2049112 h 2819186"/>
                          <a:gd name="connsiteX13" fmla="*/ 58634 w 2846845"/>
                          <a:gd name="connsiteY13" fmla="*/ 1606503 h 2819186"/>
                          <a:gd name="connsiteX14" fmla="*/ 117001 w 2846845"/>
                          <a:gd name="connsiteY14" fmla="*/ 1095802 h 2819186"/>
                          <a:gd name="connsiteX0" fmla="*/ 117001 w 2846845"/>
                          <a:gd name="connsiteY0" fmla="*/ 1083122 h 2806506"/>
                          <a:gd name="connsiteX1" fmla="*/ 1007082 w 2846845"/>
                          <a:gd name="connsiteY1" fmla="*/ 110355 h 2806506"/>
                          <a:gd name="connsiteX2" fmla="*/ 1663699 w 2846845"/>
                          <a:gd name="connsiteY2" fmla="*/ 100628 h 2806506"/>
                          <a:gd name="connsiteX3" fmla="*/ 2568372 w 2846845"/>
                          <a:gd name="connsiteY3" fmla="*/ 231951 h 2806506"/>
                          <a:gd name="connsiteX4" fmla="*/ 2617010 w 2846845"/>
                          <a:gd name="connsiteY4" fmla="*/ 373004 h 2806506"/>
                          <a:gd name="connsiteX5" fmla="*/ 1566422 w 2846845"/>
                          <a:gd name="connsiteY5" fmla="*/ 455688 h 2806506"/>
                          <a:gd name="connsiteX6" fmla="*/ 1148132 w 2846845"/>
                          <a:gd name="connsiteY6" fmla="*/ 407050 h 2806506"/>
                          <a:gd name="connsiteX7" fmla="*/ 418558 w 2846845"/>
                          <a:gd name="connsiteY7" fmla="*/ 1219308 h 2806506"/>
                          <a:gd name="connsiteX8" fmla="*/ 399104 w 2846845"/>
                          <a:gd name="connsiteY8" fmla="*/ 1520866 h 2806506"/>
                          <a:gd name="connsiteX9" fmla="*/ 768755 w 2846845"/>
                          <a:gd name="connsiteY9" fmla="*/ 1909972 h 2806506"/>
                          <a:gd name="connsiteX10" fmla="*/ 934125 w 2846845"/>
                          <a:gd name="connsiteY10" fmla="*/ 2605500 h 2806506"/>
                          <a:gd name="connsiteX11" fmla="*/ 715252 w 2846845"/>
                          <a:gd name="connsiteY11" fmla="*/ 2795190 h 2806506"/>
                          <a:gd name="connsiteX12" fmla="*/ 452606 w 2846845"/>
                          <a:gd name="connsiteY12" fmla="*/ 2036432 h 2806506"/>
                          <a:gd name="connsiteX13" fmla="*/ 58634 w 2846845"/>
                          <a:gd name="connsiteY13" fmla="*/ 1593823 h 2806506"/>
                          <a:gd name="connsiteX14" fmla="*/ 117001 w 2846845"/>
                          <a:gd name="connsiteY14" fmla="*/ 1083122 h 2806506"/>
                          <a:gd name="connsiteX0" fmla="*/ 117001 w 2846845"/>
                          <a:gd name="connsiteY0" fmla="*/ 1083122 h 2806506"/>
                          <a:gd name="connsiteX1" fmla="*/ 1007082 w 2846845"/>
                          <a:gd name="connsiteY1" fmla="*/ 110355 h 2806506"/>
                          <a:gd name="connsiteX2" fmla="*/ 1639380 w 2846845"/>
                          <a:gd name="connsiteY2" fmla="*/ 100628 h 2806506"/>
                          <a:gd name="connsiteX3" fmla="*/ 2568372 w 2846845"/>
                          <a:gd name="connsiteY3" fmla="*/ 231951 h 2806506"/>
                          <a:gd name="connsiteX4" fmla="*/ 2617010 w 2846845"/>
                          <a:gd name="connsiteY4" fmla="*/ 373004 h 2806506"/>
                          <a:gd name="connsiteX5" fmla="*/ 1566422 w 2846845"/>
                          <a:gd name="connsiteY5" fmla="*/ 455688 h 2806506"/>
                          <a:gd name="connsiteX6" fmla="*/ 1148132 w 2846845"/>
                          <a:gd name="connsiteY6" fmla="*/ 407050 h 2806506"/>
                          <a:gd name="connsiteX7" fmla="*/ 418558 w 2846845"/>
                          <a:gd name="connsiteY7" fmla="*/ 1219308 h 2806506"/>
                          <a:gd name="connsiteX8" fmla="*/ 399104 w 2846845"/>
                          <a:gd name="connsiteY8" fmla="*/ 1520866 h 2806506"/>
                          <a:gd name="connsiteX9" fmla="*/ 768755 w 2846845"/>
                          <a:gd name="connsiteY9" fmla="*/ 1909972 h 2806506"/>
                          <a:gd name="connsiteX10" fmla="*/ 934125 w 2846845"/>
                          <a:gd name="connsiteY10" fmla="*/ 2605500 h 2806506"/>
                          <a:gd name="connsiteX11" fmla="*/ 715252 w 2846845"/>
                          <a:gd name="connsiteY11" fmla="*/ 2795190 h 2806506"/>
                          <a:gd name="connsiteX12" fmla="*/ 452606 w 2846845"/>
                          <a:gd name="connsiteY12" fmla="*/ 2036432 h 2806506"/>
                          <a:gd name="connsiteX13" fmla="*/ 58634 w 2846845"/>
                          <a:gd name="connsiteY13" fmla="*/ 1593823 h 2806506"/>
                          <a:gd name="connsiteX14" fmla="*/ 117001 w 2846845"/>
                          <a:gd name="connsiteY14" fmla="*/ 1083122 h 2806506"/>
                          <a:gd name="connsiteX0" fmla="*/ 117001 w 2846845"/>
                          <a:gd name="connsiteY0" fmla="*/ 1083122 h 2806506"/>
                          <a:gd name="connsiteX1" fmla="*/ 1007082 w 2846845"/>
                          <a:gd name="connsiteY1" fmla="*/ 110355 h 2806506"/>
                          <a:gd name="connsiteX2" fmla="*/ 1639380 w 2846845"/>
                          <a:gd name="connsiteY2" fmla="*/ 100628 h 2806506"/>
                          <a:gd name="connsiteX3" fmla="*/ 2568372 w 2846845"/>
                          <a:gd name="connsiteY3" fmla="*/ 231951 h 2806506"/>
                          <a:gd name="connsiteX4" fmla="*/ 2617010 w 2846845"/>
                          <a:gd name="connsiteY4" fmla="*/ 373004 h 2806506"/>
                          <a:gd name="connsiteX5" fmla="*/ 1566422 w 2846845"/>
                          <a:gd name="connsiteY5" fmla="*/ 455688 h 2806506"/>
                          <a:gd name="connsiteX6" fmla="*/ 1148132 w 2846845"/>
                          <a:gd name="connsiteY6" fmla="*/ 407050 h 2806506"/>
                          <a:gd name="connsiteX7" fmla="*/ 418558 w 2846845"/>
                          <a:gd name="connsiteY7" fmla="*/ 1219308 h 2806506"/>
                          <a:gd name="connsiteX8" fmla="*/ 399104 w 2846845"/>
                          <a:gd name="connsiteY8" fmla="*/ 1520866 h 2806506"/>
                          <a:gd name="connsiteX9" fmla="*/ 768755 w 2846845"/>
                          <a:gd name="connsiteY9" fmla="*/ 1909972 h 2806506"/>
                          <a:gd name="connsiteX10" fmla="*/ 934125 w 2846845"/>
                          <a:gd name="connsiteY10" fmla="*/ 2605500 h 2806506"/>
                          <a:gd name="connsiteX11" fmla="*/ 715252 w 2846845"/>
                          <a:gd name="connsiteY11" fmla="*/ 2795190 h 2806506"/>
                          <a:gd name="connsiteX12" fmla="*/ 452606 w 2846845"/>
                          <a:gd name="connsiteY12" fmla="*/ 2036432 h 2806506"/>
                          <a:gd name="connsiteX13" fmla="*/ 58634 w 2846845"/>
                          <a:gd name="connsiteY13" fmla="*/ 1593823 h 2806506"/>
                          <a:gd name="connsiteX14" fmla="*/ 117001 w 2846845"/>
                          <a:gd name="connsiteY14" fmla="*/ 1083122 h 2806506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768755 w 2846845"/>
                          <a:gd name="connsiteY9" fmla="*/ 1915683 h 2812217"/>
                          <a:gd name="connsiteX10" fmla="*/ 934125 w 2846845"/>
                          <a:gd name="connsiteY10" fmla="*/ 2611211 h 2812217"/>
                          <a:gd name="connsiteX11" fmla="*/ 715252 w 2846845"/>
                          <a:gd name="connsiteY11" fmla="*/ 2800901 h 2812217"/>
                          <a:gd name="connsiteX12" fmla="*/ 452606 w 2846845"/>
                          <a:gd name="connsiteY12" fmla="*/ 2042143 h 2812217"/>
                          <a:gd name="connsiteX13" fmla="*/ 58634 w 2846845"/>
                          <a:gd name="connsiteY13" fmla="*/ 1599534 h 2812217"/>
                          <a:gd name="connsiteX14" fmla="*/ 117001 w 2846845"/>
                          <a:gd name="connsiteY14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768755 w 2846845"/>
                          <a:gd name="connsiteY9" fmla="*/ 1915683 h 2812217"/>
                          <a:gd name="connsiteX10" fmla="*/ 934125 w 2846845"/>
                          <a:gd name="connsiteY10" fmla="*/ 2611211 h 2812217"/>
                          <a:gd name="connsiteX11" fmla="*/ 715252 w 2846845"/>
                          <a:gd name="connsiteY11" fmla="*/ 2800901 h 2812217"/>
                          <a:gd name="connsiteX12" fmla="*/ 452606 w 2846845"/>
                          <a:gd name="connsiteY12" fmla="*/ 2042143 h 2812217"/>
                          <a:gd name="connsiteX13" fmla="*/ 58634 w 2846845"/>
                          <a:gd name="connsiteY13" fmla="*/ 1599534 h 2812217"/>
                          <a:gd name="connsiteX14" fmla="*/ 117001 w 2846845"/>
                          <a:gd name="connsiteY14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768755 w 2846845"/>
                          <a:gd name="connsiteY9" fmla="*/ 1915683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58634 w 2846845"/>
                          <a:gd name="connsiteY14" fmla="*/ 1599534 h 2812217"/>
                          <a:gd name="connsiteX15" fmla="*/ 117001 w 2846845"/>
                          <a:gd name="connsiteY15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452606 w 2846845"/>
                          <a:gd name="connsiteY13" fmla="*/ 2042143 h 2812217"/>
                          <a:gd name="connsiteX14" fmla="*/ 316418 w 2846845"/>
                          <a:gd name="connsiteY14" fmla="*/ 1891366 h 2812217"/>
                          <a:gd name="connsiteX15" fmla="*/ 58634 w 2846845"/>
                          <a:gd name="connsiteY15" fmla="*/ 1599534 h 2812217"/>
                          <a:gd name="connsiteX16" fmla="*/ 117001 w 2846845"/>
                          <a:gd name="connsiteY16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520699 w 2846845"/>
                          <a:gd name="connsiteY13" fmla="*/ 2304792 h 2812217"/>
                          <a:gd name="connsiteX14" fmla="*/ 452606 w 2846845"/>
                          <a:gd name="connsiteY14" fmla="*/ 2042143 h 2812217"/>
                          <a:gd name="connsiteX15" fmla="*/ 316418 w 2846845"/>
                          <a:gd name="connsiteY15" fmla="*/ 1891366 h 2812217"/>
                          <a:gd name="connsiteX16" fmla="*/ 58634 w 2846845"/>
                          <a:gd name="connsiteY16" fmla="*/ 1599534 h 2812217"/>
                          <a:gd name="connsiteX17" fmla="*/ 117001 w 2846845"/>
                          <a:gd name="connsiteY17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520699 w 2846845"/>
                          <a:gd name="connsiteY13" fmla="*/ 2304792 h 2812217"/>
                          <a:gd name="connsiteX14" fmla="*/ 316418 w 2846845"/>
                          <a:gd name="connsiteY14" fmla="*/ 1891366 h 2812217"/>
                          <a:gd name="connsiteX15" fmla="*/ 58634 w 2846845"/>
                          <a:gd name="connsiteY15" fmla="*/ 1599534 h 2812217"/>
                          <a:gd name="connsiteX16" fmla="*/ 117001 w 2846845"/>
                          <a:gd name="connsiteY16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520699 w 2846845"/>
                          <a:gd name="connsiteY13" fmla="*/ 2304792 h 2812217"/>
                          <a:gd name="connsiteX14" fmla="*/ 316418 w 2846845"/>
                          <a:gd name="connsiteY14" fmla="*/ 1891366 h 2812217"/>
                          <a:gd name="connsiteX15" fmla="*/ 58634 w 2846845"/>
                          <a:gd name="connsiteY15" fmla="*/ 1599534 h 2812217"/>
                          <a:gd name="connsiteX16" fmla="*/ 117001 w 2846845"/>
                          <a:gd name="connsiteY16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520699 w 2846845"/>
                          <a:gd name="connsiteY13" fmla="*/ 2304792 h 2812217"/>
                          <a:gd name="connsiteX14" fmla="*/ 316418 w 2846845"/>
                          <a:gd name="connsiteY14" fmla="*/ 1891366 h 2812217"/>
                          <a:gd name="connsiteX15" fmla="*/ 58634 w 2846845"/>
                          <a:gd name="connsiteY15" fmla="*/ 1599534 h 2812217"/>
                          <a:gd name="connsiteX16" fmla="*/ 117001 w 2846845"/>
                          <a:gd name="connsiteY16" fmla="*/ 1088833 h 2812217"/>
                          <a:gd name="connsiteX0" fmla="*/ 117001 w 2846845"/>
                          <a:gd name="connsiteY0" fmla="*/ 1088833 h 2812217"/>
                          <a:gd name="connsiteX1" fmla="*/ 1007082 w 2846845"/>
                          <a:gd name="connsiteY1" fmla="*/ 116066 h 2812217"/>
                          <a:gd name="connsiteX2" fmla="*/ 1639380 w 2846845"/>
                          <a:gd name="connsiteY2" fmla="*/ 106339 h 2812217"/>
                          <a:gd name="connsiteX3" fmla="*/ 2568372 w 2846845"/>
                          <a:gd name="connsiteY3" fmla="*/ 237662 h 2812217"/>
                          <a:gd name="connsiteX4" fmla="*/ 2617010 w 2846845"/>
                          <a:gd name="connsiteY4" fmla="*/ 378715 h 2812217"/>
                          <a:gd name="connsiteX5" fmla="*/ 1566422 w 2846845"/>
                          <a:gd name="connsiteY5" fmla="*/ 461399 h 2812217"/>
                          <a:gd name="connsiteX6" fmla="*/ 1148132 w 2846845"/>
                          <a:gd name="connsiteY6" fmla="*/ 412761 h 2812217"/>
                          <a:gd name="connsiteX7" fmla="*/ 418558 w 2846845"/>
                          <a:gd name="connsiteY7" fmla="*/ 1225019 h 2812217"/>
                          <a:gd name="connsiteX8" fmla="*/ 399104 w 2846845"/>
                          <a:gd name="connsiteY8" fmla="*/ 1526577 h 2812217"/>
                          <a:gd name="connsiteX9" fmla="*/ 690934 w 2846845"/>
                          <a:gd name="connsiteY9" fmla="*/ 1832998 h 2812217"/>
                          <a:gd name="connsiteX10" fmla="*/ 827120 w 2846845"/>
                          <a:gd name="connsiteY10" fmla="*/ 2202651 h 2812217"/>
                          <a:gd name="connsiteX11" fmla="*/ 934125 w 2846845"/>
                          <a:gd name="connsiteY11" fmla="*/ 2611211 h 2812217"/>
                          <a:gd name="connsiteX12" fmla="*/ 715252 w 2846845"/>
                          <a:gd name="connsiteY12" fmla="*/ 2800901 h 2812217"/>
                          <a:gd name="connsiteX13" fmla="*/ 520699 w 2846845"/>
                          <a:gd name="connsiteY13" fmla="*/ 2304792 h 2812217"/>
                          <a:gd name="connsiteX14" fmla="*/ 296962 w 2846845"/>
                          <a:gd name="connsiteY14" fmla="*/ 1891366 h 2812217"/>
                          <a:gd name="connsiteX15" fmla="*/ 58634 w 2846845"/>
                          <a:gd name="connsiteY15" fmla="*/ 1599534 h 2812217"/>
                          <a:gd name="connsiteX16" fmla="*/ 117001 w 2846845"/>
                          <a:gd name="connsiteY16" fmla="*/ 1088833 h 2812217"/>
                          <a:gd name="connsiteX0" fmla="*/ 33194 w 2763038"/>
                          <a:gd name="connsiteY0" fmla="*/ 1088833 h 2812217"/>
                          <a:gd name="connsiteX1" fmla="*/ 923275 w 2763038"/>
                          <a:gd name="connsiteY1" fmla="*/ 116066 h 2812217"/>
                          <a:gd name="connsiteX2" fmla="*/ 1555573 w 2763038"/>
                          <a:gd name="connsiteY2" fmla="*/ 106339 h 2812217"/>
                          <a:gd name="connsiteX3" fmla="*/ 2484565 w 2763038"/>
                          <a:gd name="connsiteY3" fmla="*/ 237662 h 2812217"/>
                          <a:gd name="connsiteX4" fmla="*/ 2533203 w 2763038"/>
                          <a:gd name="connsiteY4" fmla="*/ 378715 h 2812217"/>
                          <a:gd name="connsiteX5" fmla="*/ 1482615 w 2763038"/>
                          <a:gd name="connsiteY5" fmla="*/ 461399 h 2812217"/>
                          <a:gd name="connsiteX6" fmla="*/ 1064325 w 2763038"/>
                          <a:gd name="connsiteY6" fmla="*/ 412761 h 2812217"/>
                          <a:gd name="connsiteX7" fmla="*/ 334751 w 2763038"/>
                          <a:gd name="connsiteY7" fmla="*/ 1225019 h 2812217"/>
                          <a:gd name="connsiteX8" fmla="*/ 315297 w 2763038"/>
                          <a:gd name="connsiteY8" fmla="*/ 1526577 h 2812217"/>
                          <a:gd name="connsiteX9" fmla="*/ 607127 w 2763038"/>
                          <a:gd name="connsiteY9" fmla="*/ 1832998 h 2812217"/>
                          <a:gd name="connsiteX10" fmla="*/ 743313 w 2763038"/>
                          <a:gd name="connsiteY10" fmla="*/ 2202651 h 2812217"/>
                          <a:gd name="connsiteX11" fmla="*/ 850318 w 2763038"/>
                          <a:gd name="connsiteY11" fmla="*/ 2611211 h 2812217"/>
                          <a:gd name="connsiteX12" fmla="*/ 631445 w 2763038"/>
                          <a:gd name="connsiteY12" fmla="*/ 2800901 h 2812217"/>
                          <a:gd name="connsiteX13" fmla="*/ 436892 w 2763038"/>
                          <a:gd name="connsiteY13" fmla="*/ 2304792 h 2812217"/>
                          <a:gd name="connsiteX14" fmla="*/ 213155 w 2763038"/>
                          <a:gd name="connsiteY14" fmla="*/ 1891366 h 2812217"/>
                          <a:gd name="connsiteX15" fmla="*/ 33194 w 2763038"/>
                          <a:gd name="connsiteY15" fmla="*/ 1088833 h 2812217"/>
                          <a:gd name="connsiteX0" fmla="*/ 95096 w 2824940"/>
                          <a:gd name="connsiteY0" fmla="*/ 1088833 h 2812217"/>
                          <a:gd name="connsiteX1" fmla="*/ 985177 w 2824940"/>
                          <a:gd name="connsiteY1" fmla="*/ 116066 h 2812217"/>
                          <a:gd name="connsiteX2" fmla="*/ 1617475 w 2824940"/>
                          <a:gd name="connsiteY2" fmla="*/ 106339 h 2812217"/>
                          <a:gd name="connsiteX3" fmla="*/ 2546467 w 2824940"/>
                          <a:gd name="connsiteY3" fmla="*/ 237662 h 2812217"/>
                          <a:gd name="connsiteX4" fmla="*/ 2595105 w 2824940"/>
                          <a:gd name="connsiteY4" fmla="*/ 378715 h 2812217"/>
                          <a:gd name="connsiteX5" fmla="*/ 1544517 w 2824940"/>
                          <a:gd name="connsiteY5" fmla="*/ 461399 h 2812217"/>
                          <a:gd name="connsiteX6" fmla="*/ 1126227 w 2824940"/>
                          <a:gd name="connsiteY6" fmla="*/ 412761 h 2812217"/>
                          <a:gd name="connsiteX7" fmla="*/ 396653 w 2824940"/>
                          <a:gd name="connsiteY7" fmla="*/ 1225019 h 2812217"/>
                          <a:gd name="connsiteX8" fmla="*/ 377199 w 2824940"/>
                          <a:gd name="connsiteY8" fmla="*/ 1526577 h 2812217"/>
                          <a:gd name="connsiteX9" fmla="*/ 669029 w 2824940"/>
                          <a:gd name="connsiteY9" fmla="*/ 1832998 h 2812217"/>
                          <a:gd name="connsiteX10" fmla="*/ 805215 w 2824940"/>
                          <a:gd name="connsiteY10" fmla="*/ 2202651 h 2812217"/>
                          <a:gd name="connsiteX11" fmla="*/ 912220 w 2824940"/>
                          <a:gd name="connsiteY11" fmla="*/ 2611211 h 2812217"/>
                          <a:gd name="connsiteX12" fmla="*/ 693347 w 2824940"/>
                          <a:gd name="connsiteY12" fmla="*/ 2800901 h 2812217"/>
                          <a:gd name="connsiteX13" fmla="*/ 498794 w 2824940"/>
                          <a:gd name="connsiteY13" fmla="*/ 2304792 h 2812217"/>
                          <a:gd name="connsiteX14" fmla="*/ 275057 w 2824940"/>
                          <a:gd name="connsiteY14" fmla="*/ 1891366 h 2812217"/>
                          <a:gd name="connsiteX15" fmla="*/ 95096 w 2824940"/>
                          <a:gd name="connsiteY15" fmla="*/ 1088833 h 2812217"/>
                          <a:gd name="connsiteX0" fmla="*/ 121910 w 2851754"/>
                          <a:gd name="connsiteY0" fmla="*/ 1088833 h 2812217"/>
                          <a:gd name="connsiteX1" fmla="*/ 1011991 w 2851754"/>
                          <a:gd name="connsiteY1" fmla="*/ 116066 h 2812217"/>
                          <a:gd name="connsiteX2" fmla="*/ 1644289 w 2851754"/>
                          <a:gd name="connsiteY2" fmla="*/ 106339 h 2812217"/>
                          <a:gd name="connsiteX3" fmla="*/ 2573281 w 2851754"/>
                          <a:gd name="connsiteY3" fmla="*/ 237662 h 2812217"/>
                          <a:gd name="connsiteX4" fmla="*/ 2621919 w 2851754"/>
                          <a:gd name="connsiteY4" fmla="*/ 378715 h 2812217"/>
                          <a:gd name="connsiteX5" fmla="*/ 1571331 w 2851754"/>
                          <a:gd name="connsiteY5" fmla="*/ 461399 h 2812217"/>
                          <a:gd name="connsiteX6" fmla="*/ 1153041 w 2851754"/>
                          <a:gd name="connsiteY6" fmla="*/ 412761 h 2812217"/>
                          <a:gd name="connsiteX7" fmla="*/ 423467 w 2851754"/>
                          <a:gd name="connsiteY7" fmla="*/ 1225019 h 2812217"/>
                          <a:gd name="connsiteX8" fmla="*/ 404013 w 2851754"/>
                          <a:gd name="connsiteY8" fmla="*/ 1526577 h 2812217"/>
                          <a:gd name="connsiteX9" fmla="*/ 695843 w 2851754"/>
                          <a:gd name="connsiteY9" fmla="*/ 1832998 h 2812217"/>
                          <a:gd name="connsiteX10" fmla="*/ 832029 w 2851754"/>
                          <a:gd name="connsiteY10" fmla="*/ 2202651 h 2812217"/>
                          <a:gd name="connsiteX11" fmla="*/ 939034 w 2851754"/>
                          <a:gd name="connsiteY11" fmla="*/ 2611211 h 2812217"/>
                          <a:gd name="connsiteX12" fmla="*/ 720161 w 2851754"/>
                          <a:gd name="connsiteY12" fmla="*/ 2800901 h 2812217"/>
                          <a:gd name="connsiteX13" fmla="*/ 525608 w 2851754"/>
                          <a:gd name="connsiteY13" fmla="*/ 2304792 h 2812217"/>
                          <a:gd name="connsiteX14" fmla="*/ 243505 w 2851754"/>
                          <a:gd name="connsiteY14" fmla="*/ 1842728 h 2812217"/>
                          <a:gd name="connsiteX15" fmla="*/ 121910 w 2851754"/>
                          <a:gd name="connsiteY15" fmla="*/ 1088833 h 2812217"/>
                          <a:gd name="connsiteX0" fmla="*/ 121910 w 2851754"/>
                          <a:gd name="connsiteY0" fmla="*/ 1088833 h 2812217"/>
                          <a:gd name="connsiteX1" fmla="*/ 1011991 w 2851754"/>
                          <a:gd name="connsiteY1" fmla="*/ 116066 h 2812217"/>
                          <a:gd name="connsiteX2" fmla="*/ 1644289 w 2851754"/>
                          <a:gd name="connsiteY2" fmla="*/ 106339 h 2812217"/>
                          <a:gd name="connsiteX3" fmla="*/ 2573281 w 2851754"/>
                          <a:gd name="connsiteY3" fmla="*/ 237662 h 2812217"/>
                          <a:gd name="connsiteX4" fmla="*/ 2621919 w 2851754"/>
                          <a:gd name="connsiteY4" fmla="*/ 378715 h 2812217"/>
                          <a:gd name="connsiteX5" fmla="*/ 1571331 w 2851754"/>
                          <a:gd name="connsiteY5" fmla="*/ 461399 h 2812217"/>
                          <a:gd name="connsiteX6" fmla="*/ 1153041 w 2851754"/>
                          <a:gd name="connsiteY6" fmla="*/ 412761 h 2812217"/>
                          <a:gd name="connsiteX7" fmla="*/ 423467 w 2851754"/>
                          <a:gd name="connsiteY7" fmla="*/ 1225019 h 2812217"/>
                          <a:gd name="connsiteX8" fmla="*/ 404013 w 2851754"/>
                          <a:gd name="connsiteY8" fmla="*/ 1526577 h 2812217"/>
                          <a:gd name="connsiteX9" fmla="*/ 695843 w 2851754"/>
                          <a:gd name="connsiteY9" fmla="*/ 1832998 h 2812217"/>
                          <a:gd name="connsiteX10" fmla="*/ 832029 w 2851754"/>
                          <a:gd name="connsiteY10" fmla="*/ 2202651 h 2812217"/>
                          <a:gd name="connsiteX11" fmla="*/ 939034 w 2851754"/>
                          <a:gd name="connsiteY11" fmla="*/ 2611211 h 2812217"/>
                          <a:gd name="connsiteX12" fmla="*/ 720161 w 2851754"/>
                          <a:gd name="connsiteY12" fmla="*/ 2800901 h 2812217"/>
                          <a:gd name="connsiteX13" fmla="*/ 525608 w 2851754"/>
                          <a:gd name="connsiteY13" fmla="*/ 2304792 h 2812217"/>
                          <a:gd name="connsiteX14" fmla="*/ 243505 w 2851754"/>
                          <a:gd name="connsiteY14" fmla="*/ 1823273 h 2812217"/>
                          <a:gd name="connsiteX15" fmla="*/ 121910 w 2851754"/>
                          <a:gd name="connsiteY15" fmla="*/ 1088833 h 2812217"/>
                          <a:gd name="connsiteX0" fmla="*/ 98893 w 2828737"/>
                          <a:gd name="connsiteY0" fmla="*/ 1088833 h 2812217"/>
                          <a:gd name="connsiteX1" fmla="*/ 988974 w 2828737"/>
                          <a:gd name="connsiteY1" fmla="*/ 116066 h 2812217"/>
                          <a:gd name="connsiteX2" fmla="*/ 1621272 w 2828737"/>
                          <a:gd name="connsiteY2" fmla="*/ 106339 h 2812217"/>
                          <a:gd name="connsiteX3" fmla="*/ 2550264 w 2828737"/>
                          <a:gd name="connsiteY3" fmla="*/ 237662 h 2812217"/>
                          <a:gd name="connsiteX4" fmla="*/ 2598902 w 2828737"/>
                          <a:gd name="connsiteY4" fmla="*/ 378715 h 2812217"/>
                          <a:gd name="connsiteX5" fmla="*/ 1548314 w 2828737"/>
                          <a:gd name="connsiteY5" fmla="*/ 461399 h 2812217"/>
                          <a:gd name="connsiteX6" fmla="*/ 1130024 w 2828737"/>
                          <a:gd name="connsiteY6" fmla="*/ 412761 h 2812217"/>
                          <a:gd name="connsiteX7" fmla="*/ 400450 w 2828737"/>
                          <a:gd name="connsiteY7" fmla="*/ 1225019 h 2812217"/>
                          <a:gd name="connsiteX8" fmla="*/ 380996 w 2828737"/>
                          <a:gd name="connsiteY8" fmla="*/ 1526577 h 2812217"/>
                          <a:gd name="connsiteX9" fmla="*/ 672826 w 2828737"/>
                          <a:gd name="connsiteY9" fmla="*/ 1832998 h 2812217"/>
                          <a:gd name="connsiteX10" fmla="*/ 809012 w 2828737"/>
                          <a:gd name="connsiteY10" fmla="*/ 2202651 h 2812217"/>
                          <a:gd name="connsiteX11" fmla="*/ 916017 w 2828737"/>
                          <a:gd name="connsiteY11" fmla="*/ 2611211 h 2812217"/>
                          <a:gd name="connsiteX12" fmla="*/ 697144 w 2828737"/>
                          <a:gd name="connsiteY12" fmla="*/ 2800901 h 2812217"/>
                          <a:gd name="connsiteX13" fmla="*/ 502591 w 2828737"/>
                          <a:gd name="connsiteY13" fmla="*/ 2304792 h 2812217"/>
                          <a:gd name="connsiteX14" fmla="*/ 220488 w 2828737"/>
                          <a:gd name="connsiteY14" fmla="*/ 1823273 h 2812217"/>
                          <a:gd name="connsiteX15" fmla="*/ 98893 w 2828737"/>
                          <a:gd name="connsiteY15" fmla="*/ 1088833 h 2812217"/>
                          <a:gd name="connsiteX0" fmla="*/ 98893 w 2828737"/>
                          <a:gd name="connsiteY0" fmla="*/ 1088833 h 2812217"/>
                          <a:gd name="connsiteX1" fmla="*/ 988974 w 2828737"/>
                          <a:gd name="connsiteY1" fmla="*/ 116066 h 2812217"/>
                          <a:gd name="connsiteX2" fmla="*/ 1621272 w 2828737"/>
                          <a:gd name="connsiteY2" fmla="*/ 106339 h 2812217"/>
                          <a:gd name="connsiteX3" fmla="*/ 2550264 w 2828737"/>
                          <a:gd name="connsiteY3" fmla="*/ 237662 h 2812217"/>
                          <a:gd name="connsiteX4" fmla="*/ 2598902 w 2828737"/>
                          <a:gd name="connsiteY4" fmla="*/ 378715 h 2812217"/>
                          <a:gd name="connsiteX5" fmla="*/ 1548314 w 2828737"/>
                          <a:gd name="connsiteY5" fmla="*/ 461399 h 2812217"/>
                          <a:gd name="connsiteX6" fmla="*/ 1130024 w 2828737"/>
                          <a:gd name="connsiteY6" fmla="*/ 412761 h 2812217"/>
                          <a:gd name="connsiteX7" fmla="*/ 400450 w 2828737"/>
                          <a:gd name="connsiteY7" fmla="*/ 1225019 h 2812217"/>
                          <a:gd name="connsiteX8" fmla="*/ 380996 w 2828737"/>
                          <a:gd name="connsiteY8" fmla="*/ 1526577 h 2812217"/>
                          <a:gd name="connsiteX9" fmla="*/ 672826 w 2828737"/>
                          <a:gd name="connsiteY9" fmla="*/ 1832998 h 2812217"/>
                          <a:gd name="connsiteX10" fmla="*/ 809012 w 2828737"/>
                          <a:gd name="connsiteY10" fmla="*/ 2202651 h 2812217"/>
                          <a:gd name="connsiteX11" fmla="*/ 916017 w 2828737"/>
                          <a:gd name="connsiteY11" fmla="*/ 2611211 h 2812217"/>
                          <a:gd name="connsiteX12" fmla="*/ 697144 w 2828737"/>
                          <a:gd name="connsiteY12" fmla="*/ 2800901 h 2812217"/>
                          <a:gd name="connsiteX13" fmla="*/ 502591 w 2828737"/>
                          <a:gd name="connsiteY13" fmla="*/ 2304792 h 2812217"/>
                          <a:gd name="connsiteX14" fmla="*/ 220488 w 2828737"/>
                          <a:gd name="connsiteY14" fmla="*/ 1823273 h 2812217"/>
                          <a:gd name="connsiteX15" fmla="*/ 98893 w 2828737"/>
                          <a:gd name="connsiteY15" fmla="*/ 1088833 h 2812217"/>
                          <a:gd name="connsiteX0" fmla="*/ 98893 w 2828737"/>
                          <a:gd name="connsiteY0" fmla="*/ 1088833 h 2812217"/>
                          <a:gd name="connsiteX1" fmla="*/ 988974 w 2828737"/>
                          <a:gd name="connsiteY1" fmla="*/ 116066 h 2812217"/>
                          <a:gd name="connsiteX2" fmla="*/ 1621272 w 2828737"/>
                          <a:gd name="connsiteY2" fmla="*/ 106339 h 2812217"/>
                          <a:gd name="connsiteX3" fmla="*/ 2550264 w 2828737"/>
                          <a:gd name="connsiteY3" fmla="*/ 237662 h 2812217"/>
                          <a:gd name="connsiteX4" fmla="*/ 2598902 w 2828737"/>
                          <a:gd name="connsiteY4" fmla="*/ 378715 h 2812217"/>
                          <a:gd name="connsiteX5" fmla="*/ 1548314 w 2828737"/>
                          <a:gd name="connsiteY5" fmla="*/ 461399 h 2812217"/>
                          <a:gd name="connsiteX6" fmla="*/ 1130024 w 2828737"/>
                          <a:gd name="connsiteY6" fmla="*/ 412761 h 2812217"/>
                          <a:gd name="connsiteX7" fmla="*/ 400450 w 2828737"/>
                          <a:gd name="connsiteY7" fmla="*/ 1225019 h 2812217"/>
                          <a:gd name="connsiteX8" fmla="*/ 380996 w 2828737"/>
                          <a:gd name="connsiteY8" fmla="*/ 1526577 h 2812217"/>
                          <a:gd name="connsiteX9" fmla="*/ 672826 w 2828737"/>
                          <a:gd name="connsiteY9" fmla="*/ 1832998 h 2812217"/>
                          <a:gd name="connsiteX10" fmla="*/ 809012 w 2828737"/>
                          <a:gd name="connsiteY10" fmla="*/ 2202651 h 2812217"/>
                          <a:gd name="connsiteX11" fmla="*/ 916017 w 2828737"/>
                          <a:gd name="connsiteY11" fmla="*/ 2611211 h 2812217"/>
                          <a:gd name="connsiteX12" fmla="*/ 697144 w 2828737"/>
                          <a:gd name="connsiteY12" fmla="*/ 2800901 h 2812217"/>
                          <a:gd name="connsiteX13" fmla="*/ 502591 w 2828737"/>
                          <a:gd name="connsiteY13" fmla="*/ 2304792 h 2812217"/>
                          <a:gd name="connsiteX14" fmla="*/ 220488 w 2828737"/>
                          <a:gd name="connsiteY14" fmla="*/ 1823273 h 2812217"/>
                          <a:gd name="connsiteX15" fmla="*/ 98893 w 2828737"/>
                          <a:gd name="connsiteY15" fmla="*/ 1088833 h 2812217"/>
                          <a:gd name="connsiteX0" fmla="*/ 98893 w 2828737"/>
                          <a:gd name="connsiteY0" fmla="*/ 1088833 h 2812217"/>
                          <a:gd name="connsiteX1" fmla="*/ 988974 w 2828737"/>
                          <a:gd name="connsiteY1" fmla="*/ 116066 h 2812217"/>
                          <a:gd name="connsiteX2" fmla="*/ 1621272 w 2828737"/>
                          <a:gd name="connsiteY2" fmla="*/ 106339 h 2812217"/>
                          <a:gd name="connsiteX3" fmla="*/ 2550264 w 2828737"/>
                          <a:gd name="connsiteY3" fmla="*/ 237662 h 2812217"/>
                          <a:gd name="connsiteX4" fmla="*/ 2598902 w 2828737"/>
                          <a:gd name="connsiteY4" fmla="*/ 378715 h 2812217"/>
                          <a:gd name="connsiteX5" fmla="*/ 1548314 w 2828737"/>
                          <a:gd name="connsiteY5" fmla="*/ 461399 h 2812217"/>
                          <a:gd name="connsiteX6" fmla="*/ 1130024 w 2828737"/>
                          <a:gd name="connsiteY6" fmla="*/ 412761 h 2812217"/>
                          <a:gd name="connsiteX7" fmla="*/ 400450 w 2828737"/>
                          <a:gd name="connsiteY7" fmla="*/ 1225019 h 2812217"/>
                          <a:gd name="connsiteX8" fmla="*/ 380996 w 2828737"/>
                          <a:gd name="connsiteY8" fmla="*/ 1526577 h 2812217"/>
                          <a:gd name="connsiteX9" fmla="*/ 672826 w 2828737"/>
                          <a:gd name="connsiteY9" fmla="*/ 1832998 h 2812217"/>
                          <a:gd name="connsiteX10" fmla="*/ 809012 w 2828737"/>
                          <a:gd name="connsiteY10" fmla="*/ 2202651 h 2812217"/>
                          <a:gd name="connsiteX11" fmla="*/ 916017 w 2828737"/>
                          <a:gd name="connsiteY11" fmla="*/ 2611211 h 2812217"/>
                          <a:gd name="connsiteX12" fmla="*/ 697144 w 2828737"/>
                          <a:gd name="connsiteY12" fmla="*/ 2800901 h 2812217"/>
                          <a:gd name="connsiteX13" fmla="*/ 502591 w 2828737"/>
                          <a:gd name="connsiteY13" fmla="*/ 2304792 h 2812217"/>
                          <a:gd name="connsiteX14" fmla="*/ 220488 w 2828737"/>
                          <a:gd name="connsiteY14" fmla="*/ 1823273 h 2812217"/>
                          <a:gd name="connsiteX15" fmla="*/ 98893 w 2828737"/>
                          <a:gd name="connsiteY15" fmla="*/ 1088833 h 2812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828737" h="2812217">
                            <a:moveTo>
                              <a:pt x="98893" y="1088833"/>
                            </a:moveTo>
                            <a:lnTo>
                              <a:pt x="988974" y="116066"/>
                            </a:lnTo>
                            <a:cubicBezTo>
                              <a:pt x="1237028" y="-91457"/>
                              <a:pt x="1475359" y="26896"/>
                              <a:pt x="1621272" y="106339"/>
                            </a:cubicBezTo>
                            <a:cubicBezTo>
                              <a:pt x="1810961" y="223070"/>
                              <a:pt x="1859599" y="480854"/>
                              <a:pt x="2550264" y="237662"/>
                            </a:cubicBezTo>
                            <a:cubicBezTo>
                              <a:pt x="3031783" y="163893"/>
                              <a:pt x="2780485" y="263604"/>
                              <a:pt x="2598902" y="378715"/>
                            </a:cubicBezTo>
                            <a:cubicBezTo>
                              <a:pt x="2388135" y="493827"/>
                              <a:pt x="2276268" y="900764"/>
                              <a:pt x="1548314" y="461399"/>
                            </a:cubicBezTo>
                            <a:cubicBezTo>
                              <a:pt x="1345654" y="231178"/>
                              <a:pt x="1191633" y="331698"/>
                              <a:pt x="1130024" y="412761"/>
                            </a:cubicBezTo>
                            <a:lnTo>
                              <a:pt x="400450" y="1225019"/>
                            </a:lnTo>
                            <a:cubicBezTo>
                              <a:pt x="269938" y="1340129"/>
                              <a:pt x="328305" y="1447946"/>
                              <a:pt x="380996" y="1526577"/>
                            </a:cubicBezTo>
                            <a:cubicBezTo>
                              <a:pt x="462061" y="1650605"/>
                              <a:pt x="544746" y="1661953"/>
                              <a:pt x="672826" y="1832998"/>
                            </a:cubicBezTo>
                            <a:cubicBezTo>
                              <a:pt x="812256" y="1950541"/>
                              <a:pt x="781450" y="2086730"/>
                              <a:pt x="809012" y="2202651"/>
                            </a:cubicBezTo>
                            <a:cubicBezTo>
                              <a:pt x="831709" y="2401257"/>
                              <a:pt x="895751" y="2530959"/>
                              <a:pt x="916017" y="2611211"/>
                            </a:cubicBezTo>
                            <a:cubicBezTo>
                              <a:pt x="821171" y="2696329"/>
                              <a:pt x="678499" y="2856024"/>
                              <a:pt x="697144" y="2800901"/>
                            </a:cubicBezTo>
                            <a:cubicBezTo>
                              <a:pt x="628240" y="2749831"/>
                              <a:pt x="554471" y="2548794"/>
                              <a:pt x="502591" y="2304792"/>
                            </a:cubicBezTo>
                            <a:cubicBezTo>
                              <a:pt x="513940" y="1968378"/>
                              <a:pt x="326682" y="1955407"/>
                              <a:pt x="220488" y="1823273"/>
                            </a:cubicBezTo>
                            <a:cubicBezTo>
                              <a:pt x="-85124" y="1523337"/>
                              <a:pt x="-19460" y="1384716"/>
                              <a:pt x="98893" y="1088833"/>
                            </a:cubicBez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" name="Freeform 47">
                        <a:extLst>
                          <a:ext uri="{FF2B5EF4-FFF2-40B4-BE49-F238E27FC236}">
                            <a16:creationId xmlns:a16="http://schemas.microsoft.com/office/drawing/2014/main" id="{E39D8C39-66AC-4AE2-316A-86BB58C4E943}"/>
                          </a:ext>
                        </a:extLst>
                      </p:cNvPr>
                      <p:cNvSpPr/>
                      <p:nvPr/>
                    </p:nvSpPr>
                    <p:spPr>
                      <a:xfrm rot="13561719">
                        <a:off x="7418586" y="1869442"/>
                        <a:ext cx="413362" cy="187108"/>
                      </a:xfrm>
                      <a:custGeom>
                        <a:avLst/>
                        <a:gdLst>
                          <a:gd name="connsiteX0" fmla="*/ 2919340 w 3034342"/>
                          <a:gd name="connsiteY0" fmla="*/ 983691 h 1373490"/>
                          <a:gd name="connsiteX1" fmla="*/ 2641702 w 3034342"/>
                          <a:gd name="connsiteY1" fmla="*/ 1098692 h 1373490"/>
                          <a:gd name="connsiteX2" fmla="*/ 2641703 w 3034342"/>
                          <a:gd name="connsiteY2" fmla="*/ 1098691 h 1373490"/>
                          <a:gd name="connsiteX3" fmla="*/ 2279920 w 3034342"/>
                          <a:gd name="connsiteY3" fmla="*/ 858885 h 1373490"/>
                          <a:gd name="connsiteX4" fmla="*/ 2265342 w 3034342"/>
                          <a:gd name="connsiteY4" fmla="*/ 811923 h 1373490"/>
                          <a:gd name="connsiteX5" fmla="*/ 2261956 w 3034342"/>
                          <a:gd name="connsiteY5" fmla="*/ 822831 h 1373490"/>
                          <a:gd name="connsiteX6" fmla="*/ 2174458 w 3034342"/>
                          <a:gd name="connsiteY6" fmla="*/ 952607 h 1373490"/>
                          <a:gd name="connsiteX7" fmla="*/ 1885762 w 3034342"/>
                          <a:gd name="connsiteY7" fmla="*/ 1072190 h 1373490"/>
                          <a:gd name="connsiteX8" fmla="*/ 1885762 w 3034342"/>
                          <a:gd name="connsiteY8" fmla="*/ 1072189 h 1373490"/>
                          <a:gd name="connsiteX9" fmla="*/ 1547211 w 3034342"/>
                          <a:gd name="connsiteY9" fmla="*/ 892182 h 1373490"/>
                          <a:gd name="connsiteX10" fmla="*/ 1543596 w 3034342"/>
                          <a:gd name="connsiteY10" fmla="*/ 885521 h 1373490"/>
                          <a:gd name="connsiteX11" fmla="*/ 1540499 w 3034342"/>
                          <a:gd name="connsiteY11" fmla="*/ 916235 h 1373490"/>
                          <a:gd name="connsiteX12" fmla="*/ 1433405 w 3034342"/>
                          <a:gd name="connsiteY12" fmla="*/ 1114872 h 1373490"/>
                          <a:gd name="connsiteX13" fmla="*/ 1155585 w 3034342"/>
                          <a:gd name="connsiteY13" fmla="*/ 1229949 h 1373490"/>
                          <a:gd name="connsiteX14" fmla="*/ 1114820 w 3034342"/>
                          <a:gd name="connsiteY14" fmla="*/ 1229949 h 1373490"/>
                          <a:gd name="connsiteX15" fmla="*/ 789023 w 3034342"/>
                          <a:gd name="connsiteY15" fmla="*/ 1056724 h 1373490"/>
                          <a:gd name="connsiteX16" fmla="*/ 787530 w 3034342"/>
                          <a:gd name="connsiteY16" fmla="*/ 1053973 h 1373490"/>
                          <a:gd name="connsiteX17" fmla="*/ 768370 w 3034342"/>
                          <a:gd name="connsiteY17" fmla="*/ 1118431 h 1373490"/>
                          <a:gd name="connsiteX18" fmla="*/ 399898 w 3034342"/>
                          <a:gd name="connsiteY18" fmla="*/ 1373490 h 1373490"/>
                          <a:gd name="connsiteX19" fmla="*/ 0 w 3034342"/>
                          <a:gd name="connsiteY19" fmla="*/ 955877 h 1373490"/>
                          <a:gd name="connsiteX20" fmla="*/ 399898 w 3034342"/>
                          <a:gd name="connsiteY20" fmla="*/ 538264 h 1373490"/>
                          <a:gd name="connsiteX21" fmla="*/ 682669 w 3034342"/>
                          <a:gd name="connsiteY21" fmla="*/ 660580 h 1373490"/>
                          <a:gd name="connsiteX22" fmla="*/ 721923 w 3034342"/>
                          <a:gd name="connsiteY22" fmla="*/ 710264 h 1373490"/>
                          <a:gd name="connsiteX23" fmla="*/ 721923 w 3034342"/>
                          <a:gd name="connsiteY23" fmla="*/ 662287 h 1373490"/>
                          <a:gd name="connsiteX24" fmla="*/ 1114820 w 3034342"/>
                          <a:gd name="connsiteY24" fmla="*/ 269390 h 1373490"/>
                          <a:gd name="connsiteX25" fmla="*/ 1155585 w 3034342"/>
                          <a:gd name="connsiteY25" fmla="*/ 269390 h 1373490"/>
                          <a:gd name="connsiteX26" fmla="*/ 1433405 w 3034342"/>
                          <a:gd name="connsiteY26" fmla="*/ 384467 h 1373490"/>
                          <a:gd name="connsiteX27" fmla="*/ 1477483 w 3034342"/>
                          <a:gd name="connsiteY27" fmla="*/ 437891 h 1373490"/>
                          <a:gd name="connsiteX28" fmla="*/ 1477483 w 3034342"/>
                          <a:gd name="connsiteY28" fmla="*/ 408279 h 1373490"/>
                          <a:gd name="connsiteX29" fmla="*/ 1885762 w 3034342"/>
                          <a:gd name="connsiteY29" fmla="*/ 0 h 1373490"/>
                          <a:gd name="connsiteX30" fmla="*/ 2285747 w 3034342"/>
                          <a:gd name="connsiteY30" fmla="*/ 325996 h 1373490"/>
                          <a:gd name="connsiteX31" fmla="*/ 2290609 w 3034342"/>
                          <a:gd name="connsiteY31" fmla="*/ 374229 h 1373490"/>
                          <a:gd name="connsiteX32" fmla="*/ 2316121 w 3034342"/>
                          <a:gd name="connsiteY32" fmla="*/ 327227 h 1373490"/>
                          <a:gd name="connsiteX33" fmla="*/ 2641703 w 3034342"/>
                          <a:gd name="connsiteY33" fmla="*/ 154117 h 1373490"/>
                          <a:gd name="connsiteX34" fmla="*/ 3034342 w 3034342"/>
                          <a:gd name="connsiteY34" fmla="*/ 546756 h 1373490"/>
                          <a:gd name="connsiteX35" fmla="*/ 3034341 w 3034342"/>
                          <a:gd name="connsiteY35" fmla="*/ 706053 h 1373490"/>
                          <a:gd name="connsiteX36" fmla="*/ 2919340 w 3034342"/>
                          <a:gd name="connsiteY36" fmla="*/ 983691 h 13734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3034342" h="1373490">
                            <a:moveTo>
                              <a:pt x="2919340" y="983691"/>
                            </a:moveTo>
                            <a:cubicBezTo>
                              <a:pt x="2848286" y="1054744"/>
                              <a:pt x="2750127" y="1098692"/>
                              <a:pt x="2641702" y="1098692"/>
                            </a:cubicBezTo>
                            <a:lnTo>
                              <a:pt x="2641703" y="1098691"/>
                            </a:lnTo>
                            <a:cubicBezTo>
                              <a:pt x="2479067" y="1098691"/>
                              <a:pt x="2339525" y="999809"/>
                              <a:pt x="2279920" y="858885"/>
                            </a:cubicBezTo>
                            <a:lnTo>
                              <a:pt x="2265342" y="811923"/>
                            </a:lnTo>
                            <a:lnTo>
                              <a:pt x="2261956" y="822831"/>
                            </a:lnTo>
                            <a:cubicBezTo>
                              <a:pt x="2241296" y="871677"/>
                              <a:pt x="2211400" y="915665"/>
                              <a:pt x="2174458" y="952607"/>
                            </a:cubicBezTo>
                            <a:cubicBezTo>
                              <a:pt x="2100574" y="1026491"/>
                              <a:pt x="1998504" y="1072190"/>
                              <a:pt x="1885762" y="1072190"/>
                            </a:cubicBezTo>
                            <a:lnTo>
                              <a:pt x="1885762" y="1072189"/>
                            </a:lnTo>
                            <a:cubicBezTo>
                              <a:pt x="1744834" y="1072189"/>
                              <a:pt x="1620582" y="1000785"/>
                              <a:pt x="1547211" y="892182"/>
                            </a:cubicBezTo>
                            <a:lnTo>
                              <a:pt x="1543596" y="885521"/>
                            </a:lnTo>
                            <a:lnTo>
                              <a:pt x="1540499" y="916235"/>
                            </a:lnTo>
                            <a:cubicBezTo>
                              <a:pt x="1524798" y="992965"/>
                              <a:pt x="1486730" y="1061547"/>
                              <a:pt x="1433405" y="1114872"/>
                            </a:cubicBezTo>
                            <a:cubicBezTo>
                              <a:pt x="1362305" y="1185973"/>
                              <a:pt x="1264080" y="1229949"/>
                              <a:pt x="1155585" y="1229949"/>
                            </a:cubicBezTo>
                            <a:lnTo>
                              <a:pt x="1114820" y="1229949"/>
                            </a:lnTo>
                            <a:cubicBezTo>
                              <a:pt x="979200" y="1229949"/>
                              <a:pt x="859630" y="1161236"/>
                              <a:pt x="789023" y="1056724"/>
                            </a:cubicBezTo>
                            <a:lnTo>
                              <a:pt x="787530" y="1053973"/>
                            </a:lnTo>
                            <a:lnTo>
                              <a:pt x="768370" y="1118431"/>
                            </a:lnTo>
                            <a:cubicBezTo>
                              <a:pt x="707662" y="1268318"/>
                              <a:pt x="565541" y="1373490"/>
                              <a:pt x="399898" y="1373490"/>
                            </a:cubicBezTo>
                            <a:cubicBezTo>
                              <a:pt x="179040" y="1373490"/>
                              <a:pt x="0" y="1186518"/>
                              <a:pt x="0" y="955877"/>
                            </a:cubicBezTo>
                            <a:cubicBezTo>
                              <a:pt x="0" y="725236"/>
                              <a:pt x="179040" y="538264"/>
                              <a:pt x="399898" y="538264"/>
                            </a:cubicBezTo>
                            <a:cubicBezTo>
                              <a:pt x="510327" y="538264"/>
                              <a:pt x="610301" y="585007"/>
                              <a:pt x="682669" y="660580"/>
                            </a:cubicBezTo>
                            <a:lnTo>
                              <a:pt x="721923" y="710264"/>
                            </a:lnTo>
                            <a:lnTo>
                              <a:pt x="721923" y="662287"/>
                            </a:lnTo>
                            <a:cubicBezTo>
                              <a:pt x="721923" y="445296"/>
                              <a:pt x="897829" y="269390"/>
                              <a:pt x="1114820" y="269390"/>
                            </a:cubicBezTo>
                            <a:lnTo>
                              <a:pt x="1155585" y="269390"/>
                            </a:lnTo>
                            <a:cubicBezTo>
                              <a:pt x="1264080" y="269390"/>
                              <a:pt x="1362304" y="313367"/>
                              <a:pt x="1433405" y="384467"/>
                            </a:cubicBezTo>
                            <a:lnTo>
                              <a:pt x="1477483" y="437891"/>
                            </a:lnTo>
                            <a:lnTo>
                              <a:pt x="1477483" y="408279"/>
                            </a:lnTo>
                            <a:cubicBezTo>
                              <a:pt x="1477483" y="182793"/>
                              <a:pt x="1660277" y="0"/>
                              <a:pt x="1885762" y="0"/>
                            </a:cubicBezTo>
                            <a:cubicBezTo>
                              <a:pt x="2083063" y="0"/>
                              <a:pt x="2247676" y="139951"/>
                              <a:pt x="2285747" y="325996"/>
                            </a:cubicBezTo>
                            <a:lnTo>
                              <a:pt x="2290609" y="374229"/>
                            </a:lnTo>
                            <a:lnTo>
                              <a:pt x="2316121" y="327227"/>
                            </a:lnTo>
                            <a:cubicBezTo>
                              <a:pt x="2386681" y="222784"/>
                              <a:pt x="2506173" y="154117"/>
                              <a:pt x="2641703" y="154117"/>
                            </a:cubicBezTo>
                            <a:cubicBezTo>
                              <a:pt x="2858552" y="154117"/>
                              <a:pt x="3034342" y="329907"/>
                              <a:pt x="3034342" y="546756"/>
                            </a:cubicBezTo>
                            <a:cubicBezTo>
                              <a:pt x="3034342" y="599855"/>
                              <a:pt x="3034341" y="652954"/>
                              <a:pt x="3034341" y="706053"/>
                            </a:cubicBezTo>
                            <a:cubicBezTo>
                              <a:pt x="3034341" y="814477"/>
                              <a:pt x="2990394" y="912637"/>
                              <a:pt x="2919340" y="983691"/>
                            </a:cubicBez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" name="Rectangle 4">
                        <a:extLst>
                          <a:ext uri="{FF2B5EF4-FFF2-40B4-BE49-F238E27FC236}">
                            <a16:creationId xmlns:a16="http://schemas.microsoft.com/office/drawing/2014/main" id="{DF49D693-E4D0-875A-6E02-1C0768FD9E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28881" y="1621427"/>
                        <a:ext cx="302420" cy="494280"/>
                      </a:xfrm>
                      <a:custGeom>
                        <a:avLst/>
                        <a:gdLst>
                          <a:gd name="connsiteX0" fmla="*/ 0 w 1431890"/>
                          <a:gd name="connsiteY0" fmla="*/ 0 h 2160396"/>
                          <a:gd name="connsiteX1" fmla="*/ 1431890 w 1431890"/>
                          <a:gd name="connsiteY1" fmla="*/ 0 h 2160396"/>
                          <a:gd name="connsiteX2" fmla="*/ 1431890 w 1431890"/>
                          <a:gd name="connsiteY2" fmla="*/ 2160396 h 2160396"/>
                          <a:gd name="connsiteX3" fmla="*/ 0 w 1431890"/>
                          <a:gd name="connsiteY3" fmla="*/ 2160396 h 2160396"/>
                          <a:gd name="connsiteX4" fmla="*/ 0 w 1431890"/>
                          <a:gd name="connsiteY4" fmla="*/ 0 h 2160396"/>
                          <a:gd name="connsiteX0" fmla="*/ 266282 w 1698172"/>
                          <a:gd name="connsiteY0" fmla="*/ 0 h 2356338"/>
                          <a:gd name="connsiteX1" fmla="*/ 1698172 w 1698172"/>
                          <a:gd name="connsiteY1" fmla="*/ 0 h 2356338"/>
                          <a:gd name="connsiteX2" fmla="*/ 1698172 w 1698172"/>
                          <a:gd name="connsiteY2" fmla="*/ 2160396 h 2356338"/>
                          <a:gd name="connsiteX3" fmla="*/ 0 w 1698172"/>
                          <a:gd name="connsiteY3" fmla="*/ 2356338 h 2356338"/>
                          <a:gd name="connsiteX4" fmla="*/ 266282 w 1698172"/>
                          <a:gd name="connsiteY4" fmla="*/ 0 h 2356338"/>
                          <a:gd name="connsiteX0" fmla="*/ 266282 w 1698172"/>
                          <a:gd name="connsiteY0" fmla="*/ 0 h 2356338"/>
                          <a:gd name="connsiteX1" fmla="*/ 1698172 w 1698172"/>
                          <a:gd name="connsiteY1" fmla="*/ 0 h 2356338"/>
                          <a:gd name="connsiteX2" fmla="*/ 839038 w 1698172"/>
                          <a:gd name="connsiteY2" fmla="*/ 2105130 h 2356338"/>
                          <a:gd name="connsiteX3" fmla="*/ 0 w 1698172"/>
                          <a:gd name="connsiteY3" fmla="*/ 2356338 h 2356338"/>
                          <a:gd name="connsiteX4" fmla="*/ 266282 w 1698172"/>
                          <a:gd name="connsiteY4" fmla="*/ 0 h 2356338"/>
                          <a:gd name="connsiteX0" fmla="*/ 266282 w 1698172"/>
                          <a:gd name="connsiteY0" fmla="*/ 0 h 2392578"/>
                          <a:gd name="connsiteX1" fmla="*/ 1698172 w 1698172"/>
                          <a:gd name="connsiteY1" fmla="*/ 0 h 2392578"/>
                          <a:gd name="connsiteX2" fmla="*/ 839038 w 1698172"/>
                          <a:gd name="connsiteY2" fmla="*/ 2105130 h 2392578"/>
                          <a:gd name="connsiteX3" fmla="*/ 0 w 1698172"/>
                          <a:gd name="connsiteY3" fmla="*/ 2356338 h 2392578"/>
                          <a:gd name="connsiteX4" fmla="*/ 266282 w 1698172"/>
                          <a:gd name="connsiteY4" fmla="*/ 0 h 2392578"/>
                          <a:gd name="connsiteX0" fmla="*/ 266282 w 1698172"/>
                          <a:gd name="connsiteY0" fmla="*/ 0 h 2464004"/>
                          <a:gd name="connsiteX1" fmla="*/ 1698172 w 1698172"/>
                          <a:gd name="connsiteY1" fmla="*/ 0 h 2464004"/>
                          <a:gd name="connsiteX2" fmla="*/ 839038 w 1698172"/>
                          <a:gd name="connsiteY2" fmla="*/ 2105130 h 2464004"/>
                          <a:gd name="connsiteX3" fmla="*/ 0 w 1698172"/>
                          <a:gd name="connsiteY3" fmla="*/ 2356338 h 2464004"/>
                          <a:gd name="connsiteX4" fmla="*/ 266282 w 1698172"/>
                          <a:gd name="connsiteY4" fmla="*/ 0 h 2464004"/>
                          <a:gd name="connsiteX0" fmla="*/ 266282 w 1698172"/>
                          <a:gd name="connsiteY0" fmla="*/ 0 h 2458914"/>
                          <a:gd name="connsiteX1" fmla="*/ 1698172 w 1698172"/>
                          <a:gd name="connsiteY1" fmla="*/ 0 h 2458914"/>
                          <a:gd name="connsiteX2" fmla="*/ 839038 w 1698172"/>
                          <a:gd name="connsiteY2" fmla="*/ 2105130 h 2458914"/>
                          <a:gd name="connsiteX3" fmla="*/ 0 w 1698172"/>
                          <a:gd name="connsiteY3" fmla="*/ 2356338 h 2458914"/>
                          <a:gd name="connsiteX4" fmla="*/ 266282 w 1698172"/>
                          <a:gd name="connsiteY4" fmla="*/ 0 h 2458914"/>
                          <a:gd name="connsiteX0" fmla="*/ 266282 w 1698172"/>
                          <a:gd name="connsiteY0" fmla="*/ 0 h 2458914"/>
                          <a:gd name="connsiteX1" fmla="*/ 1698172 w 1698172"/>
                          <a:gd name="connsiteY1" fmla="*/ 0 h 2458914"/>
                          <a:gd name="connsiteX2" fmla="*/ 839038 w 1698172"/>
                          <a:gd name="connsiteY2" fmla="*/ 2105130 h 2458914"/>
                          <a:gd name="connsiteX3" fmla="*/ 0 w 1698172"/>
                          <a:gd name="connsiteY3" fmla="*/ 2356338 h 2458914"/>
                          <a:gd name="connsiteX4" fmla="*/ 90436 w 1698172"/>
                          <a:gd name="connsiteY4" fmla="*/ 1502229 h 2458914"/>
                          <a:gd name="connsiteX5" fmla="*/ 266282 w 1698172"/>
                          <a:gd name="connsiteY5" fmla="*/ 0 h 2458914"/>
                          <a:gd name="connsiteX0" fmla="*/ 266282 w 1698172"/>
                          <a:gd name="connsiteY0" fmla="*/ 0 h 2458914"/>
                          <a:gd name="connsiteX1" fmla="*/ 1698172 w 1698172"/>
                          <a:gd name="connsiteY1" fmla="*/ 0 h 2458914"/>
                          <a:gd name="connsiteX2" fmla="*/ 839038 w 1698172"/>
                          <a:gd name="connsiteY2" fmla="*/ 2105130 h 2458914"/>
                          <a:gd name="connsiteX3" fmla="*/ 0 w 1698172"/>
                          <a:gd name="connsiteY3" fmla="*/ 2356338 h 2458914"/>
                          <a:gd name="connsiteX4" fmla="*/ 542612 w 1698172"/>
                          <a:gd name="connsiteY4" fmla="*/ 1924260 h 2458914"/>
                          <a:gd name="connsiteX5" fmla="*/ 266282 w 1698172"/>
                          <a:gd name="connsiteY5" fmla="*/ 0 h 2458914"/>
                          <a:gd name="connsiteX0" fmla="*/ 266282 w 1698172"/>
                          <a:gd name="connsiteY0" fmla="*/ 0 h 2458914"/>
                          <a:gd name="connsiteX1" fmla="*/ 1698172 w 1698172"/>
                          <a:gd name="connsiteY1" fmla="*/ 0 h 2458914"/>
                          <a:gd name="connsiteX2" fmla="*/ 839038 w 1698172"/>
                          <a:gd name="connsiteY2" fmla="*/ 2105130 h 2458914"/>
                          <a:gd name="connsiteX3" fmla="*/ 0 w 1698172"/>
                          <a:gd name="connsiteY3" fmla="*/ 2356338 h 2458914"/>
                          <a:gd name="connsiteX4" fmla="*/ 226089 w 1698172"/>
                          <a:gd name="connsiteY4" fmla="*/ 2170444 h 2458914"/>
                          <a:gd name="connsiteX5" fmla="*/ 542612 w 1698172"/>
                          <a:gd name="connsiteY5" fmla="*/ 1924260 h 2458914"/>
                          <a:gd name="connsiteX6" fmla="*/ 266282 w 1698172"/>
                          <a:gd name="connsiteY6" fmla="*/ 0 h 2458914"/>
                          <a:gd name="connsiteX0" fmla="*/ 266282 w 1698172"/>
                          <a:gd name="connsiteY0" fmla="*/ 0 h 2458914"/>
                          <a:gd name="connsiteX1" fmla="*/ 1698172 w 1698172"/>
                          <a:gd name="connsiteY1" fmla="*/ 0 h 2458914"/>
                          <a:gd name="connsiteX2" fmla="*/ 839038 w 1698172"/>
                          <a:gd name="connsiteY2" fmla="*/ 2105130 h 2458914"/>
                          <a:gd name="connsiteX3" fmla="*/ 0 w 1698172"/>
                          <a:gd name="connsiteY3" fmla="*/ 2356338 h 2458914"/>
                          <a:gd name="connsiteX4" fmla="*/ 110533 w 1698172"/>
                          <a:gd name="connsiteY4" fmla="*/ 2044840 h 2458914"/>
                          <a:gd name="connsiteX5" fmla="*/ 542612 w 1698172"/>
                          <a:gd name="connsiteY5" fmla="*/ 1924260 h 2458914"/>
                          <a:gd name="connsiteX6" fmla="*/ 266282 w 1698172"/>
                          <a:gd name="connsiteY6" fmla="*/ 0 h 2458914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864159 w 1723293"/>
                          <a:gd name="connsiteY2" fmla="*/ 2105130 h 2453208"/>
                          <a:gd name="connsiteX3" fmla="*/ 0 w 1723293"/>
                          <a:gd name="connsiteY3" fmla="*/ 2346290 h 2453208"/>
                          <a:gd name="connsiteX4" fmla="*/ 135654 w 1723293"/>
                          <a:gd name="connsiteY4" fmla="*/ 2044840 h 2453208"/>
                          <a:gd name="connsiteX5" fmla="*/ 567733 w 1723293"/>
                          <a:gd name="connsiteY5" fmla="*/ 1924260 h 2453208"/>
                          <a:gd name="connsiteX6" fmla="*/ 291403 w 1723293"/>
                          <a:gd name="connsiteY6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864159 w 1723293"/>
                          <a:gd name="connsiteY2" fmla="*/ 2105130 h 2453208"/>
                          <a:gd name="connsiteX3" fmla="*/ 0 w 1723293"/>
                          <a:gd name="connsiteY3" fmla="*/ 2346290 h 2453208"/>
                          <a:gd name="connsiteX4" fmla="*/ 135654 w 1723293"/>
                          <a:gd name="connsiteY4" fmla="*/ 2044840 h 2453208"/>
                          <a:gd name="connsiteX5" fmla="*/ 567733 w 1723293"/>
                          <a:gd name="connsiteY5" fmla="*/ 1924260 h 2453208"/>
                          <a:gd name="connsiteX6" fmla="*/ 291403 w 1723293"/>
                          <a:gd name="connsiteY6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864159 w 1723293"/>
                          <a:gd name="connsiteY2" fmla="*/ 2105130 h 2453208"/>
                          <a:gd name="connsiteX3" fmla="*/ 0 w 1723293"/>
                          <a:gd name="connsiteY3" fmla="*/ 2346290 h 2453208"/>
                          <a:gd name="connsiteX4" fmla="*/ 135654 w 1723293"/>
                          <a:gd name="connsiteY4" fmla="*/ 2044840 h 2453208"/>
                          <a:gd name="connsiteX5" fmla="*/ 567733 w 1723293"/>
                          <a:gd name="connsiteY5" fmla="*/ 1924260 h 2453208"/>
                          <a:gd name="connsiteX6" fmla="*/ 291403 w 1723293"/>
                          <a:gd name="connsiteY6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864159 w 1723293"/>
                          <a:gd name="connsiteY2" fmla="*/ 2105130 h 2453208"/>
                          <a:gd name="connsiteX3" fmla="*/ 0 w 1723293"/>
                          <a:gd name="connsiteY3" fmla="*/ 2346290 h 2453208"/>
                          <a:gd name="connsiteX4" fmla="*/ 135654 w 1723293"/>
                          <a:gd name="connsiteY4" fmla="*/ 2044840 h 2453208"/>
                          <a:gd name="connsiteX5" fmla="*/ 567733 w 1723293"/>
                          <a:gd name="connsiteY5" fmla="*/ 1924260 h 2453208"/>
                          <a:gd name="connsiteX6" fmla="*/ 291403 w 1723293"/>
                          <a:gd name="connsiteY6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864159 w 1723293"/>
                          <a:gd name="connsiteY2" fmla="*/ 2105130 h 2453208"/>
                          <a:gd name="connsiteX3" fmla="*/ 0 w 1723293"/>
                          <a:gd name="connsiteY3" fmla="*/ 2346290 h 2453208"/>
                          <a:gd name="connsiteX4" fmla="*/ 135654 w 1723293"/>
                          <a:gd name="connsiteY4" fmla="*/ 2044840 h 2453208"/>
                          <a:gd name="connsiteX5" fmla="*/ 567733 w 1723293"/>
                          <a:gd name="connsiteY5" fmla="*/ 1924260 h 2453208"/>
                          <a:gd name="connsiteX6" fmla="*/ 291403 w 1723293"/>
                          <a:gd name="connsiteY6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085224 w 1723293"/>
                          <a:gd name="connsiteY2" fmla="*/ 1542422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462037 w 1723293"/>
                          <a:gd name="connsiteY2" fmla="*/ 1698172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577593 w 1723293"/>
                          <a:gd name="connsiteY2" fmla="*/ 1833824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462037 w 1723293"/>
                          <a:gd name="connsiteY2" fmla="*/ 1703195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462037 w 1723293"/>
                          <a:gd name="connsiteY2" fmla="*/ 1703195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462037 w 1723293"/>
                          <a:gd name="connsiteY2" fmla="*/ 1703195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462037 w 1723293"/>
                          <a:gd name="connsiteY2" fmla="*/ 1703195 h 2453208"/>
                          <a:gd name="connsiteX3" fmla="*/ 864159 w 1723293"/>
                          <a:gd name="connsiteY3" fmla="*/ 2105130 h 2453208"/>
                          <a:gd name="connsiteX4" fmla="*/ 0 w 1723293"/>
                          <a:gd name="connsiteY4" fmla="*/ 2346290 h 2453208"/>
                          <a:gd name="connsiteX5" fmla="*/ 135654 w 1723293"/>
                          <a:gd name="connsiteY5" fmla="*/ 2044840 h 2453208"/>
                          <a:gd name="connsiteX6" fmla="*/ 567733 w 1723293"/>
                          <a:gd name="connsiteY6" fmla="*/ 1924260 h 2453208"/>
                          <a:gd name="connsiteX7" fmla="*/ 291403 w 1723293"/>
                          <a:gd name="connsiteY7" fmla="*/ 0 h 2453208"/>
                          <a:gd name="connsiteX0" fmla="*/ 291403 w 1723293"/>
                          <a:gd name="connsiteY0" fmla="*/ 0 h 2453208"/>
                          <a:gd name="connsiteX1" fmla="*/ 1723293 w 1723293"/>
                          <a:gd name="connsiteY1" fmla="*/ 0 h 2453208"/>
                          <a:gd name="connsiteX2" fmla="*/ 1552473 w 1723293"/>
                          <a:gd name="connsiteY2" fmla="*/ 1034980 h 2453208"/>
                          <a:gd name="connsiteX3" fmla="*/ 1462037 w 1723293"/>
                          <a:gd name="connsiteY3" fmla="*/ 1703195 h 2453208"/>
                          <a:gd name="connsiteX4" fmla="*/ 864159 w 1723293"/>
                          <a:gd name="connsiteY4" fmla="*/ 2105130 h 2453208"/>
                          <a:gd name="connsiteX5" fmla="*/ 0 w 1723293"/>
                          <a:gd name="connsiteY5" fmla="*/ 2346290 h 2453208"/>
                          <a:gd name="connsiteX6" fmla="*/ 135654 w 1723293"/>
                          <a:gd name="connsiteY6" fmla="*/ 2044840 h 2453208"/>
                          <a:gd name="connsiteX7" fmla="*/ 567733 w 1723293"/>
                          <a:gd name="connsiteY7" fmla="*/ 1924260 h 2453208"/>
                          <a:gd name="connsiteX8" fmla="*/ 291403 w 1723293"/>
                          <a:gd name="connsiteY8" fmla="*/ 0 h 2453208"/>
                          <a:gd name="connsiteX0" fmla="*/ 291403 w 1919238"/>
                          <a:gd name="connsiteY0" fmla="*/ 0 h 2453208"/>
                          <a:gd name="connsiteX1" fmla="*/ 1723293 w 1919238"/>
                          <a:gd name="connsiteY1" fmla="*/ 0 h 2453208"/>
                          <a:gd name="connsiteX2" fmla="*/ 1919238 w 1919238"/>
                          <a:gd name="connsiteY2" fmla="*/ 1065125 h 2453208"/>
                          <a:gd name="connsiteX3" fmla="*/ 1462037 w 1919238"/>
                          <a:gd name="connsiteY3" fmla="*/ 1703195 h 2453208"/>
                          <a:gd name="connsiteX4" fmla="*/ 864159 w 1919238"/>
                          <a:gd name="connsiteY4" fmla="*/ 2105130 h 2453208"/>
                          <a:gd name="connsiteX5" fmla="*/ 0 w 1919238"/>
                          <a:gd name="connsiteY5" fmla="*/ 2346290 h 2453208"/>
                          <a:gd name="connsiteX6" fmla="*/ 135654 w 1919238"/>
                          <a:gd name="connsiteY6" fmla="*/ 2044840 h 2453208"/>
                          <a:gd name="connsiteX7" fmla="*/ 567733 w 1919238"/>
                          <a:gd name="connsiteY7" fmla="*/ 1924260 h 2453208"/>
                          <a:gd name="connsiteX8" fmla="*/ 291403 w 1919238"/>
                          <a:gd name="connsiteY8" fmla="*/ 0 h 2453208"/>
                          <a:gd name="connsiteX0" fmla="*/ 291403 w 1940010"/>
                          <a:gd name="connsiteY0" fmla="*/ 0 h 2453208"/>
                          <a:gd name="connsiteX1" fmla="*/ 1723293 w 1940010"/>
                          <a:gd name="connsiteY1" fmla="*/ 0 h 2453208"/>
                          <a:gd name="connsiteX2" fmla="*/ 1919238 w 1940010"/>
                          <a:gd name="connsiteY2" fmla="*/ 1065125 h 2453208"/>
                          <a:gd name="connsiteX3" fmla="*/ 1462037 w 1940010"/>
                          <a:gd name="connsiteY3" fmla="*/ 1703195 h 2453208"/>
                          <a:gd name="connsiteX4" fmla="*/ 864159 w 1940010"/>
                          <a:gd name="connsiteY4" fmla="*/ 2105130 h 2453208"/>
                          <a:gd name="connsiteX5" fmla="*/ 0 w 1940010"/>
                          <a:gd name="connsiteY5" fmla="*/ 2346290 h 2453208"/>
                          <a:gd name="connsiteX6" fmla="*/ 135654 w 1940010"/>
                          <a:gd name="connsiteY6" fmla="*/ 2044840 h 2453208"/>
                          <a:gd name="connsiteX7" fmla="*/ 567733 w 1940010"/>
                          <a:gd name="connsiteY7" fmla="*/ 1924260 h 2453208"/>
                          <a:gd name="connsiteX8" fmla="*/ 291403 w 1940010"/>
                          <a:gd name="connsiteY8" fmla="*/ 0 h 2453208"/>
                          <a:gd name="connsiteX0" fmla="*/ 291403 w 1939235"/>
                          <a:gd name="connsiteY0" fmla="*/ 0 h 2453208"/>
                          <a:gd name="connsiteX1" fmla="*/ 1723293 w 1939235"/>
                          <a:gd name="connsiteY1" fmla="*/ 0 h 2453208"/>
                          <a:gd name="connsiteX2" fmla="*/ 1919238 w 1939235"/>
                          <a:gd name="connsiteY2" fmla="*/ 1065125 h 2453208"/>
                          <a:gd name="connsiteX3" fmla="*/ 1441941 w 1939235"/>
                          <a:gd name="connsiteY3" fmla="*/ 1713244 h 2453208"/>
                          <a:gd name="connsiteX4" fmla="*/ 864159 w 1939235"/>
                          <a:gd name="connsiteY4" fmla="*/ 2105130 h 2453208"/>
                          <a:gd name="connsiteX5" fmla="*/ 0 w 1939235"/>
                          <a:gd name="connsiteY5" fmla="*/ 2346290 h 2453208"/>
                          <a:gd name="connsiteX6" fmla="*/ 135654 w 1939235"/>
                          <a:gd name="connsiteY6" fmla="*/ 2044840 h 2453208"/>
                          <a:gd name="connsiteX7" fmla="*/ 567733 w 1939235"/>
                          <a:gd name="connsiteY7" fmla="*/ 1924260 h 2453208"/>
                          <a:gd name="connsiteX8" fmla="*/ 291403 w 1939235"/>
                          <a:gd name="connsiteY8" fmla="*/ 0 h 2453208"/>
                          <a:gd name="connsiteX0" fmla="*/ 291403 w 1938883"/>
                          <a:gd name="connsiteY0" fmla="*/ 0 h 2453208"/>
                          <a:gd name="connsiteX1" fmla="*/ 1723293 w 1938883"/>
                          <a:gd name="connsiteY1" fmla="*/ 0 h 2453208"/>
                          <a:gd name="connsiteX2" fmla="*/ 1919238 w 1938883"/>
                          <a:gd name="connsiteY2" fmla="*/ 1065125 h 2453208"/>
                          <a:gd name="connsiteX3" fmla="*/ 1441941 w 1938883"/>
                          <a:gd name="connsiteY3" fmla="*/ 1713244 h 2453208"/>
                          <a:gd name="connsiteX4" fmla="*/ 864159 w 1938883"/>
                          <a:gd name="connsiteY4" fmla="*/ 2105130 h 2453208"/>
                          <a:gd name="connsiteX5" fmla="*/ 0 w 1938883"/>
                          <a:gd name="connsiteY5" fmla="*/ 2346290 h 2453208"/>
                          <a:gd name="connsiteX6" fmla="*/ 135654 w 1938883"/>
                          <a:gd name="connsiteY6" fmla="*/ 2044840 h 2453208"/>
                          <a:gd name="connsiteX7" fmla="*/ 567733 w 1938883"/>
                          <a:gd name="connsiteY7" fmla="*/ 1924260 h 2453208"/>
                          <a:gd name="connsiteX8" fmla="*/ 291403 w 1938883"/>
                          <a:gd name="connsiteY8" fmla="*/ 0 h 2453208"/>
                          <a:gd name="connsiteX0" fmla="*/ 291403 w 1938704"/>
                          <a:gd name="connsiteY0" fmla="*/ 0 h 2453208"/>
                          <a:gd name="connsiteX1" fmla="*/ 1723293 w 1938704"/>
                          <a:gd name="connsiteY1" fmla="*/ 0 h 2453208"/>
                          <a:gd name="connsiteX2" fmla="*/ 1919238 w 1938704"/>
                          <a:gd name="connsiteY2" fmla="*/ 1065125 h 2453208"/>
                          <a:gd name="connsiteX3" fmla="*/ 1436916 w 1938704"/>
                          <a:gd name="connsiteY3" fmla="*/ 1693147 h 2453208"/>
                          <a:gd name="connsiteX4" fmla="*/ 864159 w 1938704"/>
                          <a:gd name="connsiteY4" fmla="*/ 2105130 h 2453208"/>
                          <a:gd name="connsiteX5" fmla="*/ 0 w 1938704"/>
                          <a:gd name="connsiteY5" fmla="*/ 2346290 h 2453208"/>
                          <a:gd name="connsiteX6" fmla="*/ 135654 w 1938704"/>
                          <a:gd name="connsiteY6" fmla="*/ 2044840 h 2453208"/>
                          <a:gd name="connsiteX7" fmla="*/ 567733 w 1938704"/>
                          <a:gd name="connsiteY7" fmla="*/ 1924260 h 2453208"/>
                          <a:gd name="connsiteX8" fmla="*/ 291403 w 1938704"/>
                          <a:gd name="connsiteY8" fmla="*/ 0 h 2453208"/>
                          <a:gd name="connsiteX0" fmla="*/ 291403 w 1938704"/>
                          <a:gd name="connsiteY0" fmla="*/ 0 h 2453208"/>
                          <a:gd name="connsiteX1" fmla="*/ 1723293 w 1938704"/>
                          <a:gd name="connsiteY1" fmla="*/ 0 h 2453208"/>
                          <a:gd name="connsiteX2" fmla="*/ 1919238 w 1938704"/>
                          <a:gd name="connsiteY2" fmla="*/ 1065125 h 2453208"/>
                          <a:gd name="connsiteX3" fmla="*/ 1436916 w 1938704"/>
                          <a:gd name="connsiteY3" fmla="*/ 1693147 h 2453208"/>
                          <a:gd name="connsiteX4" fmla="*/ 864159 w 1938704"/>
                          <a:gd name="connsiteY4" fmla="*/ 2105130 h 2453208"/>
                          <a:gd name="connsiteX5" fmla="*/ 0 w 1938704"/>
                          <a:gd name="connsiteY5" fmla="*/ 2346290 h 2453208"/>
                          <a:gd name="connsiteX6" fmla="*/ 135654 w 1938704"/>
                          <a:gd name="connsiteY6" fmla="*/ 2044840 h 2453208"/>
                          <a:gd name="connsiteX7" fmla="*/ 567733 w 1938704"/>
                          <a:gd name="connsiteY7" fmla="*/ 1924260 h 2453208"/>
                          <a:gd name="connsiteX8" fmla="*/ 291403 w 1938704"/>
                          <a:gd name="connsiteY8" fmla="*/ 0 h 2453208"/>
                          <a:gd name="connsiteX0" fmla="*/ 291403 w 1938704"/>
                          <a:gd name="connsiteY0" fmla="*/ 0 h 2453208"/>
                          <a:gd name="connsiteX1" fmla="*/ 1723293 w 1938704"/>
                          <a:gd name="connsiteY1" fmla="*/ 0 h 2453208"/>
                          <a:gd name="connsiteX2" fmla="*/ 1919238 w 1938704"/>
                          <a:gd name="connsiteY2" fmla="*/ 1065125 h 2453208"/>
                          <a:gd name="connsiteX3" fmla="*/ 1436916 w 1938704"/>
                          <a:gd name="connsiteY3" fmla="*/ 1693147 h 2453208"/>
                          <a:gd name="connsiteX4" fmla="*/ 864159 w 1938704"/>
                          <a:gd name="connsiteY4" fmla="*/ 2105130 h 2453208"/>
                          <a:gd name="connsiteX5" fmla="*/ 0 w 1938704"/>
                          <a:gd name="connsiteY5" fmla="*/ 2346290 h 2453208"/>
                          <a:gd name="connsiteX6" fmla="*/ 135654 w 1938704"/>
                          <a:gd name="connsiteY6" fmla="*/ 2044840 h 2453208"/>
                          <a:gd name="connsiteX7" fmla="*/ 567733 w 1938704"/>
                          <a:gd name="connsiteY7" fmla="*/ 1924260 h 2453208"/>
                          <a:gd name="connsiteX8" fmla="*/ 291403 w 1938704"/>
                          <a:gd name="connsiteY8" fmla="*/ 0 h 2453208"/>
                          <a:gd name="connsiteX0" fmla="*/ 291403 w 1932387"/>
                          <a:gd name="connsiteY0" fmla="*/ 0 h 2453208"/>
                          <a:gd name="connsiteX1" fmla="*/ 1723293 w 1932387"/>
                          <a:gd name="connsiteY1" fmla="*/ 0 h 2453208"/>
                          <a:gd name="connsiteX2" fmla="*/ 1919238 w 1932387"/>
                          <a:gd name="connsiteY2" fmla="*/ 1065125 h 2453208"/>
                          <a:gd name="connsiteX3" fmla="*/ 1436916 w 1932387"/>
                          <a:gd name="connsiteY3" fmla="*/ 1693147 h 2453208"/>
                          <a:gd name="connsiteX4" fmla="*/ 864159 w 1932387"/>
                          <a:gd name="connsiteY4" fmla="*/ 2105130 h 2453208"/>
                          <a:gd name="connsiteX5" fmla="*/ 0 w 1932387"/>
                          <a:gd name="connsiteY5" fmla="*/ 2346290 h 2453208"/>
                          <a:gd name="connsiteX6" fmla="*/ 135654 w 1932387"/>
                          <a:gd name="connsiteY6" fmla="*/ 2044840 h 2453208"/>
                          <a:gd name="connsiteX7" fmla="*/ 567733 w 1932387"/>
                          <a:gd name="connsiteY7" fmla="*/ 1924260 h 2453208"/>
                          <a:gd name="connsiteX8" fmla="*/ 291403 w 1932387"/>
                          <a:gd name="connsiteY8" fmla="*/ 0 h 2453208"/>
                          <a:gd name="connsiteX0" fmla="*/ 291403 w 1932262"/>
                          <a:gd name="connsiteY0" fmla="*/ 0 h 2453208"/>
                          <a:gd name="connsiteX1" fmla="*/ 1723293 w 1932262"/>
                          <a:gd name="connsiteY1" fmla="*/ 0 h 2453208"/>
                          <a:gd name="connsiteX2" fmla="*/ 1919238 w 1932262"/>
                          <a:gd name="connsiteY2" fmla="*/ 1065125 h 2453208"/>
                          <a:gd name="connsiteX3" fmla="*/ 1436916 w 1932262"/>
                          <a:gd name="connsiteY3" fmla="*/ 1693147 h 2453208"/>
                          <a:gd name="connsiteX4" fmla="*/ 864159 w 1932262"/>
                          <a:gd name="connsiteY4" fmla="*/ 2105130 h 2453208"/>
                          <a:gd name="connsiteX5" fmla="*/ 0 w 1932262"/>
                          <a:gd name="connsiteY5" fmla="*/ 2346290 h 2453208"/>
                          <a:gd name="connsiteX6" fmla="*/ 135654 w 1932262"/>
                          <a:gd name="connsiteY6" fmla="*/ 2044840 h 2453208"/>
                          <a:gd name="connsiteX7" fmla="*/ 567733 w 1932262"/>
                          <a:gd name="connsiteY7" fmla="*/ 1924260 h 2453208"/>
                          <a:gd name="connsiteX8" fmla="*/ 291403 w 1932262"/>
                          <a:gd name="connsiteY8" fmla="*/ 0 h 2453208"/>
                          <a:gd name="connsiteX0" fmla="*/ 291403 w 2175469"/>
                          <a:gd name="connsiteY0" fmla="*/ 0 h 2453208"/>
                          <a:gd name="connsiteX1" fmla="*/ 2175469 w 2175469"/>
                          <a:gd name="connsiteY1" fmla="*/ 356716 h 2453208"/>
                          <a:gd name="connsiteX2" fmla="*/ 1919238 w 2175469"/>
                          <a:gd name="connsiteY2" fmla="*/ 1065125 h 2453208"/>
                          <a:gd name="connsiteX3" fmla="*/ 1436916 w 2175469"/>
                          <a:gd name="connsiteY3" fmla="*/ 1693147 h 2453208"/>
                          <a:gd name="connsiteX4" fmla="*/ 864159 w 2175469"/>
                          <a:gd name="connsiteY4" fmla="*/ 2105130 h 2453208"/>
                          <a:gd name="connsiteX5" fmla="*/ 0 w 2175469"/>
                          <a:gd name="connsiteY5" fmla="*/ 2346290 h 2453208"/>
                          <a:gd name="connsiteX6" fmla="*/ 135654 w 2175469"/>
                          <a:gd name="connsiteY6" fmla="*/ 2044840 h 2453208"/>
                          <a:gd name="connsiteX7" fmla="*/ 567733 w 2175469"/>
                          <a:gd name="connsiteY7" fmla="*/ 1924260 h 2453208"/>
                          <a:gd name="connsiteX8" fmla="*/ 291403 w 2175469"/>
                          <a:gd name="connsiteY8" fmla="*/ 0 h 2453208"/>
                          <a:gd name="connsiteX0" fmla="*/ 291403 w 2215117"/>
                          <a:gd name="connsiteY0" fmla="*/ 0 h 2453208"/>
                          <a:gd name="connsiteX1" fmla="*/ 2175469 w 2215117"/>
                          <a:gd name="connsiteY1" fmla="*/ 356716 h 2453208"/>
                          <a:gd name="connsiteX2" fmla="*/ 1919238 w 2215117"/>
                          <a:gd name="connsiteY2" fmla="*/ 1065125 h 2453208"/>
                          <a:gd name="connsiteX3" fmla="*/ 1436916 w 2215117"/>
                          <a:gd name="connsiteY3" fmla="*/ 1693147 h 2453208"/>
                          <a:gd name="connsiteX4" fmla="*/ 864159 w 2215117"/>
                          <a:gd name="connsiteY4" fmla="*/ 2105130 h 2453208"/>
                          <a:gd name="connsiteX5" fmla="*/ 0 w 2215117"/>
                          <a:gd name="connsiteY5" fmla="*/ 2346290 h 2453208"/>
                          <a:gd name="connsiteX6" fmla="*/ 135654 w 2215117"/>
                          <a:gd name="connsiteY6" fmla="*/ 2044840 h 2453208"/>
                          <a:gd name="connsiteX7" fmla="*/ 567733 w 2215117"/>
                          <a:gd name="connsiteY7" fmla="*/ 1924260 h 2453208"/>
                          <a:gd name="connsiteX8" fmla="*/ 291403 w 2215117"/>
                          <a:gd name="connsiteY8" fmla="*/ 0 h 2453208"/>
                          <a:gd name="connsiteX0" fmla="*/ 291403 w 2217798"/>
                          <a:gd name="connsiteY0" fmla="*/ 0 h 2453208"/>
                          <a:gd name="connsiteX1" fmla="*/ 2175469 w 2217798"/>
                          <a:gd name="connsiteY1" fmla="*/ 356716 h 2453208"/>
                          <a:gd name="connsiteX2" fmla="*/ 1919238 w 2217798"/>
                          <a:gd name="connsiteY2" fmla="*/ 1065125 h 2453208"/>
                          <a:gd name="connsiteX3" fmla="*/ 1436916 w 2217798"/>
                          <a:gd name="connsiteY3" fmla="*/ 1693147 h 2453208"/>
                          <a:gd name="connsiteX4" fmla="*/ 864159 w 2217798"/>
                          <a:gd name="connsiteY4" fmla="*/ 2105130 h 2453208"/>
                          <a:gd name="connsiteX5" fmla="*/ 0 w 2217798"/>
                          <a:gd name="connsiteY5" fmla="*/ 2346290 h 2453208"/>
                          <a:gd name="connsiteX6" fmla="*/ 135654 w 2217798"/>
                          <a:gd name="connsiteY6" fmla="*/ 2044840 h 2453208"/>
                          <a:gd name="connsiteX7" fmla="*/ 567733 w 2217798"/>
                          <a:gd name="connsiteY7" fmla="*/ 1924260 h 2453208"/>
                          <a:gd name="connsiteX8" fmla="*/ 291403 w 2217798"/>
                          <a:gd name="connsiteY8" fmla="*/ 0 h 2453208"/>
                          <a:gd name="connsiteX0" fmla="*/ 291403 w 2217798"/>
                          <a:gd name="connsiteY0" fmla="*/ 0 h 2453208"/>
                          <a:gd name="connsiteX1" fmla="*/ 1165611 w 2217798"/>
                          <a:gd name="connsiteY1" fmla="*/ 165798 h 2453208"/>
                          <a:gd name="connsiteX2" fmla="*/ 2175469 w 2217798"/>
                          <a:gd name="connsiteY2" fmla="*/ 356716 h 2453208"/>
                          <a:gd name="connsiteX3" fmla="*/ 1919238 w 2217798"/>
                          <a:gd name="connsiteY3" fmla="*/ 1065125 h 2453208"/>
                          <a:gd name="connsiteX4" fmla="*/ 1436916 w 2217798"/>
                          <a:gd name="connsiteY4" fmla="*/ 1693147 h 2453208"/>
                          <a:gd name="connsiteX5" fmla="*/ 864159 w 2217798"/>
                          <a:gd name="connsiteY5" fmla="*/ 2105130 h 2453208"/>
                          <a:gd name="connsiteX6" fmla="*/ 0 w 2217798"/>
                          <a:gd name="connsiteY6" fmla="*/ 2346290 h 2453208"/>
                          <a:gd name="connsiteX7" fmla="*/ 135654 w 2217798"/>
                          <a:gd name="connsiteY7" fmla="*/ 2044840 h 2453208"/>
                          <a:gd name="connsiteX8" fmla="*/ 567733 w 2217798"/>
                          <a:gd name="connsiteY8" fmla="*/ 1924260 h 2453208"/>
                          <a:gd name="connsiteX9" fmla="*/ 291403 w 2217798"/>
                          <a:gd name="connsiteY9" fmla="*/ 0 h 2453208"/>
                          <a:gd name="connsiteX0" fmla="*/ 291403 w 2217798"/>
                          <a:gd name="connsiteY0" fmla="*/ 1170633 h 3623841"/>
                          <a:gd name="connsiteX1" fmla="*/ 532565 w 2217798"/>
                          <a:gd name="connsiteY1" fmla="*/ 0 h 3623841"/>
                          <a:gd name="connsiteX2" fmla="*/ 2175469 w 2217798"/>
                          <a:gd name="connsiteY2" fmla="*/ 1527349 h 3623841"/>
                          <a:gd name="connsiteX3" fmla="*/ 1919238 w 2217798"/>
                          <a:gd name="connsiteY3" fmla="*/ 2235758 h 3623841"/>
                          <a:gd name="connsiteX4" fmla="*/ 1436916 w 2217798"/>
                          <a:gd name="connsiteY4" fmla="*/ 2863780 h 3623841"/>
                          <a:gd name="connsiteX5" fmla="*/ 864159 w 2217798"/>
                          <a:gd name="connsiteY5" fmla="*/ 3275763 h 3623841"/>
                          <a:gd name="connsiteX6" fmla="*/ 0 w 2217798"/>
                          <a:gd name="connsiteY6" fmla="*/ 3516923 h 3623841"/>
                          <a:gd name="connsiteX7" fmla="*/ 135654 w 2217798"/>
                          <a:gd name="connsiteY7" fmla="*/ 3215473 h 3623841"/>
                          <a:gd name="connsiteX8" fmla="*/ 567733 w 2217798"/>
                          <a:gd name="connsiteY8" fmla="*/ 3094893 h 3623841"/>
                          <a:gd name="connsiteX9" fmla="*/ 291403 w 2217798"/>
                          <a:gd name="connsiteY9" fmla="*/ 1170633 h 3623841"/>
                          <a:gd name="connsiteX0" fmla="*/ 291403 w 2217798"/>
                          <a:gd name="connsiteY0" fmla="*/ 1170633 h 3623841"/>
                          <a:gd name="connsiteX1" fmla="*/ 532565 w 2217798"/>
                          <a:gd name="connsiteY1" fmla="*/ 0 h 3623841"/>
                          <a:gd name="connsiteX2" fmla="*/ 2175469 w 2217798"/>
                          <a:gd name="connsiteY2" fmla="*/ 1527349 h 3623841"/>
                          <a:gd name="connsiteX3" fmla="*/ 1919238 w 2217798"/>
                          <a:gd name="connsiteY3" fmla="*/ 2235758 h 3623841"/>
                          <a:gd name="connsiteX4" fmla="*/ 1436916 w 2217798"/>
                          <a:gd name="connsiteY4" fmla="*/ 2863780 h 3623841"/>
                          <a:gd name="connsiteX5" fmla="*/ 864159 w 2217798"/>
                          <a:gd name="connsiteY5" fmla="*/ 3275763 h 3623841"/>
                          <a:gd name="connsiteX6" fmla="*/ 0 w 2217798"/>
                          <a:gd name="connsiteY6" fmla="*/ 3516923 h 3623841"/>
                          <a:gd name="connsiteX7" fmla="*/ 135654 w 2217798"/>
                          <a:gd name="connsiteY7" fmla="*/ 3215473 h 3623841"/>
                          <a:gd name="connsiteX8" fmla="*/ 567733 w 2217798"/>
                          <a:gd name="connsiteY8" fmla="*/ 3094893 h 3623841"/>
                          <a:gd name="connsiteX9" fmla="*/ 291403 w 2217798"/>
                          <a:gd name="connsiteY9" fmla="*/ 1170633 h 3623841"/>
                          <a:gd name="connsiteX0" fmla="*/ 291403 w 2213292"/>
                          <a:gd name="connsiteY0" fmla="*/ 1170633 h 3623841"/>
                          <a:gd name="connsiteX1" fmla="*/ 532565 w 2213292"/>
                          <a:gd name="connsiteY1" fmla="*/ 0 h 3623841"/>
                          <a:gd name="connsiteX2" fmla="*/ 2170445 w 2213292"/>
                          <a:gd name="connsiteY2" fmla="*/ 1507252 h 3623841"/>
                          <a:gd name="connsiteX3" fmla="*/ 1919238 w 2213292"/>
                          <a:gd name="connsiteY3" fmla="*/ 2235758 h 3623841"/>
                          <a:gd name="connsiteX4" fmla="*/ 1436916 w 2213292"/>
                          <a:gd name="connsiteY4" fmla="*/ 2863780 h 3623841"/>
                          <a:gd name="connsiteX5" fmla="*/ 864159 w 2213292"/>
                          <a:gd name="connsiteY5" fmla="*/ 3275763 h 3623841"/>
                          <a:gd name="connsiteX6" fmla="*/ 0 w 2213292"/>
                          <a:gd name="connsiteY6" fmla="*/ 3516923 h 3623841"/>
                          <a:gd name="connsiteX7" fmla="*/ 135654 w 2213292"/>
                          <a:gd name="connsiteY7" fmla="*/ 3215473 h 3623841"/>
                          <a:gd name="connsiteX8" fmla="*/ 567733 w 2213292"/>
                          <a:gd name="connsiteY8" fmla="*/ 3094893 h 3623841"/>
                          <a:gd name="connsiteX9" fmla="*/ 291403 w 2213292"/>
                          <a:gd name="connsiteY9" fmla="*/ 1170633 h 3623841"/>
                          <a:gd name="connsiteX0" fmla="*/ 291403 w 2114143"/>
                          <a:gd name="connsiteY0" fmla="*/ 1170633 h 3623841"/>
                          <a:gd name="connsiteX1" fmla="*/ 532565 w 2114143"/>
                          <a:gd name="connsiteY1" fmla="*/ 0 h 3623841"/>
                          <a:gd name="connsiteX2" fmla="*/ 2054889 w 2114143"/>
                          <a:gd name="connsiteY2" fmla="*/ 1381647 h 3623841"/>
                          <a:gd name="connsiteX3" fmla="*/ 1919238 w 2114143"/>
                          <a:gd name="connsiteY3" fmla="*/ 2235758 h 3623841"/>
                          <a:gd name="connsiteX4" fmla="*/ 1436916 w 2114143"/>
                          <a:gd name="connsiteY4" fmla="*/ 2863780 h 3623841"/>
                          <a:gd name="connsiteX5" fmla="*/ 864159 w 2114143"/>
                          <a:gd name="connsiteY5" fmla="*/ 3275763 h 3623841"/>
                          <a:gd name="connsiteX6" fmla="*/ 0 w 2114143"/>
                          <a:gd name="connsiteY6" fmla="*/ 3516923 h 3623841"/>
                          <a:gd name="connsiteX7" fmla="*/ 135654 w 2114143"/>
                          <a:gd name="connsiteY7" fmla="*/ 3215473 h 3623841"/>
                          <a:gd name="connsiteX8" fmla="*/ 567733 w 2114143"/>
                          <a:gd name="connsiteY8" fmla="*/ 3094893 h 3623841"/>
                          <a:gd name="connsiteX9" fmla="*/ 291403 w 2114143"/>
                          <a:gd name="connsiteY9" fmla="*/ 1170633 h 3623841"/>
                          <a:gd name="connsiteX0" fmla="*/ 291403 w 2209251"/>
                          <a:gd name="connsiteY0" fmla="*/ 1170633 h 3623841"/>
                          <a:gd name="connsiteX1" fmla="*/ 532565 w 2209251"/>
                          <a:gd name="connsiteY1" fmla="*/ 0 h 3623841"/>
                          <a:gd name="connsiteX2" fmla="*/ 2054889 w 2209251"/>
                          <a:gd name="connsiteY2" fmla="*/ 1381647 h 3623841"/>
                          <a:gd name="connsiteX3" fmla="*/ 1919238 w 2209251"/>
                          <a:gd name="connsiteY3" fmla="*/ 2235758 h 3623841"/>
                          <a:gd name="connsiteX4" fmla="*/ 1436916 w 2209251"/>
                          <a:gd name="connsiteY4" fmla="*/ 2863780 h 3623841"/>
                          <a:gd name="connsiteX5" fmla="*/ 864159 w 2209251"/>
                          <a:gd name="connsiteY5" fmla="*/ 3275763 h 3623841"/>
                          <a:gd name="connsiteX6" fmla="*/ 0 w 2209251"/>
                          <a:gd name="connsiteY6" fmla="*/ 3516923 h 3623841"/>
                          <a:gd name="connsiteX7" fmla="*/ 135654 w 2209251"/>
                          <a:gd name="connsiteY7" fmla="*/ 3215473 h 3623841"/>
                          <a:gd name="connsiteX8" fmla="*/ 567733 w 2209251"/>
                          <a:gd name="connsiteY8" fmla="*/ 3094893 h 3623841"/>
                          <a:gd name="connsiteX9" fmla="*/ 291403 w 2209251"/>
                          <a:gd name="connsiteY9" fmla="*/ 1170633 h 3623841"/>
                          <a:gd name="connsiteX0" fmla="*/ 291403 w 2215920"/>
                          <a:gd name="connsiteY0" fmla="*/ 1170633 h 3623841"/>
                          <a:gd name="connsiteX1" fmla="*/ 532565 w 2215920"/>
                          <a:gd name="connsiteY1" fmla="*/ 0 h 3623841"/>
                          <a:gd name="connsiteX2" fmla="*/ 2054889 w 2215920"/>
                          <a:gd name="connsiteY2" fmla="*/ 1381647 h 3623841"/>
                          <a:gd name="connsiteX3" fmla="*/ 1919238 w 2215920"/>
                          <a:gd name="connsiteY3" fmla="*/ 2235758 h 3623841"/>
                          <a:gd name="connsiteX4" fmla="*/ 1436916 w 2215920"/>
                          <a:gd name="connsiteY4" fmla="*/ 2863780 h 3623841"/>
                          <a:gd name="connsiteX5" fmla="*/ 864159 w 2215920"/>
                          <a:gd name="connsiteY5" fmla="*/ 3275763 h 3623841"/>
                          <a:gd name="connsiteX6" fmla="*/ 0 w 2215920"/>
                          <a:gd name="connsiteY6" fmla="*/ 3516923 h 3623841"/>
                          <a:gd name="connsiteX7" fmla="*/ 135654 w 2215920"/>
                          <a:gd name="connsiteY7" fmla="*/ 3215473 h 3623841"/>
                          <a:gd name="connsiteX8" fmla="*/ 567733 w 2215920"/>
                          <a:gd name="connsiteY8" fmla="*/ 3094893 h 3623841"/>
                          <a:gd name="connsiteX9" fmla="*/ 291403 w 2215920"/>
                          <a:gd name="connsiteY9" fmla="*/ 1170633 h 3623841"/>
                          <a:gd name="connsiteX0" fmla="*/ 291403 w 2219964"/>
                          <a:gd name="connsiteY0" fmla="*/ 1170633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91403 w 2219964"/>
                          <a:gd name="connsiteY9" fmla="*/ 1170633 h 3623841"/>
                          <a:gd name="connsiteX0" fmla="*/ 291403 w 2219964"/>
                          <a:gd name="connsiteY0" fmla="*/ 1170633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91403 w 2219964"/>
                          <a:gd name="connsiteY9" fmla="*/ 1170633 h 3623841"/>
                          <a:gd name="connsiteX0" fmla="*/ 291403 w 2219964"/>
                          <a:gd name="connsiteY0" fmla="*/ 1170633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91403 w 2219964"/>
                          <a:gd name="connsiteY9" fmla="*/ 1170633 h 3623841"/>
                          <a:gd name="connsiteX0" fmla="*/ 291403 w 2219964"/>
                          <a:gd name="connsiteY0" fmla="*/ 1170633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91403 w 2219964"/>
                          <a:gd name="connsiteY9" fmla="*/ 1170633 h 3623841"/>
                          <a:gd name="connsiteX0" fmla="*/ 291403 w 2219964"/>
                          <a:gd name="connsiteY0" fmla="*/ 1170633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91403 w 2219964"/>
                          <a:gd name="connsiteY9" fmla="*/ 1170633 h 3623841"/>
                          <a:gd name="connsiteX0" fmla="*/ 211016 w 2219964"/>
                          <a:gd name="connsiteY0" fmla="*/ 120580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11016 w 2219964"/>
                          <a:gd name="connsiteY9" fmla="*/ 120580 h 3623841"/>
                          <a:gd name="connsiteX0" fmla="*/ 211016 w 2219964"/>
                          <a:gd name="connsiteY0" fmla="*/ 120580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11016 w 2219964"/>
                          <a:gd name="connsiteY9" fmla="*/ 120580 h 3623841"/>
                          <a:gd name="connsiteX0" fmla="*/ 211016 w 2219964"/>
                          <a:gd name="connsiteY0" fmla="*/ 120580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11016 w 2219964"/>
                          <a:gd name="connsiteY9" fmla="*/ 120580 h 3623841"/>
                          <a:gd name="connsiteX0" fmla="*/ 211016 w 2219964"/>
                          <a:gd name="connsiteY0" fmla="*/ 120580 h 3623841"/>
                          <a:gd name="connsiteX1" fmla="*/ 532565 w 2219964"/>
                          <a:gd name="connsiteY1" fmla="*/ 0 h 3623841"/>
                          <a:gd name="connsiteX2" fmla="*/ 2054889 w 2219964"/>
                          <a:gd name="connsiteY2" fmla="*/ 1381647 h 3623841"/>
                          <a:gd name="connsiteX3" fmla="*/ 1919238 w 2219964"/>
                          <a:gd name="connsiteY3" fmla="*/ 2235758 h 3623841"/>
                          <a:gd name="connsiteX4" fmla="*/ 1436916 w 2219964"/>
                          <a:gd name="connsiteY4" fmla="*/ 2863780 h 3623841"/>
                          <a:gd name="connsiteX5" fmla="*/ 864159 w 2219964"/>
                          <a:gd name="connsiteY5" fmla="*/ 3275763 h 3623841"/>
                          <a:gd name="connsiteX6" fmla="*/ 0 w 2219964"/>
                          <a:gd name="connsiteY6" fmla="*/ 3516923 h 3623841"/>
                          <a:gd name="connsiteX7" fmla="*/ 135654 w 2219964"/>
                          <a:gd name="connsiteY7" fmla="*/ 3215473 h 3623841"/>
                          <a:gd name="connsiteX8" fmla="*/ 567733 w 2219964"/>
                          <a:gd name="connsiteY8" fmla="*/ 3094893 h 3623841"/>
                          <a:gd name="connsiteX9" fmla="*/ 211016 w 2219964"/>
                          <a:gd name="connsiteY9" fmla="*/ 120580 h 3623841"/>
                          <a:gd name="connsiteX0" fmla="*/ 211016 w 2219964"/>
                          <a:gd name="connsiteY0" fmla="*/ 138966 h 3642227"/>
                          <a:gd name="connsiteX1" fmla="*/ 532565 w 2219964"/>
                          <a:gd name="connsiteY1" fmla="*/ 18386 h 3642227"/>
                          <a:gd name="connsiteX2" fmla="*/ 2054889 w 2219964"/>
                          <a:gd name="connsiteY2" fmla="*/ 1400033 h 3642227"/>
                          <a:gd name="connsiteX3" fmla="*/ 1919238 w 2219964"/>
                          <a:gd name="connsiteY3" fmla="*/ 2254144 h 3642227"/>
                          <a:gd name="connsiteX4" fmla="*/ 1436916 w 2219964"/>
                          <a:gd name="connsiteY4" fmla="*/ 2882166 h 3642227"/>
                          <a:gd name="connsiteX5" fmla="*/ 864159 w 2219964"/>
                          <a:gd name="connsiteY5" fmla="*/ 3294149 h 3642227"/>
                          <a:gd name="connsiteX6" fmla="*/ 0 w 2219964"/>
                          <a:gd name="connsiteY6" fmla="*/ 3535309 h 3642227"/>
                          <a:gd name="connsiteX7" fmla="*/ 135654 w 2219964"/>
                          <a:gd name="connsiteY7" fmla="*/ 3233859 h 3642227"/>
                          <a:gd name="connsiteX8" fmla="*/ 567733 w 2219964"/>
                          <a:gd name="connsiteY8" fmla="*/ 3113279 h 3642227"/>
                          <a:gd name="connsiteX9" fmla="*/ 211016 w 2219964"/>
                          <a:gd name="connsiteY9" fmla="*/ 138966 h 3642227"/>
                          <a:gd name="connsiteX0" fmla="*/ 211016 w 2219964"/>
                          <a:gd name="connsiteY0" fmla="*/ 134584 h 3637845"/>
                          <a:gd name="connsiteX1" fmla="*/ 532565 w 2219964"/>
                          <a:gd name="connsiteY1" fmla="*/ 14004 h 3637845"/>
                          <a:gd name="connsiteX2" fmla="*/ 2054889 w 2219964"/>
                          <a:gd name="connsiteY2" fmla="*/ 1395651 h 3637845"/>
                          <a:gd name="connsiteX3" fmla="*/ 1919238 w 2219964"/>
                          <a:gd name="connsiteY3" fmla="*/ 2249762 h 3637845"/>
                          <a:gd name="connsiteX4" fmla="*/ 1436916 w 2219964"/>
                          <a:gd name="connsiteY4" fmla="*/ 2877784 h 3637845"/>
                          <a:gd name="connsiteX5" fmla="*/ 864159 w 2219964"/>
                          <a:gd name="connsiteY5" fmla="*/ 3289767 h 3637845"/>
                          <a:gd name="connsiteX6" fmla="*/ 0 w 2219964"/>
                          <a:gd name="connsiteY6" fmla="*/ 3530927 h 3637845"/>
                          <a:gd name="connsiteX7" fmla="*/ 135654 w 2219964"/>
                          <a:gd name="connsiteY7" fmla="*/ 3229477 h 3637845"/>
                          <a:gd name="connsiteX8" fmla="*/ 567733 w 2219964"/>
                          <a:gd name="connsiteY8" fmla="*/ 3108897 h 3637845"/>
                          <a:gd name="connsiteX9" fmla="*/ 211016 w 2219964"/>
                          <a:gd name="connsiteY9" fmla="*/ 134584 h 3637845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211016 w 2219964"/>
                          <a:gd name="connsiteY9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386864 w 2219964"/>
                          <a:gd name="connsiteY9" fmla="*/ 1692616 h 3628333"/>
                          <a:gd name="connsiteX10" fmla="*/ 211016 w 2219964"/>
                          <a:gd name="connsiteY10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758464 w 2219964"/>
                          <a:gd name="connsiteY9" fmla="*/ 1531842 h 3628333"/>
                          <a:gd name="connsiteX10" fmla="*/ 211016 w 2219964"/>
                          <a:gd name="connsiteY10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421844 w 2219964"/>
                          <a:gd name="connsiteY9" fmla="*/ 1958897 h 3628333"/>
                          <a:gd name="connsiteX10" fmla="*/ 1758464 w 2219964"/>
                          <a:gd name="connsiteY10" fmla="*/ 1531842 h 3628333"/>
                          <a:gd name="connsiteX11" fmla="*/ 211016 w 2219964"/>
                          <a:gd name="connsiteY1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748416 w 2219964"/>
                          <a:gd name="connsiteY9" fmla="*/ 1958897 h 3628333"/>
                          <a:gd name="connsiteX10" fmla="*/ 1758464 w 2219964"/>
                          <a:gd name="connsiteY10" fmla="*/ 1531842 h 3628333"/>
                          <a:gd name="connsiteX11" fmla="*/ 211016 w 2219964"/>
                          <a:gd name="connsiteY1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748416 w 2219964"/>
                          <a:gd name="connsiteY9" fmla="*/ 1958897 h 3628333"/>
                          <a:gd name="connsiteX10" fmla="*/ 1758464 w 2219964"/>
                          <a:gd name="connsiteY10" fmla="*/ 1531842 h 3628333"/>
                          <a:gd name="connsiteX11" fmla="*/ 211016 w 2219964"/>
                          <a:gd name="connsiteY1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748416 w 2219964"/>
                          <a:gd name="connsiteY9" fmla="*/ 1958897 h 3628333"/>
                          <a:gd name="connsiteX10" fmla="*/ 1758464 w 2219964"/>
                          <a:gd name="connsiteY10" fmla="*/ 1531842 h 3628333"/>
                          <a:gd name="connsiteX11" fmla="*/ 211016 w 2219964"/>
                          <a:gd name="connsiteY1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748416 w 2219964"/>
                          <a:gd name="connsiteY9" fmla="*/ 1958897 h 3628333"/>
                          <a:gd name="connsiteX10" fmla="*/ 1758464 w 2219964"/>
                          <a:gd name="connsiteY10" fmla="*/ 1531842 h 3628333"/>
                          <a:gd name="connsiteX11" fmla="*/ 211016 w 2219964"/>
                          <a:gd name="connsiteY1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306288 w 2219964"/>
                          <a:gd name="connsiteY9" fmla="*/ 2380928 h 3628333"/>
                          <a:gd name="connsiteX10" fmla="*/ 1748416 w 2219964"/>
                          <a:gd name="connsiteY10" fmla="*/ 1958897 h 3628333"/>
                          <a:gd name="connsiteX11" fmla="*/ 1758464 w 2219964"/>
                          <a:gd name="connsiteY11" fmla="*/ 153184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748416 w 2219964"/>
                          <a:gd name="connsiteY10" fmla="*/ 1958897 h 3628333"/>
                          <a:gd name="connsiteX11" fmla="*/ 1758464 w 2219964"/>
                          <a:gd name="connsiteY11" fmla="*/ 153184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758464 w 2219964"/>
                          <a:gd name="connsiteY11" fmla="*/ 153184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758464 w 2219964"/>
                          <a:gd name="connsiteY11" fmla="*/ 153184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758464 w 2219964"/>
                          <a:gd name="connsiteY11" fmla="*/ 153184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808706 w 2219964"/>
                          <a:gd name="connsiteY11" fmla="*/ 159213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808706 w 2219964"/>
                          <a:gd name="connsiteY11" fmla="*/ 159213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808706 w 2219964"/>
                          <a:gd name="connsiteY11" fmla="*/ 159213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808706 w 2219964"/>
                          <a:gd name="connsiteY11" fmla="*/ 159213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5224 w 2219964"/>
                          <a:gd name="connsiteY9" fmla="*/ 1501697 h 3628333"/>
                          <a:gd name="connsiteX10" fmla="*/ 1607739 w 2219964"/>
                          <a:gd name="connsiteY10" fmla="*/ 1873486 h 3628333"/>
                          <a:gd name="connsiteX11" fmla="*/ 1808706 w 2219964"/>
                          <a:gd name="connsiteY11" fmla="*/ 1592132 h 3628333"/>
                          <a:gd name="connsiteX12" fmla="*/ 211016 w 2219964"/>
                          <a:gd name="connsiteY12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813919 w 2219964"/>
                          <a:gd name="connsiteY9" fmla="*/ 2325662 h 3628333"/>
                          <a:gd name="connsiteX10" fmla="*/ 1085224 w 2219964"/>
                          <a:gd name="connsiteY10" fmla="*/ 1501697 h 3628333"/>
                          <a:gd name="connsiteX11" fmla="*/ 1607739 w 2219964"/>
                          <a:gd name="connsiteY11" fmla="*/ 1873486 h 3628333"/>
                          <a:gd name="connsiteX12" fmla="*/ 1808706 w 2219964"/>
                          <a:gd name="connsiteY12" fmla="*/ 1592132 h 3628333"/>
                          <a:gd name="connsiteX13" fmla="*/ 211016 w 2219964"/>
                          <a:gd name="connsiteY13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1085224 w 2219964"/>
                          <a:gd name="connsiteY10" fmla="*/ 1501697 h 3628333"/>
                          <a:gd name="connsiteX11" fmla="*/ 1607739 w 2219964"/>
                          <a:gd name="connsiteY11" fmla="*/ 1873486 h 3628333"/>
                          <a:gd name="connsiteX12" fmla="*/ 1808706 w 2219964"/>
                          <a:gd name="connsiteY12" fmla="*/ 1592132 h 3628333"/>
                          <a:gd name="connsiteX13" fmla="*/ 211016 w 2219964"/>
                          <a:gd name="connsiteY13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813919 w 2219964"/>
                          <a:gd name="connsiteY10" fmla="*/ 1883535 h 3628333"/>
                          <a:gd name="connsiteX11" fmla="*/ 1085224 w 2219964"/>
                          <a:gd name="connsiteY11" fmla="*/ 1501697 h 3628333"/>
                          <a:gd name="connsiteX12" fmla="*/ 1607739 w 2219964"/>
                          <a:gd name="connsiteY12" fmla="*/ 1873486 h 3628333"/>
                          <a:gd name="connsiteX13" fmla="*/ 1808706 w 2219964"/>
                          <a:gd name="connsiteY13" fmla="*/ 1592132 h 3628333"/>
                          <a:gd name="connsiteX14" fmla="*/ 211016 w 2219964"/>
                          <a:gd name="connsiteY14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944547 w 2219964"/>
                          <a:gd name="connsiteY10" fmla="*/ 1767979 h 3628333"/>
                          <a:gd name="connsiteX11" fmla="*/ 1085224 w 2219964"/>
                          <a:gd name="connsiteY11" fmla="*/ 1501697 h 3628333"/>
                          <a:gd name="connsiteX12" fmla="*/ 1607739 w 2219964"/>
                          <a:gd name="connsiteY12" fmla="*/ 1873486 h 3628333"/>
                          <a:gd name="connsiteX13" fmla="*/ 1808706 w 2219964"/>
                          <a:gd name="connsiteY13" fmla="*/ 1592132 h 3628333"/>
                          <a:gd name="connsiteX14" fmla="*/ 211016 w 2219964"/>
                          <a:gd name="connsiteY14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73725 w 2219964"/>
                          <a:gd name="connsiteY10" fmla="*/ 2009139 h 3628333"/>
                          <a:gd name="connsiteX11" fmla="*/ 944547 w 2219964"/>
                          <a:gd name="connsiteY11" fmla="*/ 1767979 h 3628333"/>
                          <a:gd name="connsiteX12" fmla="*/ 1085224 w 2219964"/>
                          <a:gd name="connsiteY12" fmla="*/ 1501697 h 3628333"/>
                          <a:gd name="connsiteX13" fmla="*/ 1607739 w 2219964"/>
                          <a:gd name="connsiteY13" fmla="*/ 1873486 h 3628333"/>
                          <a:gd name="connsiteX14" fmla="*/ 1808706 w 2219964"/>
                          <a:gd name="connsiteY14" fmla="*/ 1592132 h 3628333"/>
                          <a:gd name="connsiteX15" fmla="*/ 211016 w 2219964"/>
                          <a:gd name="connsiteY15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944547 w 2219964"/>
                          <a:gd name="connsiteY11" fmla="*/ 1767979 h 3628333"/>
                          <a:gd name="connsiteX12" fmla="*/ 1085224 w 2219964"/>
                          <a:gd name="connsiteY12" fmla="*/ 1501697 h 3628333"/>
                          <a:gd name="connsiteX13" fmla="*/ 1607739 w 2219964"/>
                          <a:gd name="connsiteY13" fmla="*/ 1873486 h 3628333"/>
                          <a:gd name="connsiteX14" fmla="*/ 1808706 w 2219964"/>
                          <a:gd name="connsiteY14" fmla="*/ 1592132 h 3628333"/>
                          <a:gd name="connsiteX15" fmla="*/ 211016 w 2219964"/>
                          <a:gd name="connsiteY15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944547 w 2219964"/>
                          <a:gd name="connsiteY11" fmla="*/ 1767979 h 3628333"/>
                          <a:gd name="connsiteX12" fmla="*/ 1085224 w 2219964"/>
                          <a:gd name="connsiteY12" fmla="*/ 1501697 h 3628333"/>
                          <a:gd name="connsiteX13" fmla="*/ 1607739 w 2219964"/>
                          <a:gd name="connsiteY13" fmla="*/ 1873486 h 3628333"/>
                          <a:gd name="connsiteX14" fmla="*/ 1808706 w 2219964"/>
                          <a:gd name="connsiteY14" fmla="*/ 1592132 h 3628333"/>
                          <a:gd name="connsiteX15" fmla="*/ 211016 w 2219964"/>
                          <a:gd name="connsiteY15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090248 w 2219964"/>
                          <a:gd name="connsiteY11" fmla="*/ 2024212 h 3628333"/>
                          <a:gd name="connsiteX12" fmla="*/ 944547 w 2219964"/>
                          <a:gd name="connsiteY12" fmla="*/ 1767979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44547 w 2219964"/>
                          <a:gd name="connsiteY12" fmla="*/ 1767979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84741 w 2219964"/>
                          <a:gd name="connsiteY12" fmla="*/ 1783052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84741 w 2219964"/>
                          <a:gd name="connsiteY12" fmla="*/ 1783052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84741 w 2219964"/>
                          <a:gd name="connsiteY12" fmla="*/ 1783052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29475 w 2219964"/>
                          <a:gd name="connsiteY12" fmla="*/ 1762955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29475 w 2219964"/>
                          <a:gd name="connsiteY12" fmla="*/ 1762955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29475 w 2219964"/>
                          <a:gd name="connsiteY12" fmla="*/ 1762955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29475 w 2219964"/>
                          <a:gd name="connsiteY12" fmla="*/ 1762955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577593 w 2219964"/>
                          <a:gd name="connsiteY11" fmla="*/ 2280445 h 3628333"/>
                          <a:gd name="connsiteX12" fmla="*/ 929475 w 2219964"/>
                          <a:gd name="connsiteY12" fmla="*/ 1762955 h 3628333"/>
                          <a:gd name="connsiteX13" fmla="*/ 1085224 w 2219964"/>
                          <a:gd name="connsiteY13" fmla="*/ 1501697 h 3628333"/>
                          <a:gd name="connsiteX14" fmla="*/ 1607739 w 2219964"/>
                          <a:gd name="connsiteY14" fmla="*/ 1873486 h 3628333"/>
                          <a:gd name="connsiteX15" fmla="*/ 1808706 w 2219964"/>
                          <a:gd name="connsiteY15" fmla="*/ 1592132 h 3628333"/>
                          <a:gd name="connsiteX16" fmla="*/ 211016 w 2219964"/>
                          <a:gd name="connsiteY16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245998 w 2219964"/>
                          <a:gd name="connsiteY11" fmla="*/ 2190010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65372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90493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90493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567735 w 2219964"/>
                          <a:gd name="connsiteY9" fmla="*/ 2290493 h 3628333"/>
                          <a:gd name="connsiteX10" fmla="*/ 763677 w 2219964"/>
                          <a:gd name="connsiteY10" fmla="*/ 2049333 h 3628333"/>
                          <a:gd name="connsiteX11" fmla="*/ 1381651 w 2219964"/>
                          <a:gd name="connsiteY11" fmla="*/ 2521605 h 3628333"/>
                          <a:gd name="connsiteX12" fmla="*/ 1577593 w 2219964"/>
                          <a:gd name="connsiteY12" fmla="*/ 2280445 h 3628333"/>
                          <a:gd name="connsiteX13" fmla="*/ 929475 w 2219964"/>
                          <a:gd name="connsiteY13" fmla="*/ 1762955 h 3628333"/>
                          <a:gd name="connsiteX14" fmla="*/ 1085224 w 2219964"/>
                          <a:gd name="connsiteY14" fmla="*/ 1501697 h 3628333"/>
                          <a:gd name="connsiteX15" fmla="*/ 1607739 w 2219964"/>
                          <a:gd name="connsiteY15" fmla="*/ 1873486 h 3628333"/>
                          <a:gd name="connsiteX16" fmla="*/ 1808706 w 2219964"/>
                          <a:gd name="connsiteY16" fmla="*/ 1592132 h 3628333"/>
                          <a:gd name="connsiteX17" fmla="*/ 211016 w 2219964"/>
                          <a:gd name="connsiteY17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713435 w 2219964"/>
                          <a:gd name="connsiteY9" fmla="*/ 2692427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70151 w 2219964"/>
                          <a:gd name="connsiteY9" fmla="*/ 2727597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70151 w 2219964"/>
                          <a:gd name="connsiteY9" fmla="*/ 2727597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70151 w 2219964"/>
                          <a:gd name="connsiteY9" fmla="*/ 2727597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50054 w 2219964"/>
                          <a:gd name="connsiteY9" fmla="*/ 2692428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50054 w 2219964"/>
                          <a:gd name="connsiteY9" fmla="*/ 2692428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50054 w 2219964"/>
                          <a:gd name="connsiteY9" fmla="*/ 2692428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50054 w 2219964"/>
                          <a:gd name="connsiteY9" fmla="*/ 2692428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50054 w 2219964"/>
                          <a:gd name="connsiteY9" fmla="*/ 2692428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50054 w 2219964"/>
                          <a:gd name="connsiteY9" fmla="*/ 2692428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0199 w 2219964"/>
                          <a:gd name="connsiteY9" fmla="*/ 2702476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0199 w 2219964"/>
                          <a:gd name="connsiteY9" fmla="*/ 2702476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080199 w 2219964"/>
                          <a:gd name="connsiteY9" fmla="*/ 2702476 h 3628333"/>
                          <a:gd name="connsiteX10" fmla="*/ 567735 w 2219964"/>
                          <a:gd name="connsiteY10" fmla="*/ 2290493 h 3628333"/>
                          <a:gd name="connsiteX11" fmla="*/ 763677 w 2219964"/>
                          <a:gd name="connsiteY11" fmla="*/ 2049333 h 3628333"/>
                          <a:gd name="connsiteX12" fmla="*/ 1381651 w 2219964"/>
                          <a:gd name="connsiteY12" fmla="*/ 2521605 h 3628333"/>
                          <a:gd name="connsiteX13" fmla="*/ 1577593 w 2219964"/>
                          <a:gd name="connsiteY13" fmla="*/ 2280445 h 3628333"/>
                          <a:gd name="connsiteX14" fmla="*/ 929475 w 2219964"/>
                          <a:gd name="connsiteY14" fmla="*/ 1762955 h 3628333"/>
                          <a:gd name="connsiteX15" fmla="*/ 1085224 w 2219964"/>
                          <a:gd name="connsiteY15" fmla="*/ 1501697 h 3628333"/>
                          <a:gd name="connsiteX16" fmla="*/ 1607739 w 2219964"/>
                          <a:gd name="connsiteY16" fmla="*/ 1873486 h 3628333"/>
                          <a:gd name="connsiteX17" fmla="*/ 1808706 w 2219964"/>
                          <a:gd name="connsiteY17" fmla="*/ 1592132 h 3628333"/>
                          <a:gd name="connsiteX18" fmla="*/ 211016 w 2219964"/>
                          <a:gd name="connsiteY18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874209 w 2219964"/>
                          <a:gd name="connsiteY9" fmla="*/ 2988853 h 3628333"/>
                          <a:gd name="connsiteX10" fmla="*/ 1080199 w 2219964"/>
                          <a:gd name="connsiteY10" fmla="*/ 2702476 h 3628333"/>
                          <a:gd name="connsiteX11" fmla="*/ 567735 w 2219964"/>
                          <a:gd name="connsiteY11" fmla="*/ 2290493 h 3628333"/>
                          <a:gd name="connsiteX12" fmla="*/ 763677 w 2219964"/>
                          <a:gd name="connsiteY12" fmla="*/ 2049333 h 3628333"/>
                          <a:gd name="connsiteX13" fmla="*/ 1381651 w 2219964"/>
                          <a:gd name="connsiteY13" fmla="*/ 2521605 h 3628333"/>
                          <a:gd name="connsiteX14" fmla="*/ 1577593 w 2219964"/>
                          <a:gd name="connsiteY14" fmla="*/ 2280445 h 3628333"/>
                          <a:gd name="connsiteX15" fmla="*/ 929475 w 2219964"/>
                          <a:gd name="connsiteY15" fmla="*/ 1762955 h 3628333"/>
                          <a:gd name="connsiteX16" fmla="*/ 1085224 w 2219964"/>
                          <a:gd name="connsiteY16" fmla="*/ 1501697 h 3628333"/>
                          <a:gd name="connsiteX17" fmla="*/ 1607739 w 2219964"/>
                          <a:gd name="connsiteY17" fmla="*/ 1873486 h 3628333"/>
                          <a:gd name="connsiteX18" fmla="*/ 1808706 w 2219964"/>
                          <a:gd name="connsiteY18" fmla="*/ 1592132 h 3628333"/>
                          <a:gd name="connsiteX19" fmla="*/ 211016 w 2219964"/>
                          <a:gd name="connsiteY19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316525 w 2219964"/>
                          <a:gd name="connsiteY9" fmla="*/ 2506532 h 3628333"/>
                          <a:gd name="connsiteX10" fmla="*/ 1080199 w 2219964"/>
                          <a:gd name="connsiteY10" fmla="*/ 2702476 h 3628333"/>
                          <a:gd name="connsiteX11" fmla="*/ 567735 w 2219964"/>
                          <a:gd name="connsiteY11" fmla="*/ 2290493 h 3628333"/>
                          <a:gd name="connsiteX12" fmla="*/ 763677 w 2219964"/>
                          <a:gd name="connsiteY12" fmla="*/ 2049333 h 3628333"/>
                          <a:gd name="connsiteX13" fmla="*/ 1381651 w 2219964"/>
                          <a:gd name="connsiteY13" fmla="*/ 2521605 h 3628333"/>
                          <a:gd name="connsiteX14" fmla="*/ 1577593 w 2219964"/>
                          <a:gd name="connsiteY14" fmla="*/ 2280445 h 3628333"/>
                          <a:gd name="connsiteX15" fmla="*/ 929475 w 2219964"/>
                          <a:gd name="connsiteY15" fmla="*/ 1762955 h 3628333"/>
                          <a:gd name="connsiteX16" fmla="*/ 1085224 w 2219964"/>
                          <a:gd name="connsiteY16" fmla="*/ 1501697 h 3628333"/>
                          <a:gd name="connsiteX17" fmla="*/ 1607739 w 2219964"/>
                          <a:gd name="connsiteY17" fmla="*/ 1873486 h 3628333"/>
                          <a:gd name="connsiteX18" fmla="*/ 1808706 w 2219964"/>
                          <a:gd name="connsiteY18" fmla="*/ 1592132 h 3628333"/>
                          <a:gd name="connsiteX19" fmla="*/ 211016 w 2219964"/>
                          <a:gd name="connsiteY19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371791 w 2219964"/>
                          <a:gd name="connsiteY9" fmla="*/ 2687403 h 3628333"/>
                          <a:gd name="connsiteX10" fmla="*/ 316525 w 2219964"/>
                          <a:gd name="connsiteY10" fmla="*/ 2506532 h 3628333"/>
                          <a:gd name="connsiteX11" fmla="*/ 1080199 w 2219964"/>
                          <a:gd name="connsiteY11" fmla="*/ 2702476 h 3628333"/>
                          <a:gd name="connsiteX12" fmla="*/ 567735 w 2219964"/>
                          <a:gd name="connsiteY12" fmla="*/ 2290493 h 3628333"/>
                          <a:gd name="connsiteX13" fmla="*/ 763677 w 2219964"/>
                          <a:gd name="connsiteY13" fmla="*/ 2049333 h 3628333"/>
                          <a:gd name="connsiteX14" fmla="*/ 1381651 w 2219964"/>
                          <a:gd name="connsiteY14" fmla="*/ 2521605 h 3628333"/>
                          <a:gd name="connsiteX15" fmla="*/ 1577593 w 2219964"/>
                          <a:gd name="connsiteY15" fmla="*/ 2280445 h 3628333"/>
                          <a:gd name="connsiteX16" fmla="*/ 929475 w 2219964"/>
                          <a:gd name="connsiteY16" fmla="*/ 1762955 h 3628333"/>
                          <a:gd name="connsiteX17" fmla="*/ 1085224 w 2219964"/>
                          <a:gd name="connsiteY17" fmla="*/ 1501697 h 3628333"/>
                          <a:gd name="connsiteX18" fmla="*/ 1607739 w 2219964"/>
                          <a:gd name="connsiteY18" fmla="*/ 1873486 h 3628333"/>
                          <a:gd name="connsiteX19" fmla="*/ 1808706 w 2219964"/>
                          <a:gd name="connsiteY19" fmla="*/ 1592132 h 3628333"/>
                          <a:gd name="connsiteX20" fmla="*/ 211016 w 2219964"/>
                          <a:gd name="connsiteY20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16525 w 2219964"/>
                          <a:gd name="connsiteY10" fmla="*/ 2506532 h 3628333"/>
                          <a:gd name="connsiteX11" fmla="*/ 1080199 w 2219964"/>
                          <a:gd name="connsiteY11" fmla="*/ 2702476 h 3628333"/>
                          <a:gd name="connsiteX12" fmla="*/ 567735 w 2219964"/>
                          <a:gd name="connsiteY12" fmla="*/ 2290493 h 3628333"/>
                          <a:gd name="connsiteX13" fmla="*/ 763677 w 2219964"/>
                          <a:gd name="connsiteY13" fmla="*/ 2049333 h 3628333"/>
                          <a:gd name="connsiteX14" fmla="*/ 1381651 w 2219964"/>
                          <a:gd name="connsiteY14" fmla="*/ 2521605 h 3628333"/>
                          <a:gd name="connsiteX15" fmla="*/ 1577593 w 2219964"/>
                          <a:gd name="connsiteY15" fmla="*/ 2280445 h 3628333"/>
                          <a:gd name="connsiteX16" fmla="*/ 929475 w 2219964"/>
                          <a:gd name="connsiteY16" fmla="*/ 1762955 h 3628333"/>
                          <a:gd name="connsiteX17" fmla="*/ 1085224 w 2219964"/>
                          <a:gd name="connsiteY17" fmla="*/ 1501697 h 3628333"/>
                          <a:gd name="connsiteX18" fmla="*/ 1607739 w 2219964"/>
                          <a:gd name="connsiteY18" fmla="*/ 1873486 h 3628333"/>
                          <a:gd name="connsiteX19" fmla="*/ 1808706 w 2219964"/>
                          <a:gd name="connsiteY19" fmla="*/ 1592132 h 3628333"/>
                          <a:gd name="connsiteX20" fmla="*/ 211016 w 2219964"/>
                          <a:gd name="connsiteY20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16525 w 2219964"/>
                          <a:gd name="connsiteY10" fmla="*/ 2506532 h 3628333"/>
                          <a:gd name="connsiteX11" fmla="*/ 768701 w 2219964"/>
                          <a:gd name="connsiteY11" fmla="*/ 2647210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16525 w 2219964"/>
                          <a:gd name="connsiteY10" fmla="*/ 2506532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16525 w 2219964"/>
                          <a:gd name="connsiteY10" fmla="*/ 2506532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16525 w 2219964"/>
                          <a:gd name="connsiteY10" fmla="*/ 2506532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21549 w 2219964"/>
                          <a:gd name="connsiteY10" fmla="*/ 2541701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21549 w 2219964"/>
                          <a:gd name="connsiteY10" fmla="*/ 2541701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21549 w 2219964"/>
                          <a:gd name="connsiteY10" fmla="*/ 2541701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67733 w 2219964"/>
                          <a:gd name="connsiteY8" fmla="*/ 3099385 h 3628333"/>
                          <a:gd name="connsiteX9" fmla="*/ 150727 w 2219964"/>
                          <a:gd name="connsiteY9" fmla="*/ 2752718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50727 w 2219964"/>
                          <a:gd name="connsiteY9" fmla="*/ 2752718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50727 w 2219964"/>
                          <a:gd name="connsiteY9" fmla="*/ 2752718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50727 w 2219964"/>
                          <a:gd name="connsiteY9" fmla="*/ 2752718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25606 w 2219964"/>
                          <a:gd name="connsiteY9" fmla="*/ 2757742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25606 w 2219964"/>
                          <a:gd name="connsiteY9" fmla="*/ 2757742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40679 w 2219964"/>
                          <a:gd name="connsiteY9" fmla="*/ 2757742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40679 w 2219964"/>
                          <a:gd name="connsiteY9" fmla="*/ 2757742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40679 w 2219964"/>
                          <a:gd name="connsiteY9" fmla="*/ 2757742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  <a:gd name="connsiteX0" fmla="*/ 211016 w 2219964"/>
                          <a:gd name="connsiteY0" fmla="*/ 125072 h 3628333"/>
                          <a:gd name="connsiteX1" fmla="*/ 532565 w 2219964"/>
                          <a:gd name="connsiteY1" fmla="*/ 4492 h 3628333"/>
                          <a:gd name="connsiteX2" fmla="*/ 2054889 w 2219964"/>
                          <a:gd name="connsiteY2" fmla="*/ 1386139 h 3628333"/>
                          <a:gd name="connsiteX3" fmla="*/ 1919238 w 2219964"/>
                          <a:gd name="connsiteY3" fmla="*/ 2240250 h 3628333"/>
                          <a:gd name="connsiteX4" fmla="*/ 1436916 w 2219964"/>
                          <a:gd name="connsiteY4" fmla="*/ 2868272 h 3628333"/>
                          <a:gd name="connsiteX5" fmla="*/ 864159 w 2219964"/>
                          <a:gd name="connsiteY5" fmla="*/ 3280255 h 3628333"/>
                          <a:gd name="connsiteX6" fmla="*/ 0 w 2219964"/>
                          <a:gd name="connsiteY6" fmla="*/ 3521415 h 3628333"/>
                          <a:gd name="connsiteX7" fmla="*/ 135654 w 2219964"/>
                          <a:gd name="connsiteY7" fmla="*/ 3219965 h 3628333"/>
                          <a:gd name="connsiteX8" fmla="*/ 552660 w 2219964"/>
                          <a:gd name="connsiteY8" fmla="*/ 3129530 h 3628333"/>
                          <a:gd name="connsiteX9" fmla="*/ 140679 w 2219964"/>
                          <a:gd name="connsiteY9" fmla="*/ 2757742 h 3628333"/>
                          <a:gd name="connsiteX10" fmla="*/ 326573 w 2219964"/>
                          <a:gd name="connsiteY10" fmla="*/ 2521604 h 3628333"/>
                          <a:gd name="connsiteX11" fmla="*/ 884257 w 2219964"/>
                          <a:gd name="connsiteY11" fmla="*/ 2938612 h 3628333"/>
                          <a:gd name="connsiteX12" fmla="*/ 1080199 w 2219964"/>
                          <a:gd name="connsiteY12" fmla="*/ 2702476 h 3628333"/>
                          <a:gd name="connsiteX13" fmla="*/ 567735 w 2219964"/>
                          <a:gd name="connsiteY13" fmla="*/ 2290493 h 3628333"/>
                          <a:gd name="connsiteX14" fmla="*/ 763677 w 2219964"/>
                          <a:gd name="connsiteY14" fmla="*/ 2049333 h 3628333"/>
                          <a:gd name="connsiteX15" fmla="*/ 1381651 w 2219964"/>
                          <a:gd name="connsiteY15" fmla="*/ 2521605 h 3628333"/>
                          <a:gd name="connsiteX16" fmla="*/ 1577593 w 2219964"/>
                          <a:gd name="connsiteY16" fmla="*/ 2280445 h 3628333"/>
                          <a:gd name="connsiteX17" fmla="*/ 929475 w 2219964"/>
                          <a:gd name="connsiteY17" fmla="*/ 1762955 h 3628333"/>
                          <a:gd name="connsiteX18" fmla="*/ 1085224 w 2219964"/>
                          <a:gd name="connsiteY18" fmla="*/ 1501697 h 3628333"/>
                          <a:gd name="connsiteX19" fmla="*/ 1607739 w 2219964"/>
                          <a:gd name="connsiteY19" fmla="*/ 1873486 h 3628333"/>
                          <a:gd name="connsiteX20" fmla="*/ 1808706 w 2219964"/>
                          <a:gd name="connsiteY20" fmla="*/ 1592132 h 3628333"/>
                          <a:gd name="connsiteX21" fmla="*/ 211016 w 2219964"/>
                          <a:gd name="connsiteY21" fmla="*/ 125072 h 36283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219964" h="3628333">
                            <a:moveTo>
                              <a:pt x="211016" y="125072"/>
                            </a:moveTo>
                            <a:cubicBezTo>
                              <a:pt x="82063" y="-10581"/>
                              <a:pt x="415334" y="-5556"/>
                              <a:pt x="532565" y="4492"/>
                            </a:cubicBezTo>
                            <a:cubicBezTo>
                              <a:pt x="1316336" y="749744"/>
                              <a:pt x="1562521" y="897119"/>
                              <a:pt x="2054889" y="1386139"/>
                            </a:cubicBezTo>
                            <a:cubicBezTo>
                              <a:pt x="2436727" y="1853387"/>
                              <a:pt x="2054890" y="2184984"/>
                              <a:pt x="1919238" y="2240250"/>
                            </a:cubicBezTo>
                            <a:cubicBezTo>
                              <a:pt x="2013024" y="2829754"/>
                              <a:pt x="1574243" y="2861572"/>
                              <a:pt x="1436916" y="2868272"/>
                            </a:cubicBezTo>
                            <a:cubicBezTo>
                              <a:pt x="1318010" y="3369015"/>
                              <a:pt x="993113" y="3251785"/>
                              <a:pt x="864159" y="3280255"/>
                            </a:cubicBezTo>
                            <a:cubicBezTo>
                              <a:pt x="689988" y="3775973"/>
                              <a:pt x="128953" y="3628598"/>
                              <a:pt x="0" y="3521415"/>
                            </a:cubicBezTo>
                            <a:lnTo>
                              <a:pt x="135654" y="3219965"/>
                            </a:lnTo>
                            <a:cubicBezTo>
                              <a:pt x="480646" y="3471175"/>
                              <a:pt x="574432" y="3204892"/>
                              <a:pt x="552660" y="3129530"/>
                            </a:cubicBezTo>
                            <a:cubicBezTo>
                              <a:pt x="592016" y="3040770"/>
                              <a:pt x="242837" y="2901769"/>
                              <a:pt x="140679" y="2757742"/>
                            </a:cubicBezTo>
                            <a:cubicBezTo>
                              <a:pt x="38521" y="2658933"/>
                              <a:pt x="138167" y="2418609"/>
                              <a:pt x="326573" y="2521604"/>
                            </a:cubicBezTo>
                            <a:cubicBezTo>
                              <a:pt x="449666" y="2609527"/>
                              <a:pt x="756978" y="2905955"/>
                              <a:pt x="884257" y="2938612"/>
                            </a:cubicBezTo>
                            <a:cubicBezTo>
                              <a:pt x="1142164" y="3031559"/>
                              <a:pt x="1168959" y="2766953"/>
                              <a:pt x="1080199" y="2702476"/>
                            </a:cubicBezTo>
                            <a:cubicBezTo>
                              <a:pt x="874208" y="2507371"/>
                              <a:pt x="825642" y="2548400"/>
                              <a:pt x="567735" y="2290493"/>
                            </a:cubicBezTo>
                            <a:cubicBezTo>
                              <a:pt x="487348" y="2178287"/>
                              <a:pt x="542613" y="2005790"/>
                              <a:pt x="763677" y="2049333"/>
                            </a:cubicBezTo>
                            <a:cubicBezTo>
                              <a:pt x="886769" y="2122184"/>
                              <a:pt x="1245998" y="2483086"/>
                              <a:pt x="1381651" y="2521605"/>
                            </a:cubicBezTo>
                            <a:cubicBezTo>
                              <a:pt x="1602715" y="2665631"/>
                              <a:pt x="1710734" y="2346597"/>
                              <a:pt x="1577593" y="2280445"/>
                            </a:cubicBezTo>
                            <a:cubicBezTo>
                              <a:pt x="1524839" y="2209269"/>
                              <a:pt x="1025771" y="1855065"/>
                              <a:pt x="929475" y="1762955"/>
                            </a:cubicBezTo>
                            <a:cubicBezTo>
                              <a:pt x="767027" y="1603855"/>
                              <a:pt x="966319" y="1414611"/>
                              <a:pt x="1085224" y="1501697"/>
                            </a:cubicBezTo>
                            <a:lnTo>
                              <a:pt x="1607739" y="1873486"/>
                            </a:lnTo>
                            <a:cubicBezTo>
                              <a:pt x="1847224" y="2077801"/>
                              <a:pt x="2001300" y="1724436"/>
                              <a:pt x="1808706" y="1592132"/>
                            </a:cubicBezTo>
                            <a:lnTo>
                              <a:pt x="211016" y="125072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4D69B451-E72A-58A0-7961-783A250BD706}"/>
                      </a:ext>
                    </a:extLst>
                  </p:cNvPr>
                  <p:cNvGrpSpPr/>
                  <p:nvPr/>
                </p:nvGrpSpPr>
                <p:grpSpPr>
                  <a:xfrm>
                    <a:off x="163801" y="3948602"/>
                    <a:ext cx="558563" cy="1198844"/>
                    <a:chOff x="163801" y="3948602"/>
                    <a:chExt cx="558563" cy="1198844"/>
                  </a:xfrm>
                </p:grpSpPr>
                <p:grpSp>
                  <p:nvGrpSpPr>
                    <p:cNvPr id="24" name="Group 4">
                      <a:extLst>
                        <a:ext uri="{FF2B5EF4-FFF2-40B4-BE49-F238E27FC236}">
                          <a16:creationId xmlns:a16="http://schemas.microsoft.com/office/drawing/2014/main" id="{22024E3B-9263-3060-24F2-057E5EBF7EB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163801" y="3948602"/>
                      <a:ext cx="558563" cy="1198844"/>
                      <a:chOff x="1011" y="583"/>
                      <a:chExt cx="749" cy="3257"/>
                    </a:xfrm>
                  </p:grpSpPr>
                  <p:sp>
                    <p:nvSpPr>
                      <p:cNvPr id="29" name="Freeform 5">
                        <a:extLst>
                          <a:ext uri="{FF2B5EF4-FFF2-40B4-BE49-F238E27FC236}">
                            <a16:creationId xmlns:a16="http://schemas.microsoft.com/office/drawing/2014/main" id="{F36E05E6-52B5-2140-A320-DF2A9304B1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1" y="583"/>
                        <a:ext cx="749" cy="120"/>
                      </a:xfrm>
                      <a:custGeom>
                        <a:avLst/>
                        <a:gdLst>
                          <a:gd name="T0" fmla="*/ 635 w 749"/>
                          <a:gd name="T1" fmla="*/ 120 h 120"/>
                          <a:gd name="T2" fmla="*/ 0 w 749"/>
                          <a:gd name="T3" fmla="*/ 120 h 120"/>
                          <a:gd name="T4" fmla="*/ 134 w 749"/>
                          <a:gd name="T5" fmla="*/ 0 h 120"/>
                          <a:gd name="T6" fmla="*/ 749 w 749"/>
                          <a:gd name="T7" fmla="*/ 0 h 120"/>
                          <a:gd name="T8" fmla="*/ 635 w 749"/>
                          <a:gd name="T9" fmla="*/ 120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49" h="120">
                            <a:moveTo>
                              <a:pt x="635" y="120"/>
                            </a:moveTo>
                            <a:lnTo>
                              <a:pt x="0" y="120"/>
                            </a:lnTo>
                            <a:lnTo>
                              <a:pt x="134" y="0"/>
                            </a:lnTo>
                            <a:lnTo>
                              <a:pt x="749" y="0"/>
                            </a:lnTo>
                            <a:lnTo>
                              <a:pt x="635" y="120"/>
                            </a:lnTo>
                            <a:close/>
                          </a:path>
                        </a:pathLst>
                      </a:custGeom>
                      <a:solidFill>
                        <a:srgbClr val="79939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Rectangle 6">
                        <a:extLst>
                          <a:ext uri="{FF2B5EF4-FFF2-40B4-BE49-F238E27FC236}">
                            <a16:creationId xmlns:a16="http://schemas.microsoft.com/office/drawing/2014/main" id="{0BC9C548-5BD9-2726-E850-497D73AEBFD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1" y="703"/>
                        <a:ext cx="630" cy="3137"/>
                      </a:xfrm>
                      <a:prstGeom prst="rect">
                        <a:avLst/>
                      </a:prstGeom>
                      <a:solidFill>
                        <a:srgbClr val="657E7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Freeform 10">
                        <a:extLst>
                          <a:ext uri="{FF2B5EF4-FFF2-40B4-BE49-F238E27FC236}">
                            <a16:creationId xmlns:a16="http://schemas.microsoft.com/office/drawing/2014/main" id="{960CC5DE-9BC6-BA68-01E3-8681B518B6F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1" y="583"/>
                        <a:ext cx="119" cy="3257"/>
                      </a:xfrm>
                      <a:custGeom>
                        <a:avLst/>
                        <a:gdLst>
                          <a:gd name="T0" fmla="*/ 119 w 119"/>
                          <a:gd name="T1" fmla="*/ 0 h 3257"/>
                          <a:gd name="T2" fmla="*/ 119 w 119"/>
                          <a:gd name="T3" fmla="*/ 3144 h 3257"/>
                          <a:gd name="T4" fmla="*/ 0 w 119"/>
                          <a:gd name="T5" fmla="*/ 3257 h 3257"/>
                          <a:gd name="T6" fmla="*/ 0 w 119"/>
                          <a:gd name="T7" fmla="*/ 120 h 3257"/>
                          <a:gd name="T8" fmla="*/ 119 w 119"/>
                          <a:gd name="T9" fmla="*/ 0 h 3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9" h="3257">
                            <a:moveTo>
                              <a:pt x="119" y="0"/>
                            </a:moveTo>
                            <a:lnTo>
                              <a:pt x="119" y="3144"/>
                            </a:lnTo>
                            <a:lnTo>
                              <a:pt x="0" y="3257"/>
                            </a:lnTo>
                            <a:lnTo>
                              <a:pt x="0" y="120"/>
                            </a:lnTo>
                            <a:lnTo>
                              <a:pt x="119" y="0"/>
                            </a:lnTo>
                            <a:close/>
                          </a:path>
                        </a:pathLst>
                      </a:custGeom>
                      <a:solidFill>
                        <a:srgbClr val="495B5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266D11E7-023D-3C6A-681B-1290488D7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6837" y="4430694"/>
                      <a:ext cx="232490" cy="234660"/>
                      <a:chOff x="3163840" y="3290866"/>
                      <a:chExt cx="584923" cy="584536"/>
                    </a:xfrm>
                    <a:solidFill>
                      <a:schemeClr val="bg1"/>
                    </a:solidFill>
                    <a:effectLst/>
                  </p:grpSpPr>
                  <p:sp>
                    <p:nvSpPr>
                      <p:cNvPr id="26" name="Freeform 169">
                        <a:extLst>
                          <a:ext uri="{FF2B5EF4-FFF2-40B4-BE49-F238E27FC236}">
                            <a16:creationId xmlns:a16="http://schemas.microsoft.com/office/drawing/2014/main" id="{F4D5F5A6-D3EC-446D-A6BF-C293024EC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63840" y="3290866"/>
                        <a:ext cx="583073" cy="584536"/>
                      </a:xfrm>
                      <a:custGeom>
                        <a:avLst/>
                        <a:gdLst>
                          <a:gd name="connsiteX0" fmla="*/ 4363635 w 5505854"/>
                          <a:gd name="connsiteY0" fmla="*/ 5002925 h 5519670"/>
                          <a:gd name="connsiteX1" fmla="*/ 4302910 w 5505854"/>
                          <a:gd name="connsiteY1" fmla="*/ 5048334 h 5519670"/>
                          <a:gd name="connsiteX2" fmla="*/ 3042030 w 5505854"/>
                          <a:gd name="connsiteY2" fmla="*/ 5505422 h 5519670"/>
                          <a:gd name="connsiteX3" fmla="*/ 2973506 w 5505854"/>
                          <a:gd name="connsiteY3" fmla="*/ 5508882 h 5519670"/>
                          <a:gd name="connsiteX4" fmla="*/ 3137533 w 5505854"/>
                          <a:gd name="connsiteY4" fmla="*/ 5489897 h 5519670"/>
                          <a:gd name="connsiteX5" fmla="*/ 4197259 w 5505854"/>
                          <a:gd name="connsiteY5" fmla="*/ 5108401 h 5519670"/>
                          <a:gd name="connsiteX6" fmla="*/ 5308752 w 5505854"/>
                          <a:gd name="connsiteY6" fmla="*/ 3817879 h 5519670"/>
                          <a:gd name="connsiteX7" fmla="*/ 5302820 w 5505854"/>
                          <a:gd name="connsiteY7" fmla="*/ 3834088 h 5519670"/>
                          <a:gd name="connsiteX8" fmla="*/ 5300871 w 5505854"/>
                          <a:gd name="connsiteY8" fmla="*/ 3838133 h 5519670"/>
                          <a:gd name="connsiteX9" fmla="*/ 5411836 w 5505854"/>
                          <a:gd name="connsiteY9" fmla="*/ 3517478 h 5519670"/>
                          <a:gd name="connsiteX10" fmla="*/ 5395625 w 5505854"/>
                          <a:gd name="connsiteY10" fmla="*/ 3580526 h 5519670"/>
                          <a:gd name="connsiteX11" fmla="*/ 5379308 w 5505854"/>
                          <a:gd name="connsiteY11" fmla="*/ 3625108 h 5519670"/>
                          <a:gd name="connsiteX12" fmla="*/ 5470645 w 5505854"/>
                          <a:gd name="connsiteY12" fmla="*/ 3270088 h 5519670"/>
                          <a:gd name="connsiteX13" fmla="*/ 5463632 w 5505854"/>
                          <a:gd name="connsiteY13" fmla="*/ 3316038 h 5519670"/>
                          <a:gd name="connsiteX14" fmla="*/ 5441629 w 5505854"/>
                          <a:gd name="connsiteY14" fmla="*/ 3401611 h 5519670"/>
                          <a:gd name="connsiteX15" fmla="*/ 5505854 w 5505854"/>
                          <a:gd name="connsiteY15" fmla="*/ 3034088 h 5519670"/>
                          <a:gd name="connsiteX16" fmla="*/ 5505453 w 5505854"/>
                          <a:gd name="connsiteY16" fmla="*/ 3042012 h 5519670"/>
                          <a:gd name="connsiteX17" fmla="*/ 5494827 w 5505854"/>
                          <a:gd name="connsiteY17" fmla="*/ 3111641 h 5519670"/>
                          <a:gd name="connsiteX18" fmla="*/ 4643509 w 5505854"/>
                          <a:gd name="connsiteY18" fmla="*/ 746669 h 5519670"/>
                          <a:gd name="connsiteX19" fmla="*/ 4711361 w 5505854"/>
                          <a:gd name="connsiteY19" fmla="*/ 808337 h 5519670"/>
                          <a:gd name="connsiteX20" fmla="*/ 4725587 w 5505854"/>
                          <a:gd name="connsiteY20" fmla="*/ 823990 h 5519670"/>
                          <a:gd name="connsiteX21" fmla="*/ 2759851 w 5505854"/>
                          <a:gd name="connsiteY21" fmla="*/ 0 h 5519670"/>
                          <a:gd name="connsiteX22" fmla="*/ 4515373 w 5505854"/>
                          <a:gd name="connsiteY22" fmla="*/ 630212 h 5519670"/>
                          <a:gd name="connsiteX23" fmla="*/ 4638007 w 5505854"/>
                          <a:gd name="connsiteY23" fmla="*/ 741669 h 5519670"/>
                          <a:gd name="connsiteX24" fmla="*/ 2669775 w 5505854"/>
                          <a:gd name="connsiteY24" fmla="*/ 2677056 h 5519670"/>
                          <a:gd name="connsiteX25" fmla="*/ 2672950 w 5505854"/>
                          <a:gd name="connsiteY25" fmla="*/ 5509082 h 5519670"/>
                          <a:gd name="connsiteX26" fmla="*/ 2817887 w 5505854"/>
                          <a:gd name="connsiteY26" fmla="*/ 5515276 h 5519670"/>
                          <a:gd name="connsiteX27" fmla="*/ 2972548 w 5505854"/>
                          <a:gd name="connsiteY27" fmla="*/ 5508930 h 5519670"/>
                          <a:gd name="connsiteX28" fmla="*/ 2759851 w 5505854"/>
                          <a:gd name="connsiteY28" fmla="*/ 5519670 h 5519670"/>
                          <a:gd name="connsiteX29" fmla="*/ 0 w 5505854"/>
                          <a:gd name="connsiteY29" fmla="*/ 2759835 h 5519670"/>
                          <a:gd name="connsiteX30" fmla="*/ 2759851 w 5505854"/>
                          <a:gd name="connsiteY30" fmla="*/ 0 h 5519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5505854" h="5519670">
                            <a:moveTo>
                              <a:pt x="4363635" y="5002925"/>
                            </a:moveTo>
                            <a:lnTo>
                              <a:pt x="4302910" y="5048334"/>
                            </a:lnTo>
                            <a:cubicBezTo>
                              <a:pt x="3935848" y="5296315"/>
                              <a:pt x="3505921" y="5458311"/>
                              <a:pt x="3042030" y="5505422"/>
                            </a:cubicBezTo>
                            <a:lnTo>
                              <a:pt x="2973506" y="5508882"/>
                            </a:lnTo>
                            <a:lnTo>
                              <a:pt x="3137533" y="5489897"/>
                            </a:lnTo>
                            <a:cubicBezTo>
                              <a:pt x="3473210" y="5439253"/>
                              <a:pt x="3849350" y="5312627"/>
                              <a:pt x="4197259" y="5108401"/>
                            </a:cubicBezTo>
                            <a:close/>
                            <a:moveTo>
                              <a:pt x="5308752" y="3817879"/>
                            </a:moveTo>
                            <a:lnTo>
                              <a:pt x="5302820" y="3834088"/>
                            </a:lnTo>
                            <a:lnTo>
                              <a:pt x="5300871" y="3838133"/>
                            </a:lnTo>
                            <a:close/>
                            <a:moveTo>
                              <a:pt x="5411836" y="3517478"/>
                            </a:moveTo>
                            <a:lnTo>
                              <a:pt x="5395625" y="3580526"/>
                            </a:lnTo>
                            <a:lnTo>
                              <a:pt x="5379308" y="3625108"/>
                            </a:lnTo>
                            <a:close/>
                            <a:moveTo>
                              <a:pt x="5470645" y="3270088"/>
                            </a:moveTo>
                            <a:lnTo>
                              <a:pt x="5463632" y="3316038"/>
                            </a:lnTo>
                            <a:lnTo>
                              <a:pt x="5441629" y="3401611"/>
                            </a:lnTo>
                            <a:close/>
                            <a:moveTo>
                              <a:pt x="5505854" y="3034088"/>
                            </a:moveTo>
                            <a:lnTo>
                              <a:pt x="5505453" y="3042012"/>
                            </a:lnTo>
                            <a:lnTo>
                              <a:pt x="5494827" y="3111641"/>
                            </a:lnTo>
                            <a:close/>
                            <a:moveTo>
                              <a:pt x="4643509" y="746669"/>
                            </a:moveTo>
                            <a:lnTo>
                              <a:pt x="4711361" y="808337"/>
                            </a:lnTo>
                            <a:lnTo>
                              <a:pt x="4725587" y="823990"/>
                            </a:lnTo>
                            <a:close/>
                            <a:moveTo>
                              <a:pt x="2759851" y="0"/>
                            </a:moveTo>
                            <a:cubicBezTo>
                              <a:pt x="3426699" y="0"/>
                              <a:pt x="4038308" y="236506"/>
                              <a:pt x="4515373" y="630212"/>
                            </a:cubicBezTo>
                            <a:lnTo>
                              <a:pt x="4638007" y="741669"/>
                            </a:lnTo>
                            <a:lnTo>
                              <a:pt x="2669775" y="2677056"/>
                            </a:lnTo>
                            <a:cubicBezTo>
                              <a:pt x="2670833" y="3626145"/>
                              <a:pt x="2671892" y="4559993"/>
                              <a:pt x="2672950" y="5509082"/>
                            </a:cubicBezTo>
                            <a:cubicBezTo>
                              <a:pt x="2719291" y="5513237"/>
                              <a:pt x="2767709" y="5515304"/>
                              <a:pt x="2817887" y="5515276"/>
                            </a:cubicBezTo>
                            <a:lnTo>
                              <a:pt x="2972548" y="5508930"/>
                            </a:lnTo>
                            <a:lnTo>
                              <a:pt x="2759851" y="5519670"/>
                            </a:lnTo>
                            <a:cubicBezTo>
                              <a:pt x="1235627" y="5519670"/>
                              <a:pt x="0" y="4284050"/>
                              <a:pt x="0" y="2759835"/>
                            </a:cubicBezTo>
                            <a:cubicBezTo>
                              <a:pt x="0" y="1235620"/>
                              <a:pt x="1235627" y="0"/>
                              <a:pt x="2759851" y="0"/>
                            </a:cubicBez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wrap="square" rtlCol="0" anchor="ctr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Rectangle 42">
                        <a:extLst>
                          <a:ext uri="{FF2B5EF4-FFF2-40B4-BE49-F238E27FC236}">
                            <a16:creationId xmlns:a16="http://schemas.microsoft.com/office/drawing/2014/main" id="{FF02AB26-3EFB-D4D0-20FF-94725E3F53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398" y="3384735"/>
                        <a:ext cx="276365" cy="397153"/>
                      </a:xfrm>
                      <a:custGeom>
                        <a:avLst/>
                        <a:gdLst>
                          <a:gd name="connsiteX0" fmla="*/ 0 w 1643207"/>
                          <a:gd name="connsiteY0" fmla="*/ 0 h 930836"/>
                          <a:gd name="connsiteX1" fmla="*/ 1643207 w 1643207"/>
                          <a:gd name="connsiteY1" fmla="*/ 0 h 930836"/>
                          <a:gd name="connsiteX2" fmla="*/ 1643207 w 1643207"/>
                          <a:gd name="connsiteY2" fmla="*/ 930836 h 930836"/>
                          <a:gd name="connsiteX3" fmla="*/ 0 w 1643207"/>
                          <a:gd name="connsiteY3" fmla="*/ 930836 h 930836"/>
                          <a:gd name="connsiteX4" fmla="*/ 0 w 1643207"/>
                          <a:gd name="connsiteY4" fmla="*/ 0 h 930836"/>
                          <a:gd name="connsiteX0" fmla="*/ 0 w 1643207"/>
                          <a:gd name="connsiteY0" fmla="*/ 1234440 h 2165276"/>
                          <a:gd name="connsiteX1" fmla="*/ 987887 w 1643207"/>
                          <a:gd name="connsiteY1" fmla="*/ 0 h 2165276"/>
                          <a:gd name="connsiteX2" fmla="*/ 1643207 w 1643207"/>
                          <a:gd name="connsiteY2" fmla="*/ 2165276 h 2165276"/>
                          <a:gd name="connsiteX3" fmla="*/ 0 w 1643207"/>
                          <a:gd name="connsiteY3" fmla="*/ 2165276 h 2165276"/>
                          <a:gd name="connsiteX4" fmla="*/ 0 w 1643207"/>
                          <a:gd name="connsiteY4" fmla="*/ 1234440 h 2165276"/>
                          <a:gd name="connsiteX0" fmla="*/ 0 w 2527127"/>
                          <a:gd name="connsiteY0" fmla="*/ 1821180 h 2165276"/>
                          <a:gd name="connsiteX1" fmla="*/ 1871807 w 2527127"/>
                          <a:gd name="connsiteY1" fmla="*/ 0 h 2165276"/>
                          <a:gd name="connsiteX2" fmla="*/ 2527127 w 2527127"/>
                          <a:gd name="connsiteY2" fmla="*/ 2165276 h 2165276"/>
                          <a:gd name="connsiteX3" fmla="*/ 883920 w 2527127"/>
                          <a:gd name="connsiteY3" fmla="*/ 2165276 h 2165276"/>
                          <a:gd name="connsiteX4" fmla="*/ 0 w 2527127"/>
                          <a:gd name="connsiteY4" fmla="*/ 1821180 h 2165276"/>
                          <a:gd name="connsiteX0" fmla="*/ 0 w 2527127"/>
                          <a:gd name="connsiteY0" fmla="*/ 1821180 h 3750236"/>
                          <a:gd name="connsiteX1" fmla="*/ 1871807 w 2527127"/>
                          <a:gd name="connsiteY1" fmla="*/ 0 h 3750236"/>
                          <a:gd name="connsiteX2" fmla="*/ 2527127 w 2527127"/>
                          <a:gd name="connsiteY2" fmla="*/ 2165276 h 3750236"/>
                          <a:gd name="connsiteX3" fmla="*/ 1866900 w 2527127"/>
                          <a:gd name="connsiteY3" fmla="*/ 3750236 h 3750236"/>
                          <a:gd name="connsiteX4" fmla="*/ 0 w 2527127"/>
                          <a:gd name="connsiteY4" fmla="*/ 1821180 h 3750236"/>
                          <a:gd name="connsiteX0" fmla="*/ 0 w 1871807"/>
                          <a:gd name="connsiteY0" fmla="*/ 1821180 h 3750236"/>
                          <a:gd name="connsiteX1" fmla="*/ 1871807 w 1871807"/>
                          <a:gd name="connsiteY1" fmla="*/ 0 h 3750236"/>
                          <a:gd name="connsiteX2" fmla="*/ 1866900 w 1871807"/>
                          <a:gd name="connsiteY2" fmla="*/ 3750236 h 3750236"/>
                          <a:gd name="connsiteX3" fmla="*/ 0 w 1871807"/>
                          <a:gd name="connsiteY3" fmla="*/ 1821180 h 3750236"/>
                          <a:gd name="connsiteX0" fmla="*/ 0 w 2190271"/>
                          <a:gd name="connsiteY0" fmla="*/ 1821180 h 3750236"/>
                          <a:gd name="connsiteX1" fmla="*/ 1871807 w 2190271"/>
                          <a:gd name="connsiteY1" fmla="*/ 0 h 3750236"/>
                          <a:gd name="connsiteX2" fmla="*/ 1866900 w 2190271"/>
                          <a:gd name="connsiteY2" fmla="*/ 3750236 h 3750236"/>
                          <a:gd name="connsiteX3" fmla="*/ 0 w 2190271"/>
                          <a:gd name="connsiteY3" fmla="*/ 1821180 h 3750236"/>
                          <a:gd name="connsiteX0" fmla="*/ 0 w 2547144"/>
                          <a:gd name="connsiteY0" fmla="*/ 1821180 h 3750236"/>
                          <a:gd name="connsiteX1" fmla="*/ 1871807 w 2547144"/>
                          <a:gd name="connsiteY1" fmla="*/ 0 h 3750236"/>
                          <a:gd name="connsiteX2" fmla="*/ 1866900 w 2547144"/>
                          <a:gd name="connsiteY2" fmla="*/ 3750236 h 3750236"/>
                          <a:gd name="connsiteX3" fmla="*/ 0 w 2547144"/>
                          <a:gd name="connsiteY3" fmla="*/ 1821180 h 3750236"/>
                          <a:gd name="connsiteX0" fmla="*/ 0 w 2583760"/>
                          <a:gd name="connsiteY0" fmla="*/ 1821180 h 3750236"/>
                          <a:gd name="connsiteX1" fmla="*/ 1871807 w 2583760"/>
                          <a:gd name="connsiteY1" fmla="*/ 0 h 3750236"/>
                          <a:gd name="connsiteX2" fmla="*/ 1866900 w 2583760"/>
                          <a:gd name="connsiteY2" fmla="*/ 3750236 h 3750236"/>
                          <a:gd name="connsiteX3" fmla="*/ 0 w 2583760"/>
                          <a:gd name="connsiteY3" fmla="*/ 1821180 h 3750236"/>
                          <a:gd name="connsiteX0" fmla="*/ 0 w 2592856"/>
                          <a:gd name="connsiteY0" fmla="*/ 1821180 h 3750236"/>
                          <a:gd name="connsiteX1" fmla="*/ 1871807 w 2592856"/>
                          <a:gd name="connsiteY1" fmla="*/ 0 h 3750236"/>
                          <a:gd name="connsiteX2" fmla="*/ 1866900 w 2592856"/>
                          <a:gd name="connsiteY2" fmla="*/ 3750236 h 3750236"/>
                          <a:gd name="connsiteX3" fmla="*/ 0 w 2592856"/>
                          <a:gd name="connsiteY3" fmla="*/ 1821180 h 3750236"/>
                          <a:gd name="connsiteX0" fmla="*/ 0 w 2591433"/>
                          <a:gd name="connsiteY0" fmla="*/ 1821180 h 3750236"/>
                          <a:gd name="connsiteX1" fmla="*/ 1871807 w 2591433"/>
                          <a:gd name="connsiteY1" fmla="*/ 0 h 3750236"/>
                          <a:gd name="connsiteX2" fmla="*/ 1863725 w 2591433"/>
                          <a:gd name="connsiteY2" fmla="*/ 3750236 h 3750236"/>
                          <a:gd name="connsiteX3" fmla="*/ 0 w 2591433"/>
                          <a:gd name="connsiteY3" fmla="*/ 1821180 h 3750236"/>
                          <a:gd name="connsiteX0" fmla="*/ 0 w 2596958"/>
                          <a:gd name="connsiteY0" fmla="*/ 1821180 h 3750236"/>
                          <a:gd name="connsiteX1" fmla="*/ 1871807 w 2596958"/>
                          <a:gd name="connsiteY1" fmla="*/ 0 h 3750236"/>
                          <a:gd name="connsiteX2" fmla="*/ 1863725 w 2596958"/>
                          <a:gd name="connsiteY2" fmla="*/ 3750236 h 3750236"/>
                          <a:gd name="connsiteX3" fmla="*/ 0 w 2596958"/>
                          <a:gd name="connsiteY3" fmla="*/ 1821180 h 3750236"/>
                          <a:gd name="connsiteX0" fmla="*/ 0 w 2609658"/>
                          <a:gd name="connsiteY0" fmla="*/ 1821180 h 3750236"/>
                          <a:gd name="connsiteX1" fmla="*/ 1884507 w 2609658"/>
                          <a:gd name="connsiteY1" fmla="*/ 0 h 3750236"/>
                          <a:gd name="connsiteX2" fmla="*/ 1876425 w 2609658"/>
                          <a:gd name="connsiteY2" fmla="*/ 3750236 h 3750236"/>
                          <a:gd name="connsiteX3" fmla="*/ 0 w 2609658"/>
                          <a:gd name="connsiteY3" fmla="*/ 1821180 h 37502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609658" h="3750236">
                            <a:moveTo>
                              <a:pt x="0" y="1821180"/>
                            </a:moveTo>
                            <a:lnTo>
                              <a:pt x="1884507" y="0"/>
                            </a:lnTo>
                            <a:cubicBezTo>
                              <a:pt x="2972531" y="1196739"/>
                              <a:pt x="2724516" y="2843057"/>
                              <a:pt x="1876425" y="3750236"/>
                            </a:cubicBezTo>
                            <a:lnTo>
                              <a:pt x="0" y="1821180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Rectangle 43">
                        <a:extLst>
                          <a:ext uri="{FF2B5EF4-FFF2-40B4-BE49-F238E27FC236}">
                            <a16:creationId xmlns:a16="http://schemas.microsoft.com/office/drawing/2014/main" id="{A3AA9403-CB1E-C39E-C579-526068C307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3894" y="3611773"/>
                        <a:ext cx="191030" cy="263533"/>
                      </a:xfrm>
                      <a:custGeom>
                        <a:avLst/>
                        <a:gdLst>
                          <a:gd name="connsiteX0" fmla="*/ 0 w 1643207"/>
                          <a:gd name="connsiteY0" fmla="*/ 0 h 930836"/>
                          <a:gd name="connsiteX1" fmla="*/ 1643207 w 1643207"/>
                          <a:gd name="connsiteY1" fmla="*/ 0 h 930836"/>
                          <a:gd name="connsiteX2" fmla="*/ 1643207 w 1643207"/>
                          <a:gd name="connsiteY2" fmla="*/ 930836 h 930836"/>
                          <a:gd name="connsiteX3" fmla="*/ 0 w 1643207"/>
                          <a:gd name="connsiteY3" fmla="*/ 930836 h 930836"/>
                          <a:gd name="connsiteX4" fmla="*/ 0 w 1643207"/>
                          <a:gd name="connsiteY4" fmla="*/ 0 h 930836"/>
                          <a:gd name="connsiteX0" fmla="*/ 220980 w 1643207"/>
                          <a:gd name="connsiteY0" fmla="*/ 0 h 1685216"/>
                          <a:gd name="connsiteX1" fmla="*/ 1643207 w 1643207"/>
                          <a:gd name="connsiteY1" fmla="*/ 754380 h 1685216"/>
                          <a:gd name="connsiteX2" fmla="*/ 1643207 w 1643207"/>
                          <a:gd name="connsiteY2" fmla="*/ 1685216 h 1685216"/>
                          <a:gd name="connsiteX3" fmla="*/ 0 w 1643207"/>
                          <a:gd name="connsiteY3" fmla="*/ 1685216 h 1685216"/>
                          <a:gd name="connsiteX4" fmla="*/ 220980 w 1643207"/>
                          <a:gd name="connsiteY4" fmla="*/ 0 h 1685216"/>
                          <a:gd name="connsiteX0" fmla="*/ 0 w 1422227"/>
                          <a:gd name="connsiteY0" fmla="*/ 0 h 2447216"/>
                          <a:gd name="connsiteX1" fmla="*/ 1422227 w 1422227"/>
                          <a:gd name="connsiteY1" fmla="*/ 754380 h 2447216"/>
                          <a:gd name="connsiteX2" fmla="*/ 1422227 w 1422227"/>
                          <a:gd name="connsiteY2" fmla="*/ 1685216 h 2447216"/>
                          <a:gd name="connsiteX3" fmla="*/ 0 w 1422227"/>
                          <a:gd name="connsiteY3" fmla="*/ 2447216 h 2447216"/>
                          <a:gd name="connsiteX4" fmla="*/ 0 w 1422227"/>
                          <a:gd name="connsiteY4" fmla="*/ 0 h 2447216"/>
                          <a:gd name="connsiteX0" fmla="*/ 0 w 1422227"/>
                          <a:gd name="connsiteY0" fmla="*/ 0 h 2447216"/>
                          <a:gd name="connsiteX1" fmla="*/ 1422227 w 1422227"/>
                          <a:gd name="connsiteY1" fmla="*/ 1685216 h 2447216"/>
                          <a:gd name="connsiteX2" fmla="*/ 0 w 1422227"/>
                          <a:gd name="connsiteY2" fmla="*/ 2447216 h 2447216"/>
                          <a:gd name="connsiteX3" fmla="*/ 0 w 1422227"/>
                          <a:gd name="connsiteY3" fmla="*/ 0 h 2447216"/>
                          <a:gd name="connsiteX0" fmla="*/ 0 w 1826087"/>
                          <a:gd name="connsiteY0" fmla="*/ 0 h 2447216"/>
                          <a:gd name="connsiteX1" fmla="*/ 1826087 w 1826087"/>
                          <a:gd name="connsiteY1" fmla="*/ 1776656 h 2447216"/>
                          <a:gd name="connsiteX2" fmla="*/ 0 w 1826087"/>
                          <a:gd name="connsiteY2" fmla="*/ 2447216 h 2447216"/>
                          <a:gd name="connsiteX3" fmla="*/ 0 w 1826087"/>
                          <a:gd name="connsiteY3" fmla="*/ 0 h 2447216"/>
                          <a:gd name="connsiteX0" fmla="*/ 0 w 1803862"/>
                          <a:gd name="connsiteY0" fmla="*/ 0 h 2447216"/>
                          <a:gd name="connsiteX1" fmla="*/ 1803862 w 1803862"/>
                          <a:gd name="connsiteY1" fmla="*/ 1757606 h 2447216"/>
                          <a:gd name="connsiteX2" fmla="*/ 0 w 1803862"/>
                          <a:gd name="connsiteY2" fmla="*/ 2447216 h 2447216"/>
                          <a:gd name="connsiteX3" fmla="*/ 0 w 1803862"/>
                          <a:gd name="connsiteY3" fmla="*/ 0 h 2447216"/>
                          <a:gd name="connsiteX0" fmla="*/ 0 w 1803862"/>
                          <a:gd name="connsiteY0" fmla="*/ 0 h 2478966"/>
                          <a:gd name="connsiteX1" fmla="*/ 1803862 w 1803862"/>
                          <a:gd name="connsiteY1" fmla="*/ 1757606 h 2478966"/>
                          <a:gd name="connsiteX2" fmla="*/ 0 w 1803862"/>
                          <a:gd name="connsiteY2" fmla="*/ 2478966 h 2478966"/>
                          <a:gd name="connsiteX3" fmla="*/ 0 w 1803862"/>
                          <a:gd name="connsiteY3" fmla="*/ 0 h 2478966"/>
                          <a:gd name="connsiteX0" fmla="*/ 0 w 1803862"/>
                          <a:gd name="connsiteY0" fmla="*/ 0 h 2479541"/>
                          <a:gd name="connsiteX1" fmla="*/ 1803862 w 1803862"/>
                          <a:gd name="connsiteY1" fmla="*/ 1757606 h 2479541"/>
                          <a:gd name="connsiteX2" fmla="*/ 0 w 1803862"/>
                          <a:gd name="connsiteY2" fmla="*/ 2478966 h 2479541"/>
                          <a:gd name="connsiteX3" fmla="*/ 0 w 1803862"/>
                          <a:gd name="connsiteY3" fmla="*/ 0 h 2479541"/>
                          <a:gd name="connsiteX0" fmla="*/ 0 w 1803862"/>
                          <a:gd name="connsiteY0" fmla="*/ 0 h 2479814"/>
                          <a:gd name="connsiteX1" fmla="*/ 1803862 w 1803862"/>
                          <a:gd name="connsiteY1" fmla="*/ 1757606 h 2479814"/>
                          <a:gd name="connsiteX2" fmla="*/ 0 w 1803862"/>
                          <a:gd name="connsiteY2" fmla="*/ 2478966 h 2479814"/>
                          <a:gd name="connsiteX3" fmla="*/ 0 w 1803862"/>
                          <a:gd name="connsiteY3" fmla="*/ 0 h 2479814"/>
                          <a:gd name="connsiteX0" fmla="*/ 0 w 1803862"/>
                          <a:gd name="connsiteY0" fmla="*/ 0 h 2489317"/>
                          <a:gd name="connsiteX1" fmla="*/ 1803862 w 1803862"/>
                          <a:gd name="connsiteY1" fmla="*/ 1757606 h 2489317"/>
                          <a:gd name="connsiteX2" fmla="*/ 0 w 1803862"/>
                          <a:gd name="connsiteY2" fmla="*/ 2488491 h 2489317"/>
                          <a:gd name="connsiteX3" fmla="*/ 0 w 1803862"/>
                          <a:gd name="connsiteY3" fmla="*/ 0 h 2489317"/>
                          <a:gd name="connsiteX0" fmla="*/ 0 w 1803862"/>
                          <a:gd name="connsiteY0" fmla="*/ 0 h 2488492"/>
                          <a:gd name="connsiteX1" fmla="*/ 1803862 w 1803862"/>
                          <a:gd name="connsiteY1" fmla="*/ 1757606 h 2488492"/>
                          <a:gd name="connsiteX2" fmla="*/ 0 w 1803862"/>
                          <a:gd name="connsiteY2" fmla="*/ 2488491 h 2488492"/>
                          <a:gd name="connsiteX3" fmla="*/ 0 w 1803862"/>
                          <a:gd name="connsiteY3" fmla="*/ 0 h 24884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03862" h="2488492">
                            <a:moveTo>
                              <a:pt x="0" y="0"/>
                            </a:moveTo>
                            <a:lnTo>
                              <a:pt x="1803862" y="1757606"/>
                            </a:lnTo>
                            <a:cubicBezTo>
                              <a:pt x="1364500" y="2166334"/>
                              <a:pt x="658437" y="2489338"/>
                              <a:pt x="0" y="2488491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BE0E29-6D55-6FDF-683D-5B008B08E99C}"/>
                </a:ext>
              </a:extLst>
            </p:cNvPr>
            <p:cNvGrpSpPr/>
            <p:nvPr/>
          </p:nvGrpSpPr>
          <p:grpSpPr>
            <a:xfrm rot="1799217">
              <a:off x="1455123" y="1637258"/>
              <a:ext cx="2428393" cy="4301240"/>
              <a:chOff x="7030377" y="1295920"/>
              <a:chExt cx="3011518" cy="533409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CF8D941-38E2-1DFF-71A7-12DC5525D40C}"/>
                  </a:ext>
                </a:extLst>
              </p:cNvPr>
              <p:cNvGrpSpPr/>
              <p:nvPr/>
            </p:nvGrpSpPr>
            <p:grpSpPr>
              <a:xfrm>
                <a:off x="8245651" y="4299557"/>
                <a:ext cx="580971" cy="2330454"/>
                <a:chOff x="3993287" y="4245474"/>
                <a:chExt cx="580971" cy="233045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6D303A-0FE2-7D84-6FA3-BEB314E3C25A}"/>
                    </a:ext>
                  </a:extLst>
                </p:cNvPr>
                <p:cNvSpPr/>
                <p:nvPr/>
              </p:nvSpPr>
              <p:spPr>
                <a:xfrm>
                  <a:off x="4200437" y="4245474"/>
                  <a:ext cx="166671" cy="257150"/>
                </a:xfrm>
                <a:prstGeom prst="rect">
                  <a:avLst/>
                </a:prstGeom>
                <a:gradFill>
                  <a:gsLst>
                    <a:gs pos="96610">
                      <a:schemeClr val="tx1">
                        <a:lumMod val="75000"/>
                        <a:lumOff val="2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ectangle 2">
                  <a:extLst>
                    <a:ext uri="{FF2B5EF4-FFF2-40B4-BE49-F238E27FC236}">
                      <a16:creationId xmlns:a16="http://schemas.microsoft.com/office/drawing/2014/main" id="{055D9B34-9539-D8B8-140D-E73FE2BF9F2D}"/>
                    </a:ext>
                  </a:extLst>
                </p:cNvPr>
                <p:cNvSpPr/>
                <p:nvPr/>
              </p:nvSpPr>
              <p:spPr>
                <a:xfrm>
                  <a:off x="3993287" y="4493100"/>
                  <a:ext cx="580971" cy="2082828"/>
                </a:xfrm>
                <a:custGeom>
                  <a:avLst/>
                  <a:gdLst>
                    <a:gd name="connsiteX0" fmla="*/ 0 w 439271"/>
                    <a:gd name="connsiteY0" fmla="*/ 0 h 1936377"/>
                    <a:gd name="connsiteX1" fmla="*/ 439271 w 439271"/>
                    <a:gd name="connsiteY1" fmla="*/ 0 h 1936377"/>
                    <a:gd name="connsiteX2" fmla="*/ 439271 w 439271"/>
                    <a:gd name="connsiteY2" fmla="*/ 1936377 h 1936377"/>
                    <a:gd name="connsiteX3" fmla="*/ 0 w 439271"/>
                    <a:gd name="connsiteY3" fmla="*/ 1936377 h 1936377"/>
                    <a:gd name="connsiteX4" fmla="*/ 0 w 439271"/>
                    <a:gd name="connsiteY4" fmla="*/ 0 h 1936377"/>
                    <a:gd name="connsiteX0" fmla="*/ 0 w 439271"/>
                    <a:gd name="connsiteY0" fmla="*/ 0 h 1936377"/>
                    <a:gd name="connsiteX1" fmla="*/ 385483 w 439271"/>
                    <a:gd name="connsiteY1" fmla="*/ 8965 h 1936377"/>
                    <a:gd name="connsiteX2" fmla="*/ 439271 w 439271"/>
                    <a:gd name="connsiteY2" fmla="*/ 1936377 h 1936377"/>
                    <a:gd name="connsiteX3" fmla="*/ 0 w 439271"/>
                    <a:gd name="connsiteY3" fmla="*/ 1936377 h 1936377"/>
                    <a:gd name="connsiteX4" fmla="*/ 0 w 439271"/>
                    <a:gd name="connsiteY4" fmla="*/ 0 h 1936377"/>
                    <a:gd name="connsiteX0" fmla="*/ 0 w 439271"/>
                    <a:gd name="connsiteY0" fmla="*/ 0 h 1936377"/>
                    <a:gd name="connsiteX1" fmla="*/ 381001 w 439271"/>
                    <a:gd name="connsiteY1" fmla="*/ 4482 h 1936377"/>
                    <a:gd name="connsiteX2" fmla="*/ 439271 w 439271"/>
                    <a:gd name="connsiteY2" fmla="*/ 1936377 h 1936377"/>
                    <a:gd name="connsiteX3" fmla="*/ 0 w 439271"/>
                    <a:gd name="connsiteY3" fmla="*/ 1936377 h 1936377"/>
                    <a:gd name="connsiteX4" fmla="*/ 0 w 439271"/>
                    <a:gd name="connsiteY4" fmla="*/ 0 h 1936377"/>
                    <a:gd name="connsiteX0" fmla="*/ 4482 w 443753"/>
                    <a:gd name="connsiteY0" fmla="*/ 0 h 1936377"/>
                    <a:gd name="connsiteX1" fmla="*/ 385483 w 443753"/>
                    <a:gd name="connsiteY1" fmla="*/ 4482 h 1936377"/>
                    <a:gd name="connsiteX2" fmla="*/ 443753 w 443753"/>
                    <a:gd name="connsiteY2" fmla="*/ 1936377 h 1936377"/>
                    <a:gd name="connsiteX3" fmla="*/ 4482 w 443753"/>
                    <a:gd name="connsiteY3" fmla="*/ 1936377 h 1936377"/>
                    <a:gd name="connsiteX4" fmla="*/ 0 w 443753"/>
                    <a:gd name="connsiteY4" fmla="*/ 784413 h 1936377"/>
                    <a:gd name="connsiteX5" fmla="*/ 4482 w 443753"/>
                    <a:gd name="connsiteY5" fmla="*/ 0 h 1936377"/>
                    <a:gd name="connsiteX0" fmla="*/ 35859 w 475130"/>
                    <a:gd name="connsiteY0" fmla="*/ 0 h 1936377"/>
                    <a:gd name="connsiteX1" fmla="*/ 416860 w 475130"/>
                    <a:gd name="connsiteY1" fmla="*/ 4482 h 1936377"/>
                    <a:gd name="connsiteX2" fmla="*/ 475130 w 475130"/>
                    <a:gd name="connsiteY2" fmla="*/ 1936377 h 1936377"/>
                    <a:gd name="connsiteX3" fmla="*/ 35859 w 475130"/>
                    <a:gd name="connsiteY3" fmla="*/ 1936377 h 1936377"/>
                    <a:gd name="connsiteX4" fmla="*/ 0 w 475130"/>
                    <a:gd name="connsiteY4" fmla="*/ 793377 h 1936377"/>
                    <a:gd name="connsiteX5" fmla="*/ 35859 w 475130"/>
                    <a:gd name="connsiteY5" fmla="*/ 0 h 1936377"/>
                    <a:gd name="connsiteX0" fmla="*/ 35859 w 475130"/>
                    <a:gd name="connsiteY0" fmla="*/ 0 h 1936377"/>
                    <a:gd name="connsiteX1" fmla="*/ 416860 w 475130"/>
                    <a:gd name="connsiteY1" fmla="*/ 4482 h 1936377"/>
                    <a:gd name="connsiteX2" fmla="*/ 443753 w 475130"/>
                    <a:gd name="connsiteY2" fmla="*/ 762001 h 1936377"/>
                    <a:gd name="connsiteX3" fmla="*/ 475130 w 475130"/>
                    <a:gd name="connsiteY3" fmla="*/ 1936377 h 1936377"/>
                    <a:gd name="connsiteX4" fmla="*/ 35859 w 475130"/>
                    <a:gd name="connsiteY4" fmla="*/ 1936377 h 1936377"/>
                    <a:gd name="connsiteX5" fmla="*/ 0 w 475130"/>
                    <a:gd name="connsiteY5" fmla="*/ 793377 h 1936377"/>
                    <a:gd name="connsiteX6" fmla="*/ 35859 w 475130"/>
                    <a:gd name="connsiteY6" fmla="*/ 0 h 1936377"/>
                    <a:gd name="connsiteX0" fmla="*/ 35859 w 475130"/>
                    <a:gd name="connsiteY0" fmla="*/ 0 h 1936377"/>
                    <a:gd name="connsiteX1" fmla="*/ 416860 w 475130"/>
                    <a:gd name="connsiteY1" fmla="*/ 4482 h 1936377"/>
                    <a:gd name="connsiteX2" fmla="*/ 457200 w 475130"/>
                    <a:gd name="connsiteY2" fmla="*/ 779930 h 1936377"/>
                    <a:gd name="connsiteX3" fmla="*/ 475130 w 475130"/>
                    <a:gd name="connsiteY3" fmla="*/ 1936377 h 1936377"/>
                    <a:gd name="connsiteX4" fmla="*/ 35859 w 475130"/>
                    <a:gd name="connsiteY4" fmla="*/ 1936377 h 1936377"/>
                    <a:gd name="connsiteX5" fmla="*/ 0 w 475130"/>
                    <a:gd name="connsiteY5" fmla="*/ 793377 h 1936377"/>
                    <a:gd name="connsiteX6" fmla="*/ 35859 w 475130"/>
                    <a:gd name="connsiteY6" fmla="*/ 0 h 1936377"/>
                    <a:gd name="connsiteX0" fmla="*/ 85165 w 524436"/>
                    <a:gd name="connsiteY0" fmla="*/ 0 h 1936377"/>
                    <a:gd name="connsiteX1" fmla="*/ 466166 w 524436"/>
                    <a:gd name="connsiteY1" fmla="*/ 4482 h 1936377"/>
                    <a:gd name="connsiteX2" fmla="*/ 506506 w 524436"/>
                    <a:gd name="connsiteY2" fmla="*/ 779930 h 1936377"/>
                    <a:gd name="connsiteX3" fmla="*/ 524436 w 524436"/>
                    <a:gd name="connsiteY3" fmla="*/ 1936377 h 1936377"/>
                    <a:gd name="connsiteX4" fmla="*/ 0 w 524436"/>
                    <a:gd name="connsiteY4" fmla="*/ 1730189 h 1936377"/>
                    <a:gd name="connsiteX5" fmla="*/ 49306 w 524436"/>
                    <a:gd name="connsiteY5" fmla="*/ 793377 h 1936377"/>
                    <a:gd name="connsiteX6" fmla="*/ 85165 w 524436"/>
                    <a:gd name="connsiteY6" fmla="*/ 0 h 1936377"/>
                    <a:gd name="connsiteX0" fmla="*/ 85165 w 551330"/>
                    <a:gd name="connsiteY0" fmla="*/ 0 h 1739154"/>
                    <a:gd name="connsiteX1" fmla="*/ 466166 w 551330"/>
                    <a:gd name="connsiteY1" fmla="*/ 4482 h 1739154"/>
                    <a:gd name="connsiteX2" fmla="*/ 506506 w 551330"/>
                    <a:gd name="connsiteY2" fmla="*/ 779930 h 1739154"/>
                    <a:gd name="connsiteX3" fmla="*/ 551330 w 551330"/>
                    <a:gd name="connsiteY3" fmla="*/ 1739154 h 1739154"/>
                    <a:gd name="connsiteX4" fmla="*/ 0 w 551330"/>
                    <a:gd name="connsiteY4" fmla="*/ 1730189 h 1739154"/>
                    <a:gd name="connsiteX5" fmla="*/ 49306 w 551330"/>
                    <a:gd name="connsiteY5" fmla="*/ 793377 h 1739154"/>
                    <a:gd name="connsiteX6" fmla="*/ 85165 w 551330"/>
                    <a:gd name="connsiteY6" fmla="*/ 0 h 1739154"/>
                    <a:gd name="connsiteX0" fmla="*/ 85165 w 551330"/>
                    <a:gd name="connsiteY0" fmla="*/ 0 h 1730189"/>
                    <a:gd name="connsiteX1" fmla="*/ 466166 w 551330"/>
                    <a:gd name="connsiteY1" fmla="*/ 4482 h 1730189"/>
                    <a:gd name="connsiteX2" fmla="*/ 506506 w 551330"/>
                    <a:gd name="connsiteY2" fmla="*/ 779930 h 1730189"/>
                    <a:gd name="connsiteX3" fmla="*/ 551330 w 551330"/>
                    <a:gd name="connsiteY3" fmla="*/ 1721225 h 1730189"/>
                    <a:gd name="connsiteX4" fmla="*/ 0 w 551330"/>
                    <a:gd name="connsiteY4" fmla="*/ 1730189 h 1730189"/>
                    <a:gd name="connsiteX5" fmla="*/ 49306 w 551330"/>
                    <a:gd name="connsiteY5" fmla="*/ 793377 h 1730189"/>
                    <a:gd name="connsiteX6" fmla="*/ 85165 w 551330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06506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9306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06506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0341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15470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0341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15470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0341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15470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0341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15470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0341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730189"/>
                    <a:gd name="connsiteX1" fmla="*/ 466166 w 546848"/>
                    <a:gd name="connsiteY1" fmla="*/ 4482 h 1730189"/>
                    <a:gd name="connsiteX2" fmla="*/ 515470 w 546848"/>
                    <a:gd name="connsiteY2" fmla="*/ 779930 h 1730189"/>
                    <a:gd name="connsiteX3" fmla="*/ 546848 w 546848"/>
                    <a:gd name="connsiteY3" fmla="*/ 1730189 h 1730189"/>
                    <a:gd name="connsiteX4" fmla="*/ 0 w 546848"/>
                    <a:gd name="connsiteY4" fmla="*/ 1730189 h 1730189"/>
                    <a:gd name="connsiteX5" fmla="*/ 40341 w 546848"/>
                    <a:gd name="connsiteY5" fmla="*/ 793377 h 1730189"/>
                    <a:gd name="connsiteX6" fmla="*/ 85165 w 546848"/>
                    <a:gd name="connsiteY6" fmla="*/ 0 h 1730189"/>
                    <a:gd name="connsiteX0" fmla="*/ 85165 w 546848"/>
                    <a:gd name="connsiteY0" fmla="*/ 0 h 1875616"/>
                    <a:gd name="connsiteX1" fmla="*/ 466166 w 546848"/>
                    <a:gd name="connsiteY1" fmla="*/ 4482 h 1875616"/>
                    <a:gd name="connsiteX2" fmla="*/ 515470 w 546848"/>
                    <a:gd name="connsiteY2" fmla="*/ 779930 h 1875616"/>
                    <a:gd name="connsiteX3" fmla="*/ 546848 w 546848"/>
                    <a:gd name="connsiteY3" fmla="*/ 1730189 h 1875616"/>
                    <a:gd name="connsiteX4" fmla="*/ 0 w 546848"/>
                    <a:gd name="connsiteY4" fmla="*/ 1730189 h 1875616"/>
                    <a:gd name="connsiteX5" fmla="*/ 40341 w 546848"/>
                    <a:gd name="connsiteY5" fmla="*/ 793377 h 1875616"/>
                    <a:gd name="connsiteX6" fmla="*/ 85165 w 546848"/>
                    <a:gd name="connsiteY6" fmla="*/ 0 h 1875616"/>
                    <a:gd name="connsiteX0" fmla="*/ 85165 w 546848"/>
                    <a:gd name="connsiteY0" fmla="*/ 0 h 1875616"/>
                    <a:gd name="connsiteX1" fmla="*/ 466166 w 546848"/>
                    <a:gd name="connsiteY1" fmla="*/ 4482 h 1875616"/>
                    <a:gd name="connsiteX2" fmla="*/ 515470 w 546848"/>
                    <a:gd name="connsiteY2" fmla="*/ 779930 h 1875616"/>
                    <a:gd name="connsiteX3" fmla="*/ 546848 w 546848"/>
                    <a:gd name="connsiteY3" fmla="*/ 1730189 h 1875616"/>
                    <a:gd name="connsiteX4" fmla="*/ 0 w 546848"/>
                    <a:gd name="connsiteY4" fmla="*/ 1730189 h 1875616"/>
                    <a:gd name="connsiteX5" fmla="*/ 40341 w 546848"/>
                    <a:gd name="connsiteY5" fmla="*/ 793377 h 1875616"/>
                    <a:gd name="connsiteX6" fmla="*/ 85165 w 546848"/>
                    <a:gd name="connsiteY6" fmla="*/ 0 h 1875616"/>
                    <a:gd name="connsiteX0" fmla="*/ 85165 w 546848"/>
                    <a:gd name="connsiteY0" fmla="*/ 0 h 1963979"/>
                    <a:gd name="connsiteX1" fmla="*/ 466166 w 546848"/>
                    <a:gd name="connsiteY1" fmla="*/ 4482 h 1963979"/>
                    <a:gd name="connsiteX2" fmla="*/ 515470 w 546848"/>
                    <a:gd name="connsiteY2" fmla="*/ 779930 h 1963979"/>
                    <a:gd name="connsiteX3" fmla="*/ 546848 w 546848"/>
                    <a:gd name="connsiteY3" fmla="*/ 1730189 h 1963979"/>
                    <a:gd name="connsiteX4" fmla="*/ 0 w 546848"/>
                    <a:gd name="connsiteY4" fmla="*/ 1730189 h 1963979"/>
                    <a:gd name="connsiteX5" fmla="*/ 40341 w 546848"/>
                    <a:gd name="connsiteY5" fmla="*/ 793377 h 1963979"/>
                    <a:gd name="connsiteX6" fmla="*/ 85165 w 546848"/>
                    <a:gd name="connsiteY6" fmla="*/ 0 h 1963979"/>
                    <a:gd name="connsiteX0" fmla="*/ 85165 w 546848"/>
                    <a:gd name="connsiteY0" fmla="*/ 0 h 1965620"/>
                    <a:gd name="connsiteX1" fmla="*/ 466166 w 546848"/>
                    <a:gd name="connsiteY1" fmla="*/ 4482 h 1965620"/>
                    <a:gd name="connsiteX2" fmla="*/ 515470 w 546848"/>
                    <a:gd name="connsiteY2" fmla="*/ 779930 h 1965620"/>
                    <a:gd name="connsiteX3" fmla="*/ 546848 w 546848"/>
                    <a:gd name="connsiteY3" fmla="*/ 1730189 h 1965620"/>
                    <a:gd name="connsiteX4" fmla="*/ 0 w 546848"/>
                    <a:gd name="connsiteY4" fmla="*/ 1730189 h 1965620"/>
                    <a:gd name="connsiteX5" fmla="*/ 40341 w 546848"/>
                    <a:gd name="connsiteY5" fmla="*/ 793377 h 1965620"/>
                    <a:gd name="connsiteX6" fmla="*/ 85165 w 546848"/>
                    <a:gd name="connsiteY6" fmla="*/ 0 h 1965620"/>
                    <a:gd name="connsiteX0" fmla="*/ 85165 w 546848"/>
                    <a:gd name="connsiteY0" fmla="*/ 0 h 1958800"/>
                    <a:gd name="connsiteX1" fmla="*/ 466166 w 546848"/>
                    <a:gd name="connsiteY1" fmla="*/ 4482 h 1958800"/>
                    <a:gd name="connsiteX2" fmla="*/ 515470 w 546848"/>
                    <a:gd name="connsiteY2" fmla="*/ 779930 h 1958800"/>
                    <a:gd name="connsiteX3" fmla="*/ 546848 w 546848"/>
                    <a:gd name="connsiteY3" fmla="*/ 1730189 h 1958800"/>
                    <a:gd name="connsiteX4" fmla="*/ 0 w 546848"/>
                    <a:gd name="connsiteY4" fmla="*/ 1730189 h 1958800"/>
                    <a:gd name="connsiteX5" fmla="*/ 40341 w 546848"/>
                    <a:gd name="connsiteY5" fmla="*/ 793377 h 1958800"/>
                    <a:gd name="connsiteX6" fmla="*/ 85165 w 546848"/>
                    <a:gd name="connsiteY6" fmla="*/ 0 h 1958800"/>
                    <a:gd name="connsiteX0" fmla="*/ 85165 w 546848"/>
                    <a:gd name="connsiteY0" fmla="*/ 0 h 1960496"/>
                    <a:gd name="connsiteX1" fmla="*/ 466166 w 546848"/>
                    <a:gd name="connsiteY1" fmla="*/ 4482 h 1960496"/>
                    <a:gd name="connsiteX2" fmla="*/ 515470 w 546848"/>
                    <a:gd name="connsiteY2" fmla="*/ 779930 h 1960496"/>
                    <a:gd name="connsiteX3" fmla="*/ 546848 w 546848"/>
                    <a:gd name="connsiteY3" fmla="*/ 1730189 h 1960496"/>
                    <a:gd name="connsiteX4" fmla="*/ 0 w 546848"/>
                    <a:gd name="connsiteY4" fmla="*/ 1730189 h 1960496"/>
                    <a:gd name="connsiteX5" fmla="*/ 40341 w 546848"/>
                    <a:gd name="connsiteY5" fmla="*/ 793377 h 1960496"/>
                    <a:gd name="connsiteX6" fmla="*/ 85165 w 546848"/>
                    <a:gd name="connsiteY6" fmla="*/ 0 h 196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6848" h="1960496">
                      <a:moveTo>
                        <a:pt x="85165" y="0"/>
                      </a:moveTo>
                      <a:lnTo>
                        <a:pt x="466166" y="4482"/>
                      </a:lnTo>
                      <a:lnTo>
                        <a:pt x="515470" y="779930"/>
                      </a:lnTo>
                      <a:cubicBezTo>
                        <a:pt x="525929" y="1096683"/>
                        <a:pt x="531907" y="1413436"/>
                        <a:pt x="546848" y="1730189"/>
                      </a:cubicBezTo>
                      <a:cubicBezTo>
                        <a:pt x="512481" y="2043952"/>
                        <a:pt x="25401" y="2030507"/>
                        <a:pt x="0" y="1730189"/>
                      </a:cubicBezTo>
                      <a:cubicBezTo>
                        <a:pt x="4482" y="1413436"/>
                        <a:pt x="40341" y="1105648"/>
                        <a:pt x="40341" y="793377"/>
                      </a:cubicBezTo>
                      <a:lnTo>
                        <a:pt x="8516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96610">
                      <a:schemeClr val="tx1">
                        <a:lumMod val="75000"/>
                        <a:lumOff val="2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83C8076-46BC-4557-0CFA-58BBE9493B28}"/>
                  </a:ext>
                </a:extLst>
              </p:cNvPr>
              <p:cNvGrpSpPr/>
              <p:nvPr/>
            </p:nvGrpSpPr>
            <p:grpSpPr>
              <a:xfrm>
                <a:off x="7030377" y="1295920"/>
                <a:ext cx="3011518" cy="3011516"/>
                <a:chOff x="7030377" y="1295920"/>
                <a:chExt cx="3011518" cy="3011516"/>
              </a:xfrm>
            </p:grpSpPr>
            <p:sp>
              <p:nvSpPr>
                <p:cNvPr id="12" name="Donut 177">
                  <a:extLst>
                    <a:ext uri="{FF2B5EF4-FFF2-40B4-BE49-F238E27FC236}">
                      <a16:creationId xmlns:a16="http://schemas.microsoft.com/office/drawing/2014/main" id="{1E1647DA-A813-2057-8AA9-671D7725853B}"/>
                    </a:ext>
                  </a:extLst>
                </p:cNvPr>
                <p:cNvSpPr/>
                <p:nvPr/>
              </p:nvSpPr>
              <p:spPr>
                <a:xfrm>
                  <a:off x="7030377" y="1295920"/>
                  <a:ext cx="3011518" cy="3011516"/>
                </a:xfrm>
                <a:prstGeom prst="donut">
                  <a:avLst>
                    <a:gd name="adj" fmla="val 5190"/>
                  </a:avLst>
                </a:prstGeom>
                <a:gradFill flip="none" rotWithShape="1">
                  <a:gsLst>
                    <a:gs pos="96610">
                      <a:schemeClr val="tx1">
                        <a:lumMod val="75000"/>
                        <a:lumOff val="25000"/>
                      </a:schemeClr>
                    </a:gs>
                    <a:gs pos="48000">
                      <a:schemeClr val="bg1">
                        <a:lumMod val="9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E14A2797-AEC9-248E-5F94-0F4C11FB3907}"/>
                    </a:ext>
                  </a:extLst>
                </p:cNvPr>
                <p:cNvSpPr/>
                <p:nvPr/>
              </p:nvSpPr>
              <p:spPr>
                <a:xfrm>
                  <a:off x="7181850" y="1448982"/>
                  <a:ext cx="2708572" cy="270539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>
                  <a:prstTxWarp prst="textStop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971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9D1589-921D-C12C-C27B-61AB59090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b="1"/>
              <a:t>Forecast Methods</a:t>
            </a:r>
          </a:p>
        </p:txBody>
      </p:sp>
    </p:spTree>
    <p:extLst>
      <p:ext uri="{BB962C8B-B14F-4D97-AF65-F5344CB8AC3E}">
        <p14:creationId xmlns:p14="http://schemas.microsoft.com/office/powerpoint/2010/main" val="271824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DF6B4B-127B-7E49-B5AB-E8D6AC8E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5101"/>
            <a:ext cx="11582400" cy="1151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/>
              <a:t>Call out Your Growth Assumptions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99AD8-4EF4-FC49-8E72-1F9FC79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73454-E1BF-C34D-81F5-7B18A1147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4FB33AF-970D-4C84-8381-AB0394610924}"/>
              </a:ext>
            </a:extLst>
          </p:cNvPr>
          <p:cNvGraphicFramePr>
            <a:graphicFrameLocks noGrp="1"/>
          </p:cNvGraphicFramePr>
          <p:nvPr/>
        </p:nvGraphicFramePr>
        <p:xfrm>
          <a:off x="826231" y="1867827"/>
          <a:ext cx="10539538" cy="31223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9800">
                  <a:extLst>
                    <a:ext uri="{9D8B030D-6E8A-4147-A177-3AD203B41FA5}">
                      <a16:colId xmlns:a16="http://schemas.microsoft.com/office/drawing/2014/main" val="1303358594"/>
                    </a:ext>
                  </a:extLst>
                </a:gridCol>
                <a:gridCol w="1394142">
                  <a:extLst>
                    <a:ext uri="{9D8B030D-6E8A-4147-A177-3AD203B41FA5}">
                      <a16:colId xmlns:a16="http://schemas.microsoft.com/office/drawing/2014/main" val="277549259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548878050"/>
                    </a:ext>
                  </a:extLst>
                </a:gridCol>
                <a:gridCol w="1394142">
                  <a:extLst>
                    <a:ext uri="{9D8B030D-6E8A-4147-A177-3AD203B41FA5}">
                      <a16:colId xmlns:a16="http://schemas.microsoft.com/office/drawing/2014/main" val="1404113322"/>
                    </a:ext>
                  </a:extLst>
                </a:gridCol>
                <a:gridCol w="1394142">
                  <a:extLst>
                    <a:ext uri="{9D8B030D-6E8A-4147-A177-3AD203B41FA5}">
                      <a16:colId xmlns:a16="http://schemas.microsoft.com/office/drawing/2014/main" val="174260051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239758779"/>
                    </a:ext>
                  </a:extLst>
                </a:gridCol>
              </a:tblGrid>
              <a:tr h="7853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REVENUE SOURCES</a:t>
                      </a:r>
                      <a:endParaRPr lang="en-US" sz="2400" b="1" kern="120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2023</a:t>
                      </a:r>
                      <a:endParaRPr lang="en-US" sz="2400" b="1" kern="120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2024 </a:t>
                      </a:r>
                      <a:endParaRPr lang="en-US" sz="2400" b="1" kern="120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2025</a:t>
                      </a:r>
                      <a:endParaRPr lang="en-US" sz="2400" b="1" kern="120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2026</a:t>
                      </a:r>
                      <a:endParaRPr lang="en-US" sz="2400" b="1" kern="120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Cambria" panose="02040503050406030204" pitchFamily="18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 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123296"/>
                  </a:ext>
                </a:extLst>
              </a:tr>
              <a:tr h="45393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Property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18392"/>
                  </a:ext>
                </a:extLst>
              </a:tr>
              <a:tr h="45393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22381"/>
                  </a:ext>
                </a:extLst>
              </a:tr>
              <a:tr h="452528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Charges for Current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748236"/>
                  </a:ext>
                </a:extLst>
              </a:tr>
              <a:tr h="522617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Business and Franchise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(3.8%)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(3.5%)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24223"/>
                  </a:ext>
                </a:extLst>
              </a:tr>
              <a:tr h="45393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49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42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9DB5C-F50B-CB0D-6F65-AB631B0B0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E71AE5-4137-B989-9E4D-B5353E8D781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3696631-EFF0-A585-F0F1-2FC60498117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0C994B-97BF-CBF9-D2CA-732B065B2D0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6F73B-353E-5C01-63CE-1204A2C33DF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4000" b="1">
                <a:solidFill>
                  <a:srgbClr val="5B5B5B"/>
                </a:solidFill>
              </a:rPr>
              <a:t>Join at slido.com</a:t>
            </a:r>
            <a:br>
              <a:rPr lang="da-DK" sz="4000" b="1">
                <a:solidFill>
                  <a:srgbClr val="5B5B5B"/>
                </a:solidFill>
              </a:rPr>
            </a:br>
            <a:r>
              <a:rPr lang="da-DK" sz="4000" b="1">
                <a:solidFill>
                  <a:srgbClr val="5B5B5B"/>
                </a:solidFill>
              </a:rPr>
              <a:t>#7237058</a:t>
            </a:r>
            <a:endParaRPr lang="en-US" sz="4000" b="1">
              <a:solidFill>
                <a:srgbClr val="5B5B5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83841-C04C-D6F0-9F1E-D835602FE2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99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09CF-1068-F2AF-308F-E2BC1C60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/>
              <a:t>Other Major Funds</a:t>
            </a:r>
            <a:endParaRPr lang="en-US" sz="4500"/>
          </a:p>
        </p:txBody>
      </p:sp>
      <p:pic>
        <p:nvPicPr>
          <p:cNvPr id="4" name="Content Placeholder 18" descr="Close-up of raindrops falling off an umbrella">
            <a:extLst>
              <a:ext uri="{FF2B5EF4-FFF2-40B4-BE49-F238E27FC236}">
                <a16:creationId xmlns:a16="http://schemas.microsoft.com/office/drawing/2014/main" id="{ACA1BCAA-B912-FB65-511D-5881D7F9D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231" y="1676813"/>
            <a:ext cx="2361537" cy="157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20" descr="Hotel bell">
            <a:extLst>
              <a:ext uri="{FF2B5EF4-FFF2-40B4-BE49-F238E27FC236}">
                <a16:creationId xmlns:a16="http://schemas.microsoft.com/office/drawing/2014/main" id="{A562CED0-050B-729B-4F25-60F46BA49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0245" y="1664292"/>
            <a:ext cx="2399109" cy="1599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14" descr="Blue painted factory">
            <a:extLst>
              <a:ext uri="{FF2B5EF4-FFF2-40B4-BE49-F238E27FC236}">
                <a16:creationId xmlns:a16="http://schemas.microsoft.com/office/drawing/2014/main" id="{5C0B602A-A965-293A-5282-2FF27CC30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559" y="1687441"/>
            <a:ext cx="2426195" cy="161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734AD3E-3154-7D15-530E-D3F708E2E8E6}"/>
              </a:ext>
            </a:extLst>
          </p:cNvPr>
          <p:cNvSpPr txBox="1">
            <a:spLocks/>
          </p:cNvSpPr>
          <p:nvPr/>
        </p:nvSpPr>
        <p:spPr>
          <a:xfrm>
            <a:off x="838200" y="3941578"/>
            <a:ext cx="3048001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Operational Costs</a:t>
            </a:r>
          </a:p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Capital Investments</a:t>
            </a:r>
          </a:p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Debt Issuances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4A2AB12-5C14-7E60-1902-9278C0F14B0E}"/>
              </a:ext>
            </a:extLst>
          </p:cNvPr>
          <p:cNvSpPr txBox="1">
            <a:spLocks/>
          </p:cNvSpPr>
          <p:nvPr/>
        </p:nvSpPr>
        <p:spPr>
          <a:xfrm>
            <a:off x="4709575" y="3941578"/>
            <a:ext cx="2933368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Operational Costs</a:t>
            </a:r>
          </a:p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Capital Investments</a:t>
            </a:r>
          </a:p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Debt Issuances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69BE32-4AFC-EEDF-847E-D4AF70DCC0A8}"/>
              </a:ext>
            </a:extLst>
          </p:cNvPr>
          <p:cNvSpPr txBox="1">
            <a:spLocks/>
          </p:cNvSpPr>
          <p:nvPr/>
        </p:nvSpPr>
        <p:spPr>
          <a:xfrm>
            <a:off x="8630245" y="3945638"/>
            <a:ext cx="2769752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Fee on Hotel Room Stays</a:t>
            </a:r>
          </a:p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Occupancy rates</a:t>
            </a:r>
          </a:p>
          <a:p>
            <a:pPr marL="347472" marR="0" lvl="0" indent="-347472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Allowable expenses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0CEC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77FBE3E-87B7-B36D-B7C3-A9567D3536A1}"/>
              </a:ext>
            </a:extLst>
          </p:cNvPr>
          <p:cNvSpPr txBox="1">
            <a:spLocks/>
          </p:cNvSpPr>
          <p:nvPr/>
        </p:nvSpPr>
        <p:spPr>
          <a:xfrm>
            <a:off x="808590" y="3512975"/>
            <a:ext cx="3080132" cy="5058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Water &amp; Sewer Operations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0D85204-A3D5-D330-B397-F82AA8ED158E}"/>
              </a:ext>
            </a:extLst>
          </p:cNvPr>
          <p:cNvSpPr txBox="1">
            <a:spLocks/>
          </p:cNvSpPr>
          <p:nvPr/>
        </p:nvSpPr>
        <p:spPr>
          <a:xfrm>
            <a:off x="4709575" y="3508309"/>
            <a:ext cx="2772847" cy="503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Stormwater Operations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CB7189E-0791-DC00-FC8E-9D5497BEAEF5}"/>
              </a:ext>
            </a:extLst>
          </p:cNvPr>
          <p:cNvSpPr txBox="1">
            <a:spLocks/>
          </p:cNvSpPr>
          <p:nvPr/>
        </p:nvSpPr>
        <p:spPr>
          <a:xfrm>
            <a:off x="8616054" y="3508309"/>
            <a:ext cx="2427490" cy="503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Hotel Occupancy Tax</a:t>
            </a:r>
          </a:p>
        </p:txBody>
      </p:sp>
    </p:spTree>
    <p:extLst>
      <p:ext uri="{BB962C8B-B14F-4D97-AF65-F5344CB8AC3E}">
        <p14:creationId xmlns:p14="http://schemas.microsoft.com/office/powerpoint/2010/main" val="340743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B8149B-CEF7-73A1-6F26-B6FFA31A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/>
              <a:t>Expenditure Assumptions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6C1529-809D-72B9-FC85-6608FA6D6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D0CECE"/>
                </a:solidFill>
              </a:rPr>
              <a:t>Personnel Calculations</a:t>
            </a:r>
          </a:p>
          <a:p>
            <a:pPr lvl="1"/>
            <a:r>
              <a:rPr lang="en-US" sz="2000">
                <a:solidFill>
                  <a:srgbClr val="D0CECE"/>
                </a:solidFill>
              </a:rPr>
              <a:t>Use current employees as a base</a:t>
            </a:r>
          </a:p>
          <a:p>
            <a:pPr lvl="1"/>
            <a:r>
              <a:rPr lang="en-US" sz="2000">
                <a:solidFill>
                  <a:srgbClr val="D0CECE"/>
                </a:solidFill>
              </a:rPr>
              <a:t>Include any step-plan increases</a:t>
            </a:r>
          </a:p>
          <a:p>
            <a:pPr lvl="1"/>
            <a:r>
              <a:rPr lang="en-US" sz="2000">
                <a:solidFill>
                  <a:srgbClr val="D0CECE"/>
                </a:solidFill>
              </a:rPr>
              <a:t>TMRS Forecast</a:t>
            </a:r>
          </a:p>
          <a:p>
            <a:pPr lvl="1"/>
            <a:r>
              <a:rPr lang="en-US" sz="2000">
                <a:solidFill>
                  <a:srgbClr val="D0CECE"/>
                </a:solidFill>
              </a:rPr>
              <a:t>Healthcare assumptions</a:t>
            </a:r>
          </a:p>
          <a:p>
            <a:pPr lvl="1"/>
            <a:r>
              <a:rPr lang="en-US" sz="2000">
                <a:solidFill>
                  <a:srgbClr val="D0CECE"/>
                </a:solidFill>
              </a:rPr>
              <a:t>Consumer Price Index</a:t>
            </a:r>
          </a:p>
          <a:p>
            <a:r>
              <a:rPr lang="en-US" sz="2400">
                <a:solidFill>
                  <a:srgbClr val="D0CECE"/>
                </a:solidFill>
              </a:rPr>
              <a:t>Multi-year contracts, grant cash matches, operating costs from capital projects</a:t>
            </a:r>
          </a:p>
          <a:p>
            <a:r>
              <a:rPr lang="en-US" sz="2400">
                <a:solidFill>
                  <a:srgbClr val="D0CECE"/>
                </a:solidFill>
              </a:rPr>
              <a:t>Financial Policies and Council Direction</a:t>
            </a:r>
          </a:p>
          <a:p>
            <a:endParaRPr lang="en-US">
              <a:solidFill>
                <a:srgbClr val="D0CECE"/>
              </a:solidFill>
            </a:endParaRPr>
          </a:p>
        </p:txBody>
      </p:sp>
      <p:pic>
        <p:nvPicPr>
          <p:cNvPr id="7" name="Content Placeholder 13" descr="Business Growth with solid fill">
            <a:extLst>
              <a:ext uri="{FF2B5EF4-FFF2-40B4-BE49-F238E27FC236}">
                <a16:creationId xmlns:a16="http://schemas.microsoft.com/office/drawing/2014/main" id="{11471E18-8550-1140-267E-7D4DF8BDB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3374" y="1447800"/>
            <a:ext cx="4480558" cy="44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8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9232-4E4C-5AC7-06C3-1722893F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/>
              <a:t>Economic Outlook &amp;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677D3-DFA3-EC9F-7633-8C6A531C49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36698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71E4F-205B-3D2D-9913-08AA5FE0F5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D0CECE"/>
                </a:solidFill>
              </a:rPr>
              <a:t>A forecast of the City’s finances recognizes that the fiscal health is directly linked to the success of local, national, and global economies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Unemployment rate and employment growth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CPI growth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Housing prices and inventory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Hotel demand</a:t>
            </a:r>
          </a:p>
          <a:p>
            <a:r>
              <a:rPr lang="en-US">
                <a:solidFill>
                  <a:srgbClr val="D0CECE"/>
                </a:solidFill>
              </a:rPr>
              <a:t>Know what is applicable to your community</a:t>
            </a:r>
          </a:p>
          <a:p>
            <a:pPr marL="0" indent="0">
              <a:buNone/>
            </a:pPr>
            <a:endParaRPr lang="en-US">
              <a:solidFill>
                <a:srgbClr val="D0C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2437CF-6A4F-16F6-53DF-73D53185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3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Provide an Overview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3C62A5-1733-5B7D-C59F-F141D2D2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3474" y="1295400"/>
            <a:ext cx="6605052" cy="4343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E9FDA3-E218-A478-D078-99620C1D09EB}"/>
              </a:ext>
            </a:extLst>
          </p:cNvPr>
          <p:cNvSpPr txBox="1"/>
          <p:nvPr/>
        </p:nvSpPr>
        <p:spPr>
          <a:xfrm>
            <a:off x="2615937" y="5676900"/>
            <a:ext cx="69601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of Bedford Long Range Plan</a:t>
            </a:r>
          </a:p>
        </p:txBody>
      </p:sp>
    </p:spTree>
    <p:extLst>
      <p:ext uri="{BB962C8B-B14F-4D97-AF65-F5344CB8AC3E}">
        <p14:creationId xmlns:p14="http://schemas.microsoft.com/office/powerpoint/2010/main" val="67663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82ED3-86A0-4956-9A77-6877CC91C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8007"/>
            <a:ext cx="9144000" cy="2021985"/>
          </a:xfrm>
        </p:spPr>
        <p:txBody>
          <a:bodyPr>
            <a:normAutofit/>
          </a:bodyPr>
          <a:lstStyle/>
          <a:p>
            <a:r>
              <a:rPr lang="en-US" sz="5400" b="1"/>
              <a:t>Excel Worksheet – </a:t>
            </a:r>
            <a:br>
              <a:rPr lang="en-US" sz="5400" b="1"/>
            </a:br>
            <a:r>
              <a:rPr lang="en-US" sz="5400" b="1"/>
              <a:t>Recession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335272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16178-1257-C8E9-1C0F-6CDDD1C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D2DA-AC30-8684-290C-0D44AA42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CD9A7320-F95D-7DC6-FFC6-73464227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829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A34DB-98D7-8FF8-C5B2-D9A2538F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27" y="2416882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+mj-lt"/>
                <a:cs typeface="+mj-cs"/>
              </a:rPr>
              <a:t>Bewitching Sales Tax Forecasting</a:t>
            </a:r>
            <a:endParaRPr lang="en-US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 descr="Pointed Hat with solid fill">
            <a:extLst>
              <a:ext uri="{FF2B5EF4-FFF2-40B4-BE49-F238E27FC236}">
                <a16:creationId xmlns:a16="http://schemas.microsoft.com/office/drawing/2014/main" id="{CF7DD6B2-2F8B-1363-926E-5CB8F9E2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307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9A98-1B5D-93DF-5950-15E163F1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329" y="803409"/>
            <a:ext cx="4029342" cy="46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3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C7A5D-C78A-50E3-A0C0-EEA23A00D9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1F0C8D7-5FBB-AA62-B4ED-9EE8E3748A0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0ED5CC-2C91-CE3F-F866-68FC0B0A376B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1A6E45-6462-4707-5B15-80FA73F49A9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401DA5-1B5A-466E-C0E3-BB58F02F2D3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How accurate is your internal sales tax modeling?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19CC5B-49A5-AF27-DBF6-EC67B137250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78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680"/>
            <a:ext cx="10972800" cy="1095796"/>
          </a:xfrm>
        </p:spPr>
        <p:txBody>
          <a:bodyPr>
            <a:normAutofit/>
          </a:bodyPr>
          <a:lstStyle/>
          <a:p>
            <a:pPr algn="ctr"/>
            <a:r>
              <a:rPr lang="en-US" sz="4500" b="1"/>
              <a:t>Sales Tax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8043"/>
            <a:ext cx="10143067" cy="49490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Use a conservative trend approach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Request the Comptroller Confidential Detail report</a:t>
            </a:r>
          </a:p>
          <a:p>
            <a:pPr lvl="1"/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Excel / Access</a:t>
            </a:r>
          </a:p>
          <a:p>
            <a:pPr lvl="1"/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Third party software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Formula Concept</a:t>
            </a:r>
          </a:p>
          <a:p>
            <a:pPr marL="342900" lvl="1" indent="0">
              <a:buNone/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1. Determine the Base = Overall Sales Tax – Opened in Year </a:t>
            </a:r>
          </a:p>
          <a:p>
            <a:pPr marL="342900" lvl="1" indent="0">
              <a:buNone/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2. Average annual base growth = ~ % to increase </a:t>
            </a:r>
          </a:p>
          <a:p>
            <a:pPr marL="342900" lvl="1" indent="0">
              <a:buNone/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3. Add annual impact of opened in year</a:t>
            </a:r>
          </a:p>
          <a:p>
            <a:pPr marL="342900" lvl="1" indent="0">
              <a:buNone/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4. Add </a:t>
            </a:r>
            <a:r>
              <a:rPr lang="en-US" sz="2200" b="1" u="sng">
                <a:solidFill>
                  <a:schemeClr val="bg2">
                    <a:lumMod val="90000"/>
                  </a:schemeClr>
                </a:solidFill>
              </a:rPr>
              <a:t>known</a:t>
            </a:r>
            <a:r>
              <a:rPr lang="en-US" sz="2200" b="1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opening development – Use leakage discount </a:t>
            </a:r>
          </a:p>
          <a:p>
            <a:pPr marL="342900" lvl="1" indent="0">
              <a:buNone/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5. Subtract one-times &amp; corrections</a:t>
            </a:r>
          </a:p>
          <a:p>
            <a:pPr marL="342900" lvl="1" indent="0">
              <a:buNone/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</a:rPr>
              <a:t>6. Total for estimate</a:t>
            </a:r>
          </a:p>
        </p:txBody>
      </p:sp>
    </p:spTree>
    <p:extLst>
      <p:ext uri="{BB962C8B-B14F-4D97-AF65-F5344CB8AC3E}">
        <p14:creationId xmlns:p14="http://schemas.microsoft.com/office/powerpoint/2010/main" val="20725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325A-867E-48D3-9A4F-777DD358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4" y="70031"/>
            <a:ext cx="10898771" cy="990805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Introductions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0238A5-0E09-463D-9ABD-C49749B9AEAA}"/>
              </a:ext>
            </a:extLst>
          </p:cNvPr>
          <p:cNvSpPr txBox="1"/>
          <p:nvPr/>
        </p:nvSpPr>
        <p:spPr>
          <a:xfrm>
            <a:off x="723578" y="4507187"/>
            <a:ext cx="2924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Aaron Rector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Interim City Manager,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City of Keller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Co-Chair Program Committee, North Area Rep</a:t>
            </a:r>
          </a:p>
          <a:p>
            <a:pPr algn="ctr"/>
            <a:endParaRPr lang="en-US" sz="1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16" y="1535657"/>
            <a:ext cx="1920240" cy="279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3852" r="178" b="20100"/>
          <a:stretch/>
        </p:blipFill>
        <p:spPr>
          <a:xfrm>
            <a:off x="4860801" y="1494243"/>
            <a:ext cx="2470396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0238A5-0E09-463D-9ABD-C49749B9AEAA}"/>
              </a:ext>
            </a:extLst>
          </p:cNvPr>
          <p:cNvSpPr txBox="1"/>
          <p:nvPr/>
        </p:nvSpPr>
        <p:spPr>
          <a:xfrm>
            <a:off x="4904743" y="4507186"/>
            <a:ext cx="2382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Meg Jakubik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 of Budget Services,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Town of Flower Mound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GFOA Representative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0F531E-0D83-C750-5C32-B732583CE0DF}"/>
              </a:ext>
            </a:extLst>
          </p:cNvPr>
          <p:cNvSpPr txBox="1">
            <a:spLocks/>
          </p:cNvSpPr>
          <p:nvPr/>
        </p:nvSpPr>
        <p:spPr>
          <a:xfrm>
            <a:off x="4791172" y="824684"/>
            <a:ext cx="1997662" cy="669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2800"/>
              <a:t>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C3DD-B1BD-AF99-1774-4B358DB4F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2372"/>
          <a:stretch/>
        </p:blipFill>
        <p:spPr>
          <a:xfrm>
            <a:off x="8692559" y="1497869"/>
            <a:ext cx="2121306" cy="2818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D44161-81FD-6AE7-3CBA-4BC0C90F701B}"/>
              </a:ext>
            </a:extLst>
          </p:cNvPr>
          <p:cNvSpPr txBox="1"/>
          <p:nvPr/>
        </p:nvSpPr>
        <p:spPr>
          <a:xfrm>
            <a:off x="8838644" y="4507187"/>
            <a:ext cx="1975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Cayce Lay Lamas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 of Finance,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City of Westlake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Communications Chair</a:t>
            </a:r>
          </a:p>
        </p:txBody>
      </p:sp>
    </p:spTree>
    <p:extLst>
      <p:ext uri="{BB962C8B-B14F-4D97-AF65-F5344CB8AC3E}">
        <p14:creationId xmlns:p14="http://schemas.microsoft.com/office/powerpoint/2010/main" val="501197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664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Helpful Links - Sales Tax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911"/>
            <a:ext cx="10515600" cy="4351338"/>
          </a:xfrm>
        </p:spPr>
        <p:txBody>
          <a:bodyPr/>
          <a:lstStyle/>
          <a:p>
            <a:r>
              <a:rPr lang="en-US"/>
              <a:t>Comptroller Confidential Information Report Request Info</a:t>
            </a:r>
          </a:p>
          <a:p>
            <a:pPr lvl="1"/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https://comptroller.texas.gov/transparency/open-data/by-request.php</a:t>
            </a:r>
            <a:endParaRPr lang="en-US"/>
          </a:p>
          <a:p>
            <a:r>
              <a:rPr lang="en-US"/>
              <a:t>Comptroller Monthly Payment Detail</a:t>
            </a:r>
          </a:p>
          <a:p>
            <a:pPr lvl="1"/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https://mycpa.cpa.state.tx.us/allocation/AllocDetail</a:t>
            </a:r>
            <a:endParaRPr lang="en-US"/>
          </a:p>
          <a:p>
            <a:r>
              <a:rPr lang="en-US"/>
              <a:t>Comptroller Sales Tax Publications – What is Taxable</a:t>
            </a:r>
          </a:p>
          <a:p>
            <a:pPr lvl="1"/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https://comptroller.texas.gov/taxes/publications/#sales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1042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Things to Consider – Sales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Comptroller Confidential Information 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New Development Spike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Development Saturation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City Border Activity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On-Line Sales Activity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Economic Development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Insight on Market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380 Agreements</a:t>
            </a:r>
          </a:p>
          <a:p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Graphic 5" descr="Questions outline">
            <a:extLst>
              <a:ext uri="{FF2B5EF4-FFF2-40B4-BE49-F238E27FC236}">
                <a16:creationId xmlns:a16="http://schemas.microsoft.com/office/drawing/2014/main" id="{29918A38-66C8-4A90-B761-8B72ABEE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3011" y="1778668"/>
            <a:ext cx="3310689" cy="32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82ED3-86A0-4956-9A77-6877CC91C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8007"/>
            <a:ext cx="9144000" cy="2021985"/>
          </a:xfrm>
        </p:spPr>
        <p:txBody>
          <a:bodyPr>
            <a:normAutofit/>
          </a:bodyPr>
          <a:lstStyle/>
          <a:p>
            <a:r>
              <a:rPr lang="en-US" sz="5400" b="1"/>
              <a:t>Excel Worksheet – </a:t>
            </a:r>
            <a:br>
              <a:rPr lang="en-US" sz="5400" b="1"/>
            </a:br>
            <a:r>
              <a:rPr lang="en-US" sz="5400" b="1"/>
              <a:t>Sales Tax Projections</a:t>
            </a:r>
          </a:p>
        </p:txBody>
      </p:sp>
    </p:spTree>
    <p:extLst>
      <p:ext uri="{BB962C8B-B14F-4D97-AF65-F5344CB8AC3E}">
        <p14:creationId xmlns:p14="http://schemas.microsoft.com/office/powerpoint/2010/main" val="3256935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82ED3-86A0-4956-9A77-6877CC91C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8007"/>
            <a:ext cx="9144000" cy="2021985"/>
          </a:xfrm>
        </p:spPr>
        <p:txBody>
          <a:bodyPr>
            <a:normAutofit/>
          </a:bodyPr>
          <a:lstStyle/>
          <a:p>
            <a:r>
              <a:rPr lang="en-US" sz="5400" b="1"/>
              <a:t>Software Options – </a:t>
            </a:r>
            <a:br>
              <a:rPr lang="en-US" sz="5400" b="1"/>
            </a:br>
            <a:r>
              <a:rPr lang="en-US" sz="5400" b="1"/>
              <a:t>Sales Tax &amp; Property Tax</a:t>
            </a:r>
          </a:p>
        </p:txBody>
      </p:sp>
    </p:spTree>
    <p:extLst>
      <p:ext uri="{BB962C8B-B14F-4D97-AF65-F5344CB8AC3E}">
        <p14:creationId xmlns:p14="http://schemas.microsoft.com/office/powerpoint/2010/main" val="2192867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16178-1257-C8E9-1C0F-6CDDD1C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D2DA-AC30-8684-290C-0D44AA42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CD9A7320-F95D-7DC6-FFC6-73464227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3930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81860-BD26-B960-7394-C7DA05F8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7EF62-5498-368A-6494-8A72E2DB1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9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2B5FA4-6E3C-3360-C1C1-0C898B1E7B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B779161-BA60-7089-33C0-833A8860C11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65D469D-B784-9DE6-BEAC-9698C63D1EF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AC449B-23D8-B72E-C3DE-0930AA9B4B6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E1E593-636E-EE7A-F351-02DE380A7B4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is your favorite upcoming holiday?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BAA0E9-B096-C967-46EB-9BBF978AC04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035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610D31-0581-0670-CB10-8A676BD106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7C1409-08A5-DD04-A406-ED41CA9B5F8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BAAF59-8A95-B158-72C7-32ADBFD5EB4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4F3FA55-2379-3187-CBFF-C5A973FDB5D9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8AB30D-6979-E40A-EC8F-6EE68F6988F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is your favorite candy?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B3A52-E66C-6370-5D1E-99E43963781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621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CA8D3B-CE4E-F3D9-0C4B-FE5C736C40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89772A0-55AB-A309-3AC6-8CE260411BC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C860487-E879-198F-A412-FFB6D0B4BE5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256ACE2-E0BA-830F-9FCB-A7A709DB352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71BEAB-FC00-1B4A-62FA-2F02AFE6E5A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is your favorite scary movie?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B7074-313A-7F36-7A90-ABBA1E166A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098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AA8E9-3818-9BE4-9650-DDD12CD2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Haunted Hourly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5E0A-4095-8E13-3D59-2AC9A918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Graphic 4" descr="Ghost with solid fill">
            <a:extLst>
              <a:ext uri="{FF2B5EF4-FFF2-40B4-BE49-F238E27FC236}">
                <a16:creationId xmlns:a16="http://schemas.microsoft.com/office/drawing/2014/main" id="{D35987BD-EB03-21E2-BC2A-95E7F564E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687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192F-E47F-411F-29DA-210DC8D4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3396-68B9-CE19-5228-A74E025D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Frighteningly Accurate Long-Range Forecasts – Forecast Models</a:t>
            </a:r>
          </a:p>
          <a:p>
            <a:r>
              <a:rPr lang="en-US"/>
              <a:t>Bewitching Sales Tax Forecasting – Sales Tax Models</a:t>
            </a:r>
          </a:p>
          <a:p>
            <a:r>
              <a:rPr lang="en-US"/>
              <a:t>Haunted Hourly Rates – Salary Calculations</a:t>
            </a:r>
          </a:p>
          <a:p>
            <a:r>
              <a:rPr lang="en-US"/>
              <a:t>Eerie Projections – Projecting Current Year Revenue &amp; Expenditures</a:t>
            </a:r>
          </a:p>
          <a:p>
            <a:r>
              <a:rPr lang="en-US"/>
              <a:t>Diabolical Debt – Future I&amp;S Rates and Debt Impact</a:t>
            </a:r>
          </a:p>
        </p:txBody>
      </p:sp>
    </p:spTree>
    <p:extLst>
      <p:ext uri="{BB962C8B-B14F-4D97-AF65-F5344CB8AC3E}">
        <p14:creationId xmlns:p14="http://schemas.microsoft.com/office/powerpoint/2010/main" val="2223760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9A98-1B5D-93DF-5950-15E163F1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87" y="134668"/>
            <a:ext cx="4656577" cy="57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8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9DE082-3DBD-D7C2-2EC5-6282F4B194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615CC2-0391-4AA2-A449-EE6FAAA2EB5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01BEEF5-3862-C769-3A62-FEF49FE563E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4093FE-4893-22DE-B595-FAD1DD8C7C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unique salary challenges does your organization face?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480518-ABDA-312A-8D2D-0BC18560D2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ED871B-9840-54EE-073A-D2AAACDA08E1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261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074"/>
            <a:ext cx="10515600" cy="1168653"/>
          </a:xfrm>
        </p:spPr>
        <p:txBody>
          <a:bodyPr>
            <a:normAutofit/>
          </a:bodyPr>
          <a:lstStyle/>
          <a:p>
            <a:pPr algn="ctr"/>
            <a:r>
              <a:rPr lang="en-US" sz="4500" b="1"/>
              <a:t>Salary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19" y="161195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Non-Exempt = Hourly rate x 2080 hours 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Exempt = Bi-weekly rate x 26 weeks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Public Safety = Varies by City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Part-Time = 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“Full-Time” – Library Staff 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Temporary/Seasonal – Lifeguards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Overtime = Base on average spending or allocate per employee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Education/Certificate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Allowances 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Longevity</a:t>
            </a:r>
          </a:p>
        </p:txBody>
      </p:sp>
      <p:pic>
        <p:nvPicPr>
          <p:cNvPr id="6" name="Graphic 5" descr="Mathematics with solid fill">
            <a:extLst>
              <a:ext uri="{FF2B5EF4-FFF2-40B4-BE49-F238E27FC236}">
                <a16:creationId xmlns:a16="http://schemas.microsoft.com/office/drawing/2014/main" id="{A9B57E38-A4C0-5044-1ED7-3A87BF48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0417" y="1454727"/>
            <a:ext cx="2352222" cy="23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21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116695"/>
          </a:xfrm>
        </p:spPr>
        <p:txBody>
          <a:bodyPr>
            <a:normAutofit/>
          </a:bodyPr>
          <a:lstStyle/>
          <a:p>
            <a:pPr algn="ctr"/>
            <a:r>
              <a:rPr lang="en-US" sz="4500" b="1"/>
              <a:t>Compensation Adjustments (CA)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1572155"/>
            <a:ext cx="10016067" cy="4351338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Market – Adjustment tied to changes in comparison cities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COLA – Adjustment tied to changes in economy/inflation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Merit – Performance based pay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Reclassification – Change in job responsibilities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Step Plan – Pay schedule outlining salary per year with entity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Lump Sum – One-time payment</a:t>
            </a:r>
          </a:p>
          <a:p>
            <a:endParaRPr lang="en-US">
              <a:solidFill>
                <a:schemeClr val="bg2">
                  <a:lumMod val="90000"/>
                </a:schemeClr>
              </a:solidFill>
            </a:endParaRPr>
          </a:p>
          <a:p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46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049886"/>
          </a:xfrm>
        </p:spPr>
        <p:txBody>
          <a:bodyPr>
            <a:normAutofit/>
          </a:bodyPr>
          <a:lstStyle/>
          <a:p>
            <a:pPr algn="ctr"/>
            <a:r>
              <a:rPr lang="en-US" sz="4500" b="1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1589405"/>
            <a:ext cx="10253134" cy="4486275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Salary Based Benefits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Retirement – TMRS (3 Months at Current Rate; 9 Months at New Rate)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Worker’s Compensation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Life Insurance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Social Security/Medicare</a:t>
            </a:r>
          </a:p>
          <a:p>
            <a:r>
              <a:rPr lang="en-US">
                <a:solidFill>
                  <a:schemeClr val="bg2">
                    <a:lumMod val="90000"/>
                  </a:schemeClr>
                </a:solidFill>
              </a:rPr>
              <a:t>Fixed Benefits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Health/Dental Insurance</a:t>
            </a:r>
          </a:p>
          <a:p>
            <a:pPr lvl="1"/>
            <a:r>
              <a:rPr lang="en-US">
                <a:solidFill>
                  <a:schemeClr val="bg2">
                    <a:lumMod val="90000"/>
                  </a:schemeClr>
                </a:solidFill>
              </a:rPr>
              <a:t>HSA Contribution</a:t>
            </a:r>
          </a:p>
          <a:p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06" y="2682239"/>
            <a:ext cx="2933569" cy="29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50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660"/>
            <a:ext cx="10515600" cy="1058813"/>
          </a:xfrm>
        </p:spPr>
        <p:txBody>
          <a:bodyPr>
            <a:normAutofit/>
          </a:bodyPr>
          <a:lstStyle/>
          <a:p>
            <a:pPr algn="ctr"/>
            <a:r>
              <a:rPr lang="en-US" sz="4500" b="1"/>
              <a:t>Compensation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1555540"/>
            <a:ext cx="10515600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+"/>
            </a:pPr>
            <a:r>
              <a:rPr lang="en-US">
                <a:solidFill>
                  <a:schemeClr val="bg2">
                    <a:lumMod val="90000"/>
                  </a:schemeClr>
                </a:solidFill>
              </a:rPr>
              <a:t>Salary X (CA*% of year) + Other Comp = Compensation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+"/>
            </a:pPr>
            <a:r>
              <a:rPr lang="en-US">
                <a:solidFill>
                  <a:schemeClr val="bg2">
                    <a:lumMod val="90000"/>
                  </a:schemeClr>
                </a:solidFill>
              </a:rPr>
              <a:t>Compensation X (TMRS+WC+LI+SS/MC) = Salary Benefits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+"/>
            </a:pPr>
            <a:r>
              <a:rPr lang="en-US" u="sng">
                <a:solidFill>
                  <a:schemeClr val="bg2">
                    <a:lumMod val="90000"/>
                  </a:schemeClr>
                </a:solidFill>
              </a:rPr>
              <a:t>Insurance Cost + HSA = Fix Benefits  </a:t>
            </a:r>
          </a:p>
          <a:p>
            <a:endParaRPr lang="en-US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="/>
            </a:pPr>
            <a:r>
              <a:rPr lang="en-US">
                <a:solidFill>
                  <a:schemeClr val="bg2">
                    <a:lumMod val="90000"/>
                  </a:schemeClr>
                </a:solidFill>
              </a:rPr>
              <a:t>Personnel Costs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01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82ED3-86A0-4956-9A77-6877CC91C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1631"/>
            <a:ext cx="9144000" cy="2021985"/>
          </a:xfrm>
        </p:spPr>
        <p:txBody>
          <a:bodyPr>
            <a:normAutofit/>
          </a:bodyPr>
          <a:lstStyle/>
          <a:p>
            <a:r>
              <a:rPr lang="en-US" sz="5400" b="1"/>
              <a:t>Excel Worksheet – </a:t>
            </a:r>
            <a:br>
              <a:rPr lang="en-US" sz="5400" b="1"/>
            </a:br>
            <a:r>
              <a:rPr lang="en-US" sz="5400" b="1"/>
              <a:t>Compensation Example</a:t>
            </a:r>
          </a:p>
        </p:txBody>
      </p:sp>
    </p:spTree>
    <p:extLst>
      <p:ext uri="{BB962C8B-B14F-4D97-AF65-F5344CB8AC3E}">
        <p14:creationId xmlns:p14="http://schemas.microsoft.com/office/powerpoint/2010/main" val="321678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82ED3-86A0-4956-9A77-6877CC91C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1631"/>
            <a:ext cx="9144000" cy="2021985"/>
          </a:xfrm>
        </p:spPr>
        <p:txBody>
          <a:bodyPr>
            <a:normAutofit/>
          </a:bodyPr>
          <a:lstStyle/>
          <a:p>
            <a:r>
              <a:rPr lang="en-US" sz="5400" b="1"/>
              <a:t>Software Options– </a:t>
            </a:r>
            <a:br>
              <a:rPr lang="en-US" sz="5400" b="1"/>
            </a:br>
            <a:r>
              <a:rPr lang="en-US" sz="5400" b="1"/>
              <a:t>Compensation Example</a:t>
            </a:r>
          </a:p>
        </p:txBody>
      </p:sp>
    </p:spTree>
    <p:extLst>
      <p:ext uri="{BB962C8B-B14F-4D97-AF65-F5344CB8AC3E}">
        <p14:creationId xmlns:p14="http://schemas.microsoft.com/office/powerpoint/2010/main" val="1615555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16178-1257-C8E9-1C0F-6CDDD1C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D2DA-AC30-8684-290C-0D44AA42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CD9A7320-F95D-7DC6-FFC6-73464227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879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A34DB-98D7-8FF8-C5B2-D9A2538F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Eerie Projections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Spooky house outline">
            <a:extLst>
              <a:ext uri="{FF2B5EF4-FFF2-40B4-BE49-F238E27FC236}">
                <a16:creationId xmlns:a16="http://schemas.microsoft.com/office/drawing/2014/main" id="{CF7DD6B2-2F8B-1363-926E-5CB8F9E2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732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319C8A-740C-13A2-9EB5-D72361368A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B7A3793-95ED-94AB-8F9E-B154845603A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11B93A0-C76A-88DB-AA89-52DCC616F97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BB76B0-DEB4-71E9-8D2C-CAC32F4D0E1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DAEB64-7385-A525-55E3-F40FB59940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is your budget role?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73A64-8B0C-FB2C-08C9-2D1263C394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36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9A98-1B5D-93DF-5950-15E163F1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17019" y="378725"/>
            <a:ext cx="4957961" cy="55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1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FE8B-29CE-3D95-26A7-EE05F967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Department (Non-Personnel)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CF61-70C8-741A-2C59-85CAECE7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D0CECE"/>
                </a:solidFill>
              </a:rPr>
              <a:t>Department input is necessary for most accurate current year spending projections</a:t>
            </a:r>
          </a:p>
          <a:p>
            <a:r>
              <a:rPr lang="en-US">
                <a:solidFill>
                  <a:srgbClr val="D0CECE"/>
                </a:solidFill>
              </a:rPr>
              <a:t>Challenges 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ERP Software Limitations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Departments turn in all projections as BUDGET!</a:t>
            </a:r>
          </a:p>
          <a:p>
            <a:pPr lvl="1"/>
            <a:r>
              <a:rPr lang="en-US">
                <a:solidFill>
                  <a:srgbClr val="D0CECE"/>
                </a:solidFill>
              </a:rPr>
              <a:t>Department users have limited financial backgrounds</a:t>
            </a:r>
          </a:p>
        </p:txBody>
      </p:sp>
    </p:spTree>
    <p:extLst>
      <p:ext uri="{BB962C8B-B14F-4D97-AF65-F5344CB8AC3E}">
        <p14:creationId xmlns:p14="http://schemas.microsoft.com/office/powerpoint/2010/main" val="2869534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7931-3A9A-5F80-005C-7325AA76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Information Gathering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77AD9F-21A8-D9EA-0784-E309923092AB}"/>
              </a:ext>
            </a:extLst>
          </p:cNvPr>
          <p:cNvGraphicFramePr/>
          <p:nvPr/>
        </p:nvGraphicFramePr>
        <p:xfrm>
          <a:off x="627888" y="1690688"/>
          <a:ext cx="10936224" cy="409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20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A11B1C-4F1F-2AE5-9BDA-311BBD2A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rgbClr val="D0CECE"/>
                </a:solidFill>
              </a:rPr>
              <a:t>Include filters for G/L Columns</a:t>
            </a:r>
          </a:p>
          <a:p>
            <a:r>
              <a:rPr lang="en-US" sz="2800">
                <a:solidFill>
                  <a:srgbClr val="D0CECE"/>
                </a:solidFill>
              </a:rPr>
              <a:t>Allow for manual adjustments</a:t>
            </a:r>
          </a:p>
          <a:p>
            <a:r>
              <a:rPr lang="en-US" sz="2800">
                <a:solidFill>
                  <a:srgbClr val="D0CECE"/>
                </a:solidFill>
              </a:rPr>
              <a:t>Hide reference columns in worksheet</a:t>
            </a:r>
          </a:p>
          <a:p>
            <a:r>
              <a:rPr lang="en-US" sz="2800">
                <a:solidFill>
                  <a:srgbClr val="D0CECE"/>
                </a:solidFill>
              </a:rPr>
              <a:t>Enter projections into ERP/Operational Budgeting Software</a:t>
            </a:r>
          </a:p>
          <a:p>
            <a:endParaRPr lang="en-US" sz="280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C6E62E-18D5-DBAB-0BFD-D0E45C71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Department User Assistance &amp; Reminders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F086A-4E43-E8C6-9F43-F2D3C5CB4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57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82ED3-86A0-4956-9A77-6877CC91C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8007"/>
            <a:ext cx="9144000" cy="2021985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Excel Worksheet – </a:t>
            </a:r>
            <a:br>
              <a:rPr lang="en-US" sz="5400" b="1"/>
            </a:br>
            <a:r>
              <a:rPr lang="en-US" sz="5400" b="1"/>
              <a:t>Current Year Projections: Revenue &amp; Expenditures</a:t>
            </a:r>
          </a:p>
        </p:txBody>
      </p:sp>
    </p:spTree>
    <p:extLst>
      <p:ext uri="{BB962C8B-B14F-4D97-AF65-F5344CB8AC3E}">
        <p14:creationId xmlns:p14="http://schemas.microsoft.com/office/powerpoint/2010/main" val="1754654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16178-1257-C8E9-1C0F-6CDDD1C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D2DA-AC30-8684-290C-0D44AA42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CD9A7320-F95D-7DC6-FFC6-73464227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400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A34DB-98D7-8FF8-C5B2-D9A2538F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Diabolical Debt</a:t>
            </a:r>
          </a:p>
        </p:txBody>
      </p:sp>
      <p:pic>
        <p:nvPicPr>
          <p:cNvPr id="4" name="Graphic 3" descr="Spooky house outline">
            <a:extLst>
              <a:ext uri="{FF2B5EF4-FFF2-40B4-BE49-F238E27FC236}">
                <a16:creationId xmlns:a16="http://schemas.microsoft.com/office/drawing/2014/main" id="{CF7DD6B2-2F8B-1363-926E-5CB8F9E2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8292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9A98-1B5D-93DF-5950-15E163F1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39273" y="351430"/>
            <a:ext cx="4713454" cy="55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9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668"/>
            <a:ext cx="10972800" cy="838919"/>
          </a:xfrm>
          <a:noFill/>
        </p:spPr>
        <p:txBody>
          <a:bodyPr>
            <a:normAutofit/>
          </a:bodyPr>
          <a:lstStyle/>
          <a:p>
            <a:r>
              <a:rPr lang="en-US" sz="4000" b="1"/>
              <a:t>FY 2024-25 Debt Service Summary</a:t>
            </a:r>
            <a:endParaRPr lang="en-US" sz="36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12704"/>
              </p:ext>
            </p:extLst>
          </p:nvPr>
        </p:nvGraphicFramePr>
        <p:xfrm>
          <a:off x="1236617" y="2021978"/>
          <a:ext cx="9718766" cy="2225802"/>
        </p:xfrm>
        <a:graphic>
          <a:graphicData uri="http://schemas.openxmlformats.org/drawingml/2006/table">
            <a:tbl>
              <a:tblPr firstRow="1" lastRow="1" bandRow="1">
                <a:tableStyleId>{EB344D84-9AFB-497E-A393-DC336BA19D2E}</a:tableStyleId>
              </a:tblPr>
              <a:tblGrid>
                <a:gridCol w="50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78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Funding</a:t>
                      </a:r>
                      <a:r>
                        <a:rPr lang="en-US" sz="1800" baseline="0"/>
                        <a:t> Source</a:t>
                      </a:r>
                      <a:endParaRPr lang="en-US" sz="1800"/>
                    </a:p>
                  </a:txBody>
                  <a:tcPr anchor="b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Annual Payment*</a:t>
                      </a:r>
                    </a:p>
                  </a:txBody>
                  <a:tcPr anchor="b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Outstanding</a:t>
                      </a:r>
                      <a:r>
                        <a:rPr lang="en-US" sz="1800" baseline="0"/>
                        <a:t> Principal*</a:t>
                      </a:r>
                      <a:endParaRPr lang="en-US" sz="1800"/>
                    </a:p>
                  </a:txBody>
                  <a:tcPr anchor="b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Proposed</a:t>
                      </a:r>
                      <a:r>
                        <a:rPr lang="en-US" sz="1800" baseline="0"/>
                        <a:t> Issuance^</a:t>
                      </a:r>
                      <a:endParaRPr lang="en-US" sz="1800"/>
                    </a:p>
                  </a:txBody>
                  <a:tcPr anchor="b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Water</a:t>
                      </a:r>
                      <a:r>
                        <a:rPr lang="en-US" sz="1800" u="none" strike="noStrike" baseline="0">
                          <a:effectLst/>
                        </a:rPr>
                        <a:t> / Wastewater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$2,482,651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$21,505,000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Drainage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$-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629258"/>
                  </a:ext>
                </a:extLst>
              </a:tr>
              <a:tr h="528574">
                <a:tc>
                  <a:txBody>
                    <a:bodyPr/>
                    <a:lstStyle/>
                    <a:p>
                      <a:r>
                        <a:rPr lang="en-US" sz="1800"/>
                        <a:t>Total All Debt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$2,482,651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$21,505,000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$ 5,889,000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6616" y="5512610"/>
            <a:ext cx="739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^ - Five-Year CIP includes ~$32M in CO’s</a:t>
            </a:r>
          </a:p>
        </p:txBody>
      </p:sp>
    </p:spTree>
    <p:extLst>
      <p:ext uri="{BB962C8B-B14F-4D97-AF65-F5344CB8AC3E}">
        <p14:creationId xmlns:p14="http://schemas.microsoft.com/office/powerpoint/2010/main" val="2275156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13" y="208650"/>
            <a:ext cx="11156887" cy="931993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FY 2024-25 Water/Wastewater Obligations - Current</a:t>
            </a:r>
            <a:endParaRPr lang="en-US" sz="36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9916"/>
              </p:ext>
            </p:extLst>
          </p:nvPr>
        </p:nvGraphicFramePr>
        <p:xfrm>
          <a:off x="888158" y="1382137"/>
          <a:ext cx="10411645" cy="438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63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4E5CE7-1EA5-F4D9-AC41-AF40027457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0B556E-B7AE-8B02-CAB0-1AC438C885B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A0CFD2-7194-BD09-E5D6-670BE0C315B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3F703B-A341-5684-E5C8-23E836E9A00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2B2468-67DF-7A70-F892-6B3244CADEA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How long have you been in budget?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742F04-ADF8-76E1-601B-8880B0E3F66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639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895689"/>
              </p:ext>
            </p:extLst>
          </p:nvPr>
        </p:nvGraphicFramePr>
        <p:xfrm>
          <a:off x="950625" y="1009243"/>
          <a:ext cx="10397624" cy="508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009"/>
            <a:ext cx="10972800" cy="931994"/>
          </a:xfrm>
          <a:noFill/>
        </p:spPr>
        <p:txBody>
          <a:bodyPr>
            <a:normAutofit/>
          </a:bodyPr>
          <a:lstStyle/>
          <a:p>
            <a:r>
              <a:rPr lang="en-US" sz="3200" b="1"/>
              <a:t>Water/Wastewater Obligations – Current &amp; Proposed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84184" y="5664091"/>
            <a:ext cx="751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Future Debt ends in FY 49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991143" y="2582016"/>
            <a:ext cx="91814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51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8815"/>
            <a:ext cx="12192000" cy="8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Otama.ep" charset="0"/>
                <a:cs typeface="Segoe UI" panose="020B0502040204020203" pitchFamily="34" charset="0"/>
              </a:rPr>
              <a:t>DEBT &amp; CAPACITY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47203"/>
            <a:ext cx="12192000" cy="73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2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Otama.ep" charset="0"/>
                <a:cs typeface="Otama.ep" charset="0"/>
              </a:rPr>
              <a:t>OPPORTUNITIES TO REFINANCE &amp; CAPTURE INCREMENT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AD0618-E0C3-393F-5C7C-F2E9A3507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90325"/>
              </p:ext>
            </p:extLst>
          </p:nvPr>
        </p:nvGraphicFramePr>
        <p:xfrm>
          <a:off x="411192" y="2282973"/>
          <a:ext cx="8787309" cy="400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536D87-78DA-4FE9-E45D-244F9A32A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20749"/>
              </p:ext>
            </p:extLst>
          </p:nvPr>
        </p:nvGraphicFramePr>
        <p:xfrm>
          <a:off x="9375716" y="2694959"/>
          <a:ext cx="2405092" cy="2644794"/>
        </p:xfrm>
        <a:graphic>
          <a:graphicData uri="http://schemas.openxmlformats.org/drawingml/2006/table">
            <a:tbl>
              <a:tblPr/>
              <a:tblGrid>
                <a:gridCol w="1148929">
                  <a:extLst>
                    <a:ext uri="{9D8B030D-6E8A-4147-A177-3AD203B41FA5}">
                      <a16:colId xmlns:a16="http://schemas.microsoft.com/office/drawing/2014/main" val="3403991994"/>
                    </a:ext>
                  </a:extLst>
                </a:gridCol>
                <a:gridCol w="1256163">
                  <a:extLst>
                    <a:ext uri="{9D8B030D-6E8A-4147-A177-3AD203B41FA5}">
                      <a16:colId xmlns:a16="http://schemas.microsoft.com/office/drawing/2014/main" val="3409994952"/>
                    </a:ext>
                  </a:extLst>
                </a:gridCol>
              </a:tblGrid>
              <a:tr h="210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Issuance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3D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Amount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3D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595515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3D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59,810,000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3D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51179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23,480,000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79910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21,995,000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68762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15,475,000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177191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13,810,000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80066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17,100,000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734962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12,800,000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136503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13,200,000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849855"/>
                  </a:ext>
                </a:extLst>
              </a:tr>
              <a:tr h="222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16,480,000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594468"/>
                  </a:ext>
                </a:extLst>
              </a:tr>
              <a:tr h="216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 2034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9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    5,850,000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79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406511"/>
                  </a:ext>
                </a:extLst>
              </a:tr>
              <a:tr h="210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9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  200,000,000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79C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2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2628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8976-1BCB-89CC-566A-28ECD593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Estimated Debt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CC5A7-2B77-FF51-F9B4-4756A644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PMT (Rate, NPER, PV)</a:t>
            </a:r>
          </a:p>
          <a:p>
            <a:r>
              <a:rPr lang="en-US"/>
              <a:t>Rate = Estimated Interest Rate</a:t>
            </a:r>
          </a:p>
          <a:p>
            <a:r>
              <a:rPr lang="en-US"/>
              <a:t>NPER = Number of Payments/Years</a:t>
            </a:r>
          </a:p>
          <a:p>
            <a:r>
              <a:rPr lang="en-US"/>
              <a:t>PV = Present Value – Issuance Amount</a:t>
            </a:r>
          </a:p>
          <a:p>
            <a:endParaRPr lang="en-US"/>
          </a:p>
          <a:p>
            <a:r>
              <a:rPr lang="en-US"/>
              <a:t>Enter a negative symbol before formula</a:t>
            </a:r>
          </a:p>
        </p:txBody>
      </p:sp>
    </p:spTree>
    <p:extLst>
      <p:ext uri="{BB962C8B-B14F-4D97-AF65-F5344CB8AC3E}">
        <p14:creationId xmlns:p14="http://schemas.microsoft.com/office/powerpoint/2010/main" val="42398936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16178-1257-C8E9-1C0F-6CDDD1C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D2DA-AC30-8684-290C-0D44AA42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CD9A7320-F95D-7DC6-FFC6-73464227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18990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413"/>
          </a:xfrm>
        </p:spPr>
        <p:txBody>
          <a:bodyPr>
            <a:normAutofit/>
          </a:bodyPr>
          <a:lstStyle/>
          <a:p>
            <a:pPr algn="ctr"/>
            <a:r>
              <a:rPr lang="en-US" sz="4500"/>
              <a:t>Contact Information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79606"/>
              </p:ext>
            </p:extLst>
          </p:nvPr>
        </p:nvGraphicFramePr>
        <p:xfrm>
          <a:off x="1265985" y="2416733"/>
          <a:ext cx="96600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010">
                  <a:extLst>
                    <a:ext uri="{9D8B030D-6E8A-4147-A177-3AD203B41FA5}">
                      <a16:colId xmlns:a16="http://schemas.microsoft.com/office/drawing/2014/main" val="3541287075"/>
                    </a:ext>
                  </a:extLst>
                </a:gridCol>
                <a:gridCol w="3220010">
                  <a:extLst>
                    <a:ext uri="{9D8B030D-6E8A-4147-A177-3AD203B41FA5}">
                      <a16:colId xmlns:a16="http://schemas.microsoft.com/office/drawing/2014/main" val="2873314270"/>
                    </a:ext>
                  </a:extLst>
                </a:gridCol>
                <a:gridCol w="3220010">
                  <a:extLst>
                    <a:ext uri="{9D8B030D-6E8A-4147-A177-3AD203B41FA5}">
                      <a16:colId xmlns:a16="http://schemas.microsoft.com/office/drawing/2014/main" val="168228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Cayce Lay Lamas, CPA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Meg</a:t>
                      </a:r>
                      <a:r>
                        <a:rPr lang="en-US" baseline="0"/>
                        <a:t> Jakubik, CGFO</a:t>
                      </a:r>
                      <a:r>
                        <a:rPr lang="en-US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Aaron</a:t>
                      </a:r>
                      <a:r>
                        <a:rPr lang="en-US" baseline="0"/>
                        <a:t> Rector, CGFO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579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Director of Finance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Director of Budget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Interim City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1350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Town of Westlake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Town of Flower Mound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City of Keller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682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817-490-5721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972-874-6082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817-743-4026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148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2"/>
                        </a:rPr>
                        <a:t>claylamas@westlaketx.gov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3"/>
                        </a:rPr>
                        <a:t>Meg.Jakubik@flowermound.gov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hlinkClick r:id="rId4"/>
                        </a:rPr>
                        <a:t>arector@cityofkeller.com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72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9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284CE5-2B0B-3AB4-9286-A1D8B66765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D4D7A00-558C-5D0B-67AC-DBD5742A9B6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F00350-A4FC-7320-118F-31B8C2EB6C3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FF7B69-C858-15B3-1746-0C58F2386A48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B84803-1DD2-505E-135D-95D53530173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is your ERP (Finance Software)?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CB753-9B80-C49D-E028-1AEE818D758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81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77BD1-8467-F849-A07D-24396CDF3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3117" y="2486768"/>
            <a:ext cx="4467792" cy="3060541"/>
          </a:xfrm>
        </p:spPr>
        <p:txBody>
          <a:bodyPr>
            <a:normAutofit/>
          </a:bodyPr>
          <a:lstStyle/>
          <a:p>
            <a:r>
              <a:rPr lang="en-US" sz="5100" b="1">
                <a:solidFill>
                  <a:srgbClr val="FFFFFF"/>
                </a:solidFill>
              </a:rPr>
              <a:t>Frighteningly Accurate Long-Range Forecasts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Jack-O-Lantern with solid fill">
            <a:extLst>
              <a:ext uri="{FF2B5EF4-FFF2-40B4-BE49-F238E27FC236}">
                <a16:creationId xmlns:a16="http://schemas.microsoft.com/office/drawing/2014/main" id="{3D964AAB-3546-9C75-E22D-44B6D1585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425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9A98-1B5D-93DF-5950-15E163F1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" y="912590"/>
            <a:ext cx="11658600" cy="35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1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d47d25d8-d26d-4a59-826c-4a0e5a58e3ae"/>
  <p:tag name="SLIDO_EVENT_UUID" val="155e4a0d-98de-4e4d-9af9-23836ac823f5"/>
  <p:tag name="SLIDO_EVENT_SECTION_UUID" val="3c6b84fd-c5f5-494f-9c9e-16a2828c80c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2OTZ9"/>
  <p:tag name="SLIDO_TYPE" val="SlidoPoll"/>
  <p:tag name="SLIDO_POLL_UUID" val="bf5dcfd4-d2d8-49ed-96bf-62b8d31462d8"/>
  <p:tag name="SLIDO_TIMELINE" val="W3sicG9sbFF1ZXN0aW9uVXVpZCI6IjBmNzczMzk1LWU5MjktNDhhNS04OWE4LTBiNWY3OGU2NTM5Yi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yNDE4MjF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2NTh9"/>
  <p:tag name="SLIDO_TYPE" val="SlidoPoll"/>
  <p:tag name="SLIDO_POLL_UUID" val="0c253b71-c068-4280-9bd0-957572aac7b8"/>
  <p:tag name="SLIDO_TIMELINE" val="W3sicG9sbFF1ZXN0aW9uVXVpZCI6IjI2YmYzYzM3LWIyZTEtNDhkNy05MmRiLTY4MmRjYzhiMjllMy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3Njd9"/>
  <p:tag name="SLIDO_TYPE" val="SlidoPoll"/>
  <p:tag name="SLIDO_POLL_UUID" val="849694ac-0153-414e-b947-51236ed65653"/>
  <p:tag name="SLIDO_TIMELINE" val="W3sicG9sbFF1ZXN0aW9uVXVpZCI6IjIxNmQ0OGNiLTE3ZGItNGQ3YS04NDhjLTI0NGJmYjU0MGNiOSIsInNob3dSZXN1bHRzIjp0cnVlLCJzaG93Q29ycmVjdEFuc3dlcnMiOmZhbHNlLCJ2b3RpbmdMb2NrZWQiOmZhbHNlfV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4MzJ9"/>
  <p:tag name="SLIDO_TYPE" val="SlidoPoll"/>
  <p:tag name="SLIDO_POLL_UUID" val="6460d714-45a7-4600-960a-174a5cd2d39b"/>
  <p:tag name="SLIDO_TIMELINE" val="W3sicG9sbFF1ZXN0aW9uVXVpZCI6Ijg2Y2Y3N2I0LTUyY2EtNGYxMS05ODY1LTAzNzQ4MzRiNDllOSIsInNob3dSZXN1bHRzIjp0cnVlLCJzaG93Q29ycmVjdEFuc3dlcnMiOmZhbHNlLCJ2b3RpbmdMb2NrZWQiOmZhbHNlfV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4NDF9"/>
  <p:tag name="SLIDO_TYPE" val="SlidoPoll"/>
  <p:tag name="SLIDO_POLL_UUID" val="81d9764e-eff1-4b18-b590-0d97558814fb"/>
  <p:tag name="SLIDO_TIMELINE" val="W3sicG9sbFF1ZXN0aW9uVXVpZCI6IjBkY2ViZmEzLTA1N2QtNGQ5NS05YzcxLTM2NjdjOWU4ZjhjYiIsInNob3dSZXN1bHRzIjp0cnVlLCJzaG93Q29ycmVjdEFuc3dlcnMiOmZhbHNlLCJ2b3RpbmdMb2NrZWQiOmZhbHNlfV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4MzZ9"/>
  <p:tag name="SLIDO_TYPE" val="SlidoPoll"/>
  <p:tag name="SLIDO_POLL_UUID" val="911469d2-13e4-4564-82f5-14b613b4ba27"/>
  <p:tag name="SLIDO_TIMELINE" val="W3sicG9sbFF1ZXN0aW9uVXVpZCI6IjBlNmUwOWEwLWRiZjctNGE2ZC1iZjJjLWJjY2RmY2Y1NTNlYyIsInNob3dSZXN1bHRzIjp0cnVlLCJzaG93Q29ycmVjdEFuc3dlcnMiOmZhbHNlLCJ2b3RpbmdMb2NrZWQiOmZhbHNlfV0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4NjR9"/>
  <p:tag name="SLIDO_TYPE" val="SlidoPoll"/>
  <p:tag name="SLIDO_POLL_UUID" val="7ceacf69-7d2a-47eb-9bbb-edab2c267b30"/>
  <p:tag name="SLIDO_TIMELINE" val="W3sicG9sbFF1ZXN0aW9uVXVpZCI6IjMwZjk2MTMwLWExMzQtNGY3Zi05ZTE3LTdiOGMzNDg0ZWNjMyIsInNob3dSZXN1bHRzIjp0cnVlLCJzaG93Q29ycmVjdEFuc3dlcnMiOmZhbHNlLCJ2b3RpbmdMb2NrZWQiOmZhbHNlfV0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xNDY2ODB9"/>
  <p:tag name="SLIDO_TYPE" val="SlidoPoll"/>
  <p:tag name="SLIDO_POLL_UUID" val="80316571-ff77-4098-891d-d8c24c651b11"/>
  <p:tag name="SLIDO_TIMELINE" val="W3sicG9sbFF1ZXN0aW9uVXVpZCI6Ijg2ZmFkNGE1LWJiMzEtNDZlZi05YTIyLTBjNWM3Y2Q2MDdhNyIsInNob3dSZXN1bHRzIjp0cnVlLCJzaG93Q29ycmVjdEFuc3dlcnMiOmZhbHNlLCJ2b3RpbmdMb2NrZWQiOmZhbHNlfV0=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</Words>
  <Application>Microsoft Office PowerPoint</Application>
  <PresentationFormat>Widescreen</PresentationFormat>
  <Paragraphs>382</Paragraphs>
  <Slides>64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Segoe UI</vt:lpstr>
      <vt:lpstr>1_Office Theme</vt:lpstr>
      <vt:lpstr>Frightening Finances:  Master Your Budget with Spooky Formulas</vt:lpstr>
      <vt:lpstr>PowerPoint Presentation</vt:lpstr>
      <vt:lpstr>Introductions</vt:lpstr>
      <vt:lpstr>Agenda</vt:lpstr>
      <vt:lpstr>PowerPoint Presentation</vt:lpstr>
      <vt:lpstr>PowerPoint Presentation</vt:lpstr>
      <vt:lpstr>PowerPoint Presentation</vt:lpstr>
      <vt:lpstr>Frighteningly Accurate Long-Range Forecasts</vt:lpstr>
      <vt:lpstr>PowerPoint Presentation</vt:lpstr>
      <vt:lpstr>Incremental Forecasting</vt:lpstr>
      <vt:lpstr>Incremental Forecasting</vt:lpstr>
      <vt:lpstr>Trend Analysis</vt:lpstr>
      <vt:lpstr>Trend Analysis</vt:lpstr>
      <vt:lpstr>GFOA Best Practice</vt:lpstr>
      <vt:lpstr>Council Goal Setting</vt:lpstr>
      <vt:lpstr>Example Timeline of the  Five-Year Forecast</vt:lpstr>
      <vt:lpstr>Five Year Financial Forecast &amp; Budget</vt:lpstr>
      <vt:lpstr>Forecast Methods</vt:lpstr>
      <vt:lpstr>Call out Your Growth Assumptions</vt:lpstr>
      <vt:lpstr>Other Major Funds</vt:lpstr>
      <vt:lpstr>Expenditure Assumptions</vt:lpstr>
      <vt:lpstr>Economic Outlook &amp; Perspective</vt:lpstr>
      <vt:lpstr>Provide an Overview</vt:lpstr>
      <vt:lpstr>Excel Worksheet –  Recession Planning</vt:lpstr>
      <vt:lpstr>Questions</vt:lpstr>
      <vt:lpstr>Bewitching Sales Tax Forecasting</vt:lpstr>
      <vt:lpstr>PowerPoint Presentation</vt:lpstr>
      <vt:lpstr>PowerPoint Presentation</vt:lpstr>
      <vt:lpstr>Sales Tax Calculation</vt:lpstr>
      <vt:lpstr>Helpful Links - Sales Tax </vt:lpstr>
      <vt:lpstr>Things to Consider – Sales Tax</vt:lpstr>
      <vt:lpstr>Excel Worksheet –  Sales Tax Projections</vt:lpstr>
      <vt:lpstr>Software Options –  Sales Tax &amp; Property Tax</vt:lpstr>
      <vt:lpstr>Questions</vt:lpstr>
      <vt:lpstr>Break</vt:lpstr>
      <vt:lpstr>PowerPoint Presentation</vt:lpstr>
      <vt:lpstr>PowerPoint Presentation</vt:lpstr>
      <vt:lpstr>PowerPoint Presentation</vt:lpstr>
      <vt:lpstr>Haunted Hourly Rates</vt:lpstr>
      <vt:lpstr>PowerPoint Presentation</vt:lpstr>
      <vt:lpstr>PowerPoint Presentation</vt:lpstr>
      <vt:lpstr>Salary Calculations</vt:lpstr>
      <vt:lpstr>Compensation Adjustments (CA)</vt:lpstr>
      <vt:lpstr>Benefits</vt:lpstr>
      <vt:lpstr>Compensation Formula</vt:lpstr>
      <vt:lpstr>Excel Worksheet –  Compensation Example</vt:lpstr>
      <vt:lpstr>Software Options–  Compensation Example</vt:lpstr>
      <vt:lpstr>Questions</vt:lpstr>
      <vt:lpstr>Eerie Projections</vt:lpstr>
      <vt:lpstr>PowerPoint Presentation</vt:lpstr>
      <vt:lpstr>Department (Non-Personnel) Projections</vt:lpstr>
      <vt:lpstr>Information Gathering</vt:lpstr>
      <vt:lpstr>Department User Assistance &amp; Reminders</vt:lpstr>
      <vt:lpstr>Excel Worksheet –  Current Year Projections: Revenue &amp; Expenditures</vt:lpstr>
      <vt:lpstr>Questions</vt:lpstr>
      <vt:lpstr>Diabolical Debt</vt:lpstr>
      <vt:lpstr>PowerPoint Presentation</vt:lpstr>
      <vt:lpstr>FY 2024-25 Debt Service Summary</vt:lpstr>
      <vt:lpstr>FY 2024-25 Water/Wastewater Obligations - Current</vt:lpstr>
      <vt:lpstr>Water/Wastewater Obligations – Current &amp; Proposed</vt:lpstr>
      <vt:lpstr>PowerPoint Presentation</vt:lpstr>
      <vt:lpstr>Estimated Debt Formula</vt:lpstr>
      <vt:lpstr>Questions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Jakubik</dc:creator>
  <cp:lastModifiedBy>Meg Jakubik</cp:lastModifiedBy>
  <cp:revision>1</cp:revision>
  <dcterms:created xsi:type="dcterms:W3CDTF">2024-10-14T18:25:26Z</dcterms:created>
  <dcterms:modified xsi:type="dcterms:W3CDTF">2024-10-29T22:43:51Z</dcterms:modified>
</cp:coreProperties>
</file>