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863" r:id="rId2"/>
    <p:sldId id="866" r:id="rId3"/>
    <p:sldId id="856" r:id="rId4"/>
    <p:sldId id="862" r:id="rId5"/>
    <p:sldId id="867" r:id="rId6"/>
    <p:sldId id="868" r:id="rId7"/>
    <p:sldId id="873" r:id="rId8"/>
    <p:sldId id="869" r:id="rId9"/>
    <p:sldId id="871" r:id="rId10"/>
    <p:sldId id="870" r:id="rId11"/>
    <p:sldId id="872" r:id="rId12"/>
    <p:sldId id="855" r:id="rId13"/>
    <p:sldId id="858" r:id="rId14"/>
    <p:sldId id="865" r:id="rId15"/>
    <p:sldId id="861" r:id="rId16"/>
    <p:sldId id="864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516"/>
    <a:srgbClr val="6308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27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yce Lay Lamas" userId="ede41a37-d288-404a-ad8a-120e9921a205" providerId="ADAL" clId="{2F631E02-B630-4B2B-9C06-A93129BE88BD}"/>
    <pc:docChg chg="custSel modSld">
      <pc:chgData name="Cayce Lay Lamas" userId="ede41a37-d288-404a-ad8a-120e9921a205" providerId="ADAL" clId="{2F631E02-B630-4B2B-9C06-A93129BE88BD}" dt="2024-10-29T16:45:55.343" v="30" actId="20577"/>
      <pc:docMkLst>
        <pc:docMk/>
      </pc:docMkLst>
      <pc:sldChg chg="modSp mod">
        <pc:chgData name="Cayce Lay Lamas" userId="ede41a37-d288-404a-ad8a-120e9921a205" providerId="ADAL" clId="{2F631E02-B630-4B2B-9C06-A93129BE88BD}" dt="2024-10-29T16:45:55.343" v="30" actId="20577"/>
        <pc:sldMkLst>
          <pc:docMk/>
          <pc:sldMk cId="2051673628" sldId="855"/>
        </pc:sldMkLst>
        <pc:spChg chg="mod">
          <ac:chgData name="Cayce Lay Lamas" userId="ede41a37-d288-404a-ad8a-120e9921a205" providerId="ADAL" clId="{2F631E02-B630-4B2B-9C06-A93129BE88BD}" dt="2024-10-29T16:45:55.343" v="30" actId="20577"/>
          <ac:spMkLst>
            <pc:docMk/>
            <pc:sldMk cId="2051673628" sldId="855"/>
            <ac:spMk id="2" creationId="{FAF23156-9C16-FB1D-71E6-E4FF9427E04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DA20F6-AA26-48E6-B36C-FA30B26B693F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D42BD9-67A7-4457-9BBD-8707B861E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8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42BD9-67A7-4457-9BBD-8707B861EF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84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AB87CAC-BCC0-4BE7-B9DC-067A6136941D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AD6A6-BA9A-4820-8301-37E45B03BE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25FCB-EC1F-4ACA-B239-BB37A4AC87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C142B-4C1A-4366-A730-AC5863E5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4F3CC-9658-4C8C-B826-08127CFB2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CDC3A-F5EA-487F-BA0F-D8F00081D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0A2A93-124C-4FEA-BE00-C49EA1B973E3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1E550D3-B127-4C74-8ADC-1F48E689F5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762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72CB01-06B6-4C45-8820-B43354143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8679B1-2F07-469F-AFCF-2954ECEAB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EFC4DA-8E00-485E-A47C-2D33C0F3F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A195A7-BBF5-4C7D-8B5F-311900162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27BDA-3CE0-4426-A38A-83B4165B8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2A17E65-3C2D-4763-ABD1-AC54413EB844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B098BCC-A2EA-410A-B3FC-497E5CF12146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3A15B2E-5685-48C5-809A-5C3F81E6FED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434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8765C5-12F8-4A1E-9CB5-33EEEB035C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CFFE11-7CF7-40D8-9239-1CC5AB601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DCEFE-19EF-42C2-A5EB-EBA8ED49D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146781-C05C-4C86-A950-CF192F4CC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E8E79-9B19-487E-89E8-B2EA5D401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A45B8E-34A1-4001-A5F5-0DDF2AFF0DCC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E5BFE31-7BC0-4DDE-9639-8E1DD48DC571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73C6D63-8FAB-487E-8741-960FB0E47A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940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11CB0-75C4-4418-999B-C458FDD97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A0E7A5-0FF6-4E55-BD7F-38AE621B73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2A832C-4EFB-41B2-9A3A-7FAECF60F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0B25A-4AE5-42A5-955B-DA264BA42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AD0B3-539A-4C05-89D5-79A59E603F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32250C-11CE-48C0-BC47-E4A098246F4B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93F1C-93AE-4755-A06B-86E4822A3452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29FC6CB7-C757-44DA-9CB9-A53372DE48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20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E7085-2280-4F33-BDCD-79EAE66C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7AC117-AE35-4B80-B0A3-DC32CB7F1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CFAA7-F6DE-4B36-B354-174A30B23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DCDC7E-4300-4162-B2B3-85BA6B014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42E53A-CF08-4B3C-BF28-DBF607B7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CCB301F-D785-46E0-89CA-D8A832743362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8EBEE54-5D58-48B7-A540-6847DE6C758F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A68EF8D-A8FE-4404-889E-6E5445DB93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513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0BD7D-E25E-437A-96F5-026207D3F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562E45-6F94-431F-BADB-CF07F8E649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6D33F7-70E6-43F0-A8FC-06D7C23CB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E59BA7-0CBC-48BB-A049-4E721078C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3863BE-48E2-43CE-9864-0CA1ABDDA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C9537C-2FBD-4DA9-9752-9FCFE4B1F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1B8500-6292-401E-A585-C8B102071E2B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48770E8-5AFD-4EF4-B2E8-E0311D01E13C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BF95188-3DFE-4BC3-A231-86AD29A11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084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0640C-B813-4C50-9D94-FFAF76E3E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2BD65-7631-4BE5-876F-667E24342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5670B1-5A2E-41FF-A7ED-9F861B72D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6F202-2239-4D02-A6E5-4D7D24313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60FD8-5CEA-403F-A8FF-FB6224FB13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9CBDB7-E6C9-4744-99A5-315ABCDA2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14487B-D312-459B-AC9E-59B869D503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DB7898E-03A2-4C68-B51F-9CE724173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B3A243C-9935-4C23-BB07-2F9A276636DF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DDF387-06A8-4568-9B7B-BC63D8A377B7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86CAA41-DB70-45D9-A51A-A88A157D1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591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D5DAF-6D96-41CC-A967-5DDAB1494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F82D0-498F-478A-8B6E-C4DC0D793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BB0FAB-A811-418E-8F52-6CA8F245B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1C6C5C-4E10-4A23-A150-2B67F3114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6A7680-D8E7-46A3-87D2-195032D82D59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0CBD713-87A5-42F4-9718-897C2D396397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5C39E6-8C26-4A39-A810-BB44729E4B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94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CE9F45E-3208-4F40-9403-3F6A58AB0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DF1BDD-3654-4329-AFA4-3DB7EEFEE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2D811-6FDA-416B-B145-57544C52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DEF94-B713-4501-B066-22088C480E47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3E0235F-8631-4DAD-A924-DE8BB20C997A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9F22EF-956D-4F89-B5F0-D3C6C863A9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847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D01B6-4616-41C3-AD1D-23E204E5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3DAB75-D52B-4911-81F4-070FC2B1F2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93E77-DFF2-4BFD-BEFC-3E0F98FF8F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E26251-0C0F-42EA-9D42-4E2D0A9AA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401CFE-89DB-4AA7-B35B-731478F3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495920-1032-4BFA-ACFF-3EA49CB0A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244EE75-5C81-45E5-8FAB-DC65327D7F17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A5E0634-C642-447B-9BF3-F754C5A1B6C2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D34AE-D293-4A0A-BF11-9D0E6970A5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79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72E958-73BD-4B00-87DF-A512EB362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3F8880-EC53-46BB-BA1D-B9E06BE5A9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292D2F-D08F-46BA-A1DF-0F8C487AC3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B032-8BFF-4AC7-A835-13D08BB94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AF6D3-2727-4C70-9EA1-E67A7A34F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D0FA15-329E-4C78-B641-6916D460E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1AB893-942E-4BBE-ABE8-9DC70C4CCA68}"/>
              </a:ext>
            </a:extLst>
          </p:cNvPr>
          <p:cNvSpPr/>
          <p:nvPr userDrawn="1"/>
        </p:nvSpPr>
        <p:spPr>
          <a:xfrm>
            <a:off x="0" y="5985892"/>
            <a:ext cx="12192000" cy="2512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4E89CE7-5345-4AEA-B5A1-AB0BF5DCB07D}"/>
              </a:ext>
            </a:extLst>
          </p:cNvPr>
          <p:cNvSpPr/>
          <p:nvPr userDrawn="1"/>
        </p:nvSpPr>
        <p:spPr>
          <a:xfrm>
            <a:off x="0" y="6063914"/>
            <a:ext cx="12192000" cy="794086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0670D3D-3C9F-4699-818D-8BABC81615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399" y="6111530"/>
            <a:ext cx="2607853" cy="62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53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609C"/>
            </a:gs>
            <a:gs pos="71000">
              <a:srgbClr val="00609C"/>
            </a:gs>
            <a:gs pos="99000">
              <a:schemeClr val="bg2">
                <a:lumMod val="9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CD3AF1-FD87-4FC2-ACC1-135666C6E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B759B-F786-477B-9E49-18D993B876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6B286E-5D82-4C4B-94B1-BA5B40C65F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46E28-A753-4FDC-9BF0-AD0037A4A6FE}" type="datetimeFigureOut">
              <a:rPr lang="en-US" smtClean="0"/>
              <a:t>10/30/2024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48EAB-852A-4B55-B4E9-FE9FC7EEF1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79B256-8DA4-4828-958D-096E31DD5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6D7050-5CDF-4833-81E0-06514A5040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023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bg1"/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image" Target="../media/image6.sv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image" Target="../media/image5.png"/><Relationship Id="rId5" Type="http://schemas.openxmlformats.org/officeDocument/2006/relationships/tags" Target="../tags/tag48.xml"/><Relationship Id="rId10" Type="http://schemas.openxmlformats.org/officeDocument/2006/relationships/image" Target="../media/image4.svg"/><Relationship Id="rId4" Type="http://schemas.openxmlformats.org/officeDocument/2006/relationships/tags" Target="../tags/tag47.xml"/><Relationship Id="rId9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12" Type="http://schemas.openxmlformats.org/officeDocument/2006/relationships/image" Target="../media/image6.sv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11" Type="http://schemas.openxmlformats.org/officeDocument/2006/relationships/image" Target="../media/image5.png"/><Relationship Id="rId5" Type="http://schemas.openxmlformats.org/officeDocument/2006/relationships/tags" Target="../tags/tag55.xml"/><Relationship Id="rId10" Type="http://schemas.openxmlformats.org/officeDocument/2006/relationships/image" Target="../media/image4.svg"/><Relationship Id="rId4" Type="http://schemas.openxmlformats.org/officeDocument/2006/relationships/tags" Target="../tags/tag54.xml"/><Relationship Id="rId9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6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0" Type="http://schemas.openxmlformats.org/officeDocument/2006/relationships/image" Target="../media/image4.svg"/><Relationship Id="rId4" Type="http://schemas.openxmlformats.org/officeDocument/2006/relationships/tags" Target="../tags/tag5.xml"/><Relationship Id="rId9" Type="http://schemas.openxmlformats.org/officeDocument/2006/relationships/image" Target="../media/image3.png"/><Relationship Id="rId14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6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5.png"/><Relationship Id="rId5" Type="http://schemas.openxmlformats.org/officeDocument/2006/relationships/tags" Target="../tags/tag13.xml"/><Relationship Id="rId10" Type="http://schemas.openxmlformats.org/officeDocument/2006/relationships/image" Target="../media/image4.svg"/><Relationship Id="rId4" Type="http://schemas.openxmlformats.org/officeDocument/2006/relationships/tags" Target="../tags/tag12.xml"/><Relationship Id="rId9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image" Target="../media/image6.sv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5.png"/><Relationship Id="rId5" Type="http://schemas.openxmlformats.org/officeDocument/2006/relationships/tags" Target="../tags/tag20.xml"/><Relationship Id="rId10" Type="http://schemas.openxmlformats.org/officeDocument/2006/relationships/image" Target="../media/image4.svg"/><Relationship Id="rId4" Type="http://schemas.openxmlformats.org/officeDocument/2006/relationships/tags" Target="../tags/tag19.xml"/><Relationship Id="rId9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6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5.png"/><Relationship Id="rId5" Type="http://schemas.openxmlformats.org/officeDocument/2006/relationships/tags" Target="../tags/tag27.xml"/><Relationship Id="rId10" Type="http://schemas.openxmlformats.org/officeDocument/2006/relationships/image" Target="../media/image4.svg"/><Relationship Id="rId4" Type="http://schemas.openxmlformats.org/officeDocument/2006/relationships/tags" Target="../tags/tag26.xml"/><Relationship Id="rId9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.png"/><Relationship Id="rId3" Type="http://schemas.openxmlformats.org/officeDocument/2006/relationships/tags" Target="../tags/tag32.xml"/><Relationship Id="rId7" Type="http://schemas.openxmlformats.org/officeDocument/2006/relationships/tags" Target="../tags/tag36.xml"/><Relationship Id="rId12" Type="http://schemas.openxmlformats.org/officeDocument/2006/relationships/image" Target="../media/image6.svg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image" Target="../media/image5.png"/><Relationship Id="rId5" Type="http://schemas.openxmlformats.org/officeDocument/2006/relationships/tags" Target="../tags/tag34.xml"/><Relationship Id="rId10" Type="http://schemas.openxmlformats.org/officeDocument/2006/relationships/image" Target="../media/image4.svg"/><Relationship Id="rId4" Type="http://schemas.openxmlformats.org/officeDocument/2006/relationships/tags" Target="../tags/tag33.xml"/><Relationship Id="rId9" Type="http://schemas.openxmlformats.org/officeDocument/2006/relationships/image" Target="../media/image3.png"/><Relationship Id="rId14" Type="http://schemas.openxmlformats.org/officeDocument/2006/relationships/image" Target="../media/image1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2.png"/><Relationship Id="rId3" Type="http://schemas.openxmlformats.org/officeDocument/2006/relationships/tags" Target="../tags/tag39.xml"/><Relationship Id="rId7" Type="http://schemas.openxmlformats.org/officeDocument/2006/relationships/tags" Target="../tags/tag43.xml"/><Relationship Id="rId12" Type="http://schemas.openxmlformats.org/officeDocument/2006/relationships/image" Target="../media/image6.sv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image" Target="../media/image5.png"/><Relationship Id="rId5" Type="http://schemas.openxmlformats.org/officeDocument/2006/relationships/tags" Target="../tags/tag41.xml"/><Relationship Id="rId10" Type="http://schemas.openxmlformats.org/officeDocument/2006/relationships/image" Target="../media/image4.svg"/><Relationship Id="rId4" Type="http://schemas.openxmlformats.org/officeDocument/2006/relationships/tags" Target="../tags/tag40.xml"/><Relationship Id="rId9" Type="http://schemas.openxmlformats.org/officeDocument/2006/relationships/image" Target="../media/image3.png"/><Relationship Id="rId1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F3AFC-ACF6-EB4C-4232-C24EC0449D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599" y="3257110"/>
            <a:ext cx="9724031" cy="2744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dirty="0">
                <a:solidFill>
                  <a:srgbClr val="FD9516"/>
                </a:solidFill>
                <a:latin typeface="Franklin Gothic Demi Cond" panose="020B0706030402020204" pitchFamily="34" charset="0"/>
                <a:cs typeface="+mn-cs"/>
              </a:rPr>
              <a:t>Let’s get this party</a:t>
            </a:r>
          </a:p>
          <a:p>
            <a:pPr algn="ctr"/>
            <a:r>
              <a:rPr lang="en-US" sz="8800" dirty="0">
                <a:solidFill>
                  <a:srgbClr val="630862"/>
                </a:solidFill>
                <a:latin typeface="Showcard Gothic" panose="04020904020102020604" pitchFamily="82" charset="0"/>
                <a:cs typeface="+mn-cs"/>
              </a:rPr>
              <a:t>STARTLED!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035E455-8AA1-97AB-8C5D-179D851168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"/>
            <a:ext cx="12192000" cy="27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596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0BF10AA-FE10-5A99-8FD0-ED6F40DE744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8A450AA-4EDF-74D8-AC41-835A7864AF5E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6D62EFA1-59B9-9011-759E-DB7AD37015E5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8968A16A-3263-11CF-3D6D-7CA549DFECE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630B4DB-2FB6-ACA7-ADBC-0D489D892DF5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How often do you visit the GFOAT website?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32B558-82F8-EF58-E3D6-BC233FF5F75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13890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84499D4-DB7C-C1D4-7805-8AD641336233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42BBFC44-447F-0A8F-FAE6-FD491648E71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DD71A247-DCED-2CC2-F06F-129C13B3FF2C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3D8A64D1-9C96-D3D4-8F99-BF2BB4AD3F2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2010DDB-AFA4-0B0C-DEBE-0F3BB6D988C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was your favorite part of the "What We Do in the Shadows" social?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7A0B1E5-4A36-42DD-6C61-0AF2BF7862F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24515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23156-9C16-FB1D-71E6-E4FF9427E0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Hocus Pocus – </a:t>
            </a:r>
            <a:r>
              <a:rPr lang="en-US" sz="5400">
                <a:solidFill>
                  <a:schemeClr val="tx1"/>
                </a:solidFill>
                <a:latin typeface="+mj-lt"/>
                <a:cs typeface="+mj-cs"/>
              </a:rPr>
              <a:t>Finance Focus!</a:t>
            </a:r>
            <a:endParaRPr lang="en-US" sz="54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A1572B-F034-B2AB-09D0-9797AB8CC6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Tag us on LinkedIn &amp; Facebook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         #gfoat2024hocuspocus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Wear Your Region Ribbons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Recognize Scholarship Recipients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Thank Our Sponsors!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Recognize the Planning Committee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Attendees Survey</a:t>
            </a:r>
          </a:p>
          <a:p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6" name="Picture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C5225B4F-0DA2-5122-9068-F2638267640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CE39141B-7B6E-15A7-EB90-EC0E1F3D3F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84" y="3613150"/>
            <a:ext cx="407932" cy="410211"/>
          </a:xfrm>
          <a:prstGeom prst="rect">
            <a:avLst/>
          </a:prstGeom>
        </p:spPr>
      </p:pic>
      <p:pic>
        <p:nvPicPr>
          <p:cNvPr id="14" name="Picture 1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8E7E1E6B-AF8B-ED20-B293-511A110528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9110" y="3613150"/>
            <a:ext cx="410211" cy="4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673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4A5B34-51BB-2F6F-8007-A25261E6AC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CF0D5F7-7658-489C-88B2-77D5DE8308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E16A1F-DA80-5185-1243-260B384F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GFOAT Update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745BE299-B347-B8F0-7B9C-2DBBAB5C7F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DD15BB-9D7D-08A5-65A9-0923C50E9C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Martie Simpson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Executive Director, GFOAT</a:t>
            </a:r>
          </a:p>
        </p:txBody>
      </p:sp>
      <p:pic>
        <p:nvPicPr>
          <p:cNvPr id="6" name="Picture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0F84C557-96CC-884A-4608-255320D9D0B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461428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C31CD78-6649-52DE-B5FD-06E9E0B8F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43D0054-E402-1A4C-6943-9A63FC0263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4FA632-010B-7BD1-19CE-A85131A85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What’s brewing?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C9ACB8E-4232-2782-D99B-2A48BC1551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F879D7-002E-DCF5-DD29-AA0C77F9EC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81406" y="2860198"/>
            <a:ext cx="5480050" cy="3845401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Bootcamps Available – </a:t>
            </a:r>
            <a:b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   Contact Martie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Scholarships – </a:t>
            </a:r>
            <a:b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   Need Applicants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Accounting Academy – </a:t>
            </a:r>
            <a:b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   December 2-4, Corpus Christi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Budget Academy – </a:t>
            </a:r>
            <a:b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   December 12-13, Lubbock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CGFO Testing – </a:t>
            </a:r>
            <a:b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800" dirty="0">
                <a:solidFill>
                  <a:schemeClr val="tx1"/>
                </a:solidFill>
                <a:latin typeface="+mn-lt"/>
                <a:cs typeface="+mn-cs"/>
              </a:rPr>
              <a:t>     November 8, Virtual </a:t>
            </a:r>
          </a:p>
        </p:txBody>
      </p:sp>
      <p:pic>
        <p:nvPicPr>
          <p:cNvPr id="6" name="Picture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AD1F9229-B89A-E81F-C971-9E914564FFE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89791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C10E550-3D05-EF1C-3F1A-20C523EC5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C108B63-05CA-A6EF-3927-7446BEE5F5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1E08E1-DE5C-8628-90DF-E893BA84E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TML Update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8370437F-0153-412E-74A1-BF23BB285B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5401B4-71E8-1D56-7612-F008B21172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Bennett Sandlin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Executive Director, TML</a:t>
            </a:r>
          </a:p>
        </p:txBody>
      </p:sp>
      <p:pic>
        <p:nvPicPr>
          <p:cNvPr id="6" name="Picture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D2801B82-2672-0992-BDF9-DC5D0F71F56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0294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BDFB5C-77B5-8146-A43D-656A4054E7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86DABA-960F-0E13-0AD4-2FAED5BB48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9019881-ECD0-1F82-F8D8-9A45FE98F9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B96C69A-EBD1-9791-B9F3-6B96C9A197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27EC90-759C-CB02-97A2-CB9C63A68F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3CCBD72-BEB2-739B-12C2-94B9B4C760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0C2212-4460-885C-02CD-8BC68CE80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599" y="3257110"/>
            <a:ext cx="9724031" cy="274444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dirty="0">
                <a:solidFill>
                  <a:srgbClr val="FD9516"/>
                </a:solidFill>
                <a:latin typeface="Franklin Gothic Demi Cond" panose="020B0706030402020204" pitchFamily="34" charset="0"/>
                <a:cs typeface="+mn-cs"/>
              </a:rPr>
              <a:t>Let’s get this party</a:t>
            </a:r>
          </a:p>
          <a:p>
            <a:pPr algn="ctr"/>
            <a:r>
              <a:rPr lang="en-US" sz="6600" dirty="0">
                <a:solidFill>
                  <a:srgbClr val="630862"/>
                </a:solidFill>
                <a:latin typeface="Showcard Gothic" panose="04020904020102020604" pitchFamily="82" charset="0"/>
                <a:cs typeface="+mn-cs"/>
              </a:rPr>
              <a:t>STARTLED!</a:t>
            </a:r>
          </a:p>
        </p:txBody>
      </p:sp>
      <p:pic>
        <p:nvPicPr>
          <p:cNvPr id="6" name="Picture 5" descr="Text&#10;&#10;Description automatically generated">
            <a:extLst>
              <a:ext uri="{FF2B5EF4-FFF2-40B4-BE49-F238E27FC236}">
                <a16:creationId xmlns:a16="http://schemas.microsoft.com/office/drawing/2014/main" id="{27F311E1-0A7B-D42F-5ECE-0E2B4673F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2"/>
            <a:ext cx="12192000" cy="274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8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F4E5F9-2ABE-CD5E-AB0F-399553D91F7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62557A9-D652-58B6-B21A-A2F017F7DA0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EE70A40-43A3-3C72-1080-E58CAF1DA626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5A5CD8E-A1E0-9286-1ABB-2E805F883C1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69DBB7-DBB0-9C2C-F3A9-5D52688B98E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4000" b="1">
                <a:solidFill>
                  <a:srgbClr val="5B5B5B"/>
                </a:solidFill>
              </a:rPr>
              <a:t>Join at slido.com</a:t>
            </a:r>
            <a:br>
              <a:rPr lang="da-DK" sz="4000" b="1">
                <a:solidFill>
                  <a:srgbClr val="5B5B5B"/>
                </a:solidFill>
              </a:rPr>
            </a:br>
            <a:r>
              <a:rPr lang="da-DK" sz="4000" b="1">
                <a:solidFill>
                  <a:srgbClr val="5B5B5B"/>
                </a:solidFill>
              </a:rPr>
              <a:t>#7237058</a:t>
            </a:r>
            <a:endParaRPr lang="en-US" sz="4000" b="1">
              <a:solidFill>
                <a:srgbClr val="5B5B5B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A8AFE87-A5E4-294A-DCB3-2B1BAB88738D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joining instructions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3404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910B15-6547-3D17-76B2-BB8015371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A2E2F51-B53C-A1AA-F20D-98E1D9751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190413-130F-0BBF-A41A-34C699707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Welcome to San Marcos!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46C51263-7E56-0809-5D04-B952F39BE9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F07EAF-5AA3-E7A0-BEC8-0ED8F9ECA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Jane Hughson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Mayor, City of San Marcos</a:t>
            </a:r>
          </a:p>
        </p:txBody>
      </p:sp>
      <p:pic>
        <p:nvPicPr>
          <p:cNvPr id="6" name="Picture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87BC205E-68A1-A633-6E30-42AEFF8CD84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7830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411C7B-EA42-7434-2034-879308213B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3CCFA6-5303-4677-9CD7-BBB2380845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C8CA58-3B83-9DC4-1EB9-31189DCB6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  <a:latin typeface="+mj-lt"/>
                <a:cs typeface="+mj-cs"/>
              </a:rPr>
              <a:t>President’s Address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E7A81F1-4CAA-5283-AD81-056E2896E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830920-02C8-7282-7026-DB177F862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1"/>
              </a:solidFill>
              <a:latin typeface="+mn-lt"/>
              <a:cs typeface="+mn-cs"/>
            </a:endParaRP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Clara Santos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GFOAT President</a:t>
            </a:r>
          </a:p>
          <a:p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Department Fiscal Administrator, </a:t>
            </a:r>
            <a:b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</a:br>
            <a:r>
              <a:rPr lang="en-US" sz="2200" dirty="0">
                <a:solidFill>
                  <a:schemeClr val="tx1"/>
                </a:solidFill>
                <a:latin typeface="+mn-lt"/>
                <a:cs typeface="+mn-cs"/>
              </a:rPr>
              <a:t>City of San Antonio</a:t>
            </a:r>
          </a:p>
        </p:txBody>
      </p:sp>
      <p:pic>
        <p:nvPicPr>
          <p:cNvPr id="6" name="Picture Placeholder 5" descr="A group of people in clothing&#10;&#10;Description automatically generated with medium confidence">
            <a:extLst>
              <a:ext uri="{FF2B5EF4-FFF2-40B4-BE49-F238E27FC236}">
                <a16:creationId xmlns:a16="http://schemas.microsoft.com/office/drawing/2014/main" id="{A82936E6-1D5E-D81F-504E-BC0920581A1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470222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4D731D7-57F4-E1CD-9777-281637FF4CF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96CA32-4F65-EA2C-2AAE-46C2AEF7EC1D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2D5F927-8B87-7958-0C33-105A5E82E2E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1B0CD47C-E5F6-5C1C-87EF-D85184516E31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8B26B2A-7791-3BDE-ADC7-E67D9793EA2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Years in Municipal Government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C4B7A1A-64E0-5099-5BD3-AD625F6A54F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51431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34EB570-71AA-9487-8B68-7BC8E00FBC8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5D7CD505-51ED-5EAE-7F74-D67BA0CDC9D6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BD287CE-4722-104D-5C56-6AA3DCD0C45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52E80A8-091E-011F-AAAF-207D2F28D32A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54734BF-2A24-89BC-C6A6-89DBA8C4CFD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Are you a First Time Attendee?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A4A794C-9DCD-6570-894A-0F7DFF1C6CBE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25328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AFBE03A-A35D-7A55-A93D-2C79114B289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22895BE-3443-0FD1-011F-47FF8F7476A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78A297DC-7AE8-2F16-B94F-037BB00780F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DAA42583-89DF-C471-F65B-AB102A34A134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B1ACA13-CEA3-4114-1939-31D5C04B986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What Area are you from?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5296B4F-DA66-FDCF-6F0D-0DD1354243D0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138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8A2BFF0-2DB2-5AB0-0F81-F78BE20B8C91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034CCE5-C57D-DF7F-F700-538DBBD9FD84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F6104AE-2B1F-AF61-7C05-EDD8AAA67C41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437553-7866-9701-7BF9-FE0C388113C0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246D5F1-68B5-3CEC-F08A-E52C94AC6FE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Are you a CGFO?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860E3F-F465-6C49-F036-84D43975EFD1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30572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58F76F8-6426-FB9D-7C9C-43C52805117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286500" y="430530"/>
            <a:ext cx="5524500" cy="891540"/>
          </a:xfrm>
          <a:prstGeom prst="roundRect">
            <a:avLst/>
          </a:prstGeom>
          <a:solidFill>
            <a:srgbClr val="F4F4F4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FEC1DF7-968A-F91D-A1A0-BFDF976AD39B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826048" y="577634"/>
            <a:ext cx="597332" cy="597332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54D1A9B8-BBD0-9208-C168-2C7BCAEC2747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01440" y="617220"/>
            <a:ext cx="1036320" cy="51816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4B5F54C-9B3E-20F9-7DE6-E2715F2DB12E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158240" y="2270760"/>
            <a:ext cx="2316480" cy="231648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A54092-E407-7266-FAB6-34C2DE0B5D8F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901440" y="2571750"/>
            <a:ext cx="7315199" cy="1714500"/>
          </a:xfrm>
          <a:prstGeom prst="rect">
            <a:avLst/>
          </a:prstGeom>
          <a:noFill/>
          <a:ln w="12700" cap="flat" cmpd="sng" algn="ctr">
            <a:solidFill>
              <a:srgbClr val="FFFFFF"/>
            </a:solidFill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5B5B5B"/>
                </a:solidFill>
              </a:rPr>
              <a:t>Why do you come to conferences?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DCAF3B7-28FA-31D6-5B74-E90D78698419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901440" y="6032500"/>
            <a:ext cx="7315199" cy="51816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220996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3.0.5724"/>
  <p:tag name="SLIDO_PRESENTATION_ID" val="9ee94ae5-7c65-48ec-a554-c265f0d9335d"/>
  <p:tag name="SLIDO_EVENT_UUID" val="155e4a0d-98de-4e4d-9af9-23836ac823f5"/>
  <p:tag name="SLIDO_EVENT_SECTION_UUID" val="e31e16d6-1df5-448f-a820-f99e8c5f806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MyMjV9"/>
  <p:tag name="SLIDO_TYPE" val="SlidoPoll"/>
  <p:tag name="SLIDO_POLL_UUID" val="289c8449-12c0-40ce-b49f-8baddbb69b06"/>
  <p:tag name="SLIDO_TIMELINE" val="W3sicG9sbFF1ZXN0aW9uVXVpZCI6ImEzZWQ0MjYxLTBjMTktNDU1Ny04YzkwLTQxODc5ZjZiZWNmZS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ExNTR9"/>
  <p:tag name="SLIDO_TYPE" val="SlidoJoini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M1MjV9"/>
  <p:tag name="SLIDO_TYPE" val="SlidoPoll"/>
  <p:tag name="SLIDO_POLL_UUID" val="9058f3c6-0e44-4e88-bccb-3c468af13300"/>
  <p:tag name="SLIDO_TIMELINE" val="W3sicG9sbFF1ZXN0aW9uVXVpZCI6IjM3YTM4MmRmLWFjNTYtNDQwOC04ZTVlLTU2MzE2MTIxYzk1Ni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MyMjl9"/>
  <p:tag name="SLIDO_TYPE" val="SlidoPoll"/>
  <p:tag name="SLIDO_POLL_UUID" val="ca48cca5-bcf4-4c30-be2d-954801f2cbc5"/>
  <p:tag name="SLIDO_TIMELINE" val="W3sicG9sbFF1ZXN0aW9uVXVpZCI6ImFhMDM1OTA2LTEzOWMtNGI3NS05NjQzLWJlMjQ0YzhjMDA1MyIsInNob3dSZXN1bHRzIjp0cnVlLCJzaG93Q29ycmVjdEFuc3dlcnMiOmZhbHNlLCJ2b3RpbmdMb2NrZWQiOmZhbHNlfV0=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MyMzZ9"/>
  <p:tag name="SLIDO_TYPE" val="SlidoPoll"/>
  <p:tag name="SLIDO_POLL_UUID" val="b2a1f443-8328-40f0-a73b-35ab2e450221"/>
  <p:tag name="SLIDO_TIMELINE" val="W3sicG9sbFF1ZXN0aW9uVXVpZCI6Ijc0MGQ2MTNmLTc5YzAtNGM5OC04MTgxLTRkYjM0NzFlNGE2NSIsInNob3dSZXN1bHRzIjp0cnVlLCJzaG93Q29ycmVjdEFuc3dlcnMiOmZhbHNlLCJ2b3RpbmdMb2NrZWQiOmZhbHNlfV0=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MyMzJ9"/>
  <p:tag name="SLIDO_TYPE" val="SlidoPoll"/>
  <p:tag name="SLIDO_POLL_UUID" val="b653e2d4-939c-458b-8fde-8b1c699503e9"/>
  <p:tag name="SLIDO_TIMELINE" val="W3sicG9sbFF1ZXN0aW9uVXVpZCI6IjRiYTUzNTg4LTlmNTgtNDdkZi05MjhhLThmZjdmNjE5NjMyMSIsInNob3dSZXN1bHRzIjp0cnVlLCJzaG93Q29ycmVjdEFuc3dlcnMiOmZhbHNlLCJ2b3RpbmdMb2NrZWQiOmZhbHNlfV0=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MyMzl9"/>
  <p:tag name="SLIDO_TYPE" val="SlidoPoll"/>
  <p:tag name="SLIDO_POLL_UUID" val="94753f58-93db-4dfe-9036-db220c824f76"/>
  <p:tag name="SLIDO_TIMELINE" val="W3sicG9sbFF1ZXN0aW9uVXVpZCI6Ijk2YTcxZGU5LTdhMDUtNGMxMi1hNjM4LThjOTA4MGE0Njg3MCIsInNob3dSZXN1bHRzIjp0cnVlLCJzaG93Q29ycmVjdEFuc3dlcnMiOmZhbHNlLCJ2b3RpbmdMb2NrZWQiOmZhbHNlfV0=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Joi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AzMDMyMDl9"/>
  <p:tag name="SLIDO_TYPE" val="SlidoPoll"/>
  <p:tag name="SLIDO_POLL_UUID" val="58336189-5df5-4293-ad42-e905cdbb89c7"/>
  <p:tag name="SLIDO_TIMELINE" val="W3sicG9sbFF1ZXN0aW9uVXVpZCI6IjZlYTA0ZDYzLWVkYzktNGU0ZC1iYTc4LWRkMWY5YzdlMGU2MCIsInNob3dSZXN1bHRzIjp0cnVlLCJzaG93Q29ycmVjdEFuc3dlcnMiOmZhbHNlLCJ2b3RpbmdMb2NrZWQiOmZhbHNlfV0="/>
</p:tagLst>
</file>

<file path=ppt/theme/theme1.xml><?xml version="1.0" encoding="utf-8"?>
<a:theme xmlns:a="http://schemas.openxmlformats.org/drawingml/2006/main" name="1_Office Theme">
  <a:themeElements>
    <a:clrScheme name="Custom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388</Words>
  <Application>Microsoft Office PowerPoint</Application>
  <PresentationFormat>Widescreen</PresentationFormat>
  <Paragraphs>61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Franklin Gothic Demi Cond</vt:lpstr>
      <vt:lpstr>Segoe UI</vt:lpstr>
      <vt:lpstr>Showcard Gothic</vt:lpstr>
      <vt:lpstr>1_Office Theme</vt:lpstr>
      <vt:lpstr>PowerPoint Presentation</vt:lpstr>
      <vt:lpstr>PowerPoint Presentation</vt:lpstr>
      <vt:lpstr>Welcome to San Marcos!</vt:lpstr>
      <vt:lpstr>President’s Address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Hocus Pocus – Finance Focus!</vt:lpstr>
      <vt:lpstr>GFOAT Update</vt:lpstr>
      <vt:lpstr>What’s brewing?</vt:lpstr>
      <vt:lpstr>TML Update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Cayce Lay Lamas</dc:creator>
  <cp:lastModifiedBy>Meg Jakubik</cp:lastModifiedBy>
  <cp:revision>9</cp:revision>
  <dcterms:created xsi:type="dcterms:W3CDTF">2024-10-23T20:13:55Z</dcterms:created>
  <dcterms:modified xsi:type="dcterms:W3CDTF">2024-10-30T15:52:17Z</dcterms:modified>
</cp:coreProperties>
</file>