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1" r:id="rId1"/>
    <p:sldMasterId id="2147483779" r:id="rId2"/>
    <p:sldMasterId id="2147483815" r:id="rId3"/>
  </p:sldMasterIdLst>
  <p:notesMasterIdLst>
    <p:notesMasterId r:id="rId65"/>
  </p:notesMasterIdLst>
  <p:handoutMasterIdLst>
    <p:handoutMasterId r:id="rId66"/>
  </p:handoutMasterIdLst>
  <p:sldIdLst>
    <p:sldId id="272" r:id="rId4"/>
    <p:sldId id="345" r:id="rId5"/>
    <p:sldId id="274" r:id="rId6"/>
    <p:sldId id="355" r:id="rId7"/>
    <p:sldId id="713" r:id="rId8"/>
    <p:sldId id="717" r:id="rId9"/>
    <p:sldId id="268" r:id="rId10"/>
    <p:sldId id="266" r:id="rId11"/>
    <p:sldId id="664" r:id="rId12"/>
    <p:sldId id="665" r:id="rId13"/>
    <p:sldId id="711" r:id="rId14"/>
    <p:sldId id="709" r:id="rId15"/>
    <p:sldId id="716" r:id="rId16"/>
    <p:sldId id="710" r:id="rId17"/>
    <p:sldId id="669" r:id="rId18"/>
    <p:sldId id="490" r:id="rId19"/>
    <p:sldId id="676" r:id="rId20"/>
    <p:sldId id="674" r:id="rId21"/>
    <p:sldId id="677" r:id="rId22"/>
    <p:sldId id="678" r:id="rId23"/>
    <p:sldId id="679" r:id="rId24"/>
    <p:sldId id="681" r:id="rId25"/>
    <p:sldId id="289" r:id="rId26"/>
    <p:sldId id="672" r:id="rId27"/>
    <p:sldId id="715" r:id="rId28"/>
    <p:sldId id="684" r:id="rId29"/>
    <p:sldId id="667" r:id="rId30"/>
    <p:sldId id="279" r:id="rId31"/>
    <p:sldId id="683" r:id="rId32"/>
    <p:sldId id="707" r:id="rId33"/>
    <p:sldId id="691" r:id="rId34"/>
    <p:sldId id="708" r:id="rId35"/>
    <p:sldId id="690" r:id="rId36"/>
    <p:sldId id="692" r:id="rId37"/>
    <p:sldId id="688" r:id="rId38"/>
    <p:sldId id="689" r:id="rId39"/>
    <p:sldId id="706" r:id="rId40"/>
    <p:sldId id="682" r:id="rId41"/>
    <p:sldId id="694" r:id="rId42"/>
    <p:sldId id="693" r:id="rId43"/>
    <p:sldId id="695" r:id="rId44"/>
    <p:sldId id="696" r:id="rId45"/>
    <p:sldId id="323" r:id="rId46"/>
    <p:sldId id="697" r:id="rId47"/>
    <p:sldId id="668" r:id="rId48"/>
    <p:sldId id="670" r:id="rId49"/>
    <p:sldId id="698" r:id="rId50"/>
    <p:sldId id="699" r:id="rId51"/>
    <p:sldId id="633" r:id="rId52"/>
    <p:sldId id="685" r:id="rId53"/>
    <p:sldId id="686" r:id="rId54"/>
    <p:sldId id="700" r:id="rId55"/>
    <p:sldId id="702" r:id="rId56"/>
    <p:sldId id="675" r:id="rId57"/>
    <p:sldId id="701" r:id="rId58"/>
    <p:sldId id="636" r:id="rId59"/>
    <p:sldId id="663" r:id="rId60"/>
    <p:sldId id="705" r:id="rId61"/>
    <p:sldId id="379" r:id="rId62"/>
    <p:sldId id="258" r:id="rId63"/>
    <p:sldId id="257" r:id="rId64"/>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CDD2DD"/>
    <a:srgbClr val="0A5D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7B5067A-90F7-4458-98E9-A454A04DCBEF}" v="924" dt="2025-04-03T00:23:41.40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02" autoAdjust="0"/>
  </p:normalViewPr>
  <p:slideViewPr>
    <p:cSldViewPr snapToGrid="0">
      <p:cViewPr varScale="1">
        <p:scale>
          <a:sx n="89" d="100"/>
          <a:sy n="89" d="100"/>
        </p:scale>
        <p:origin x="154" y="86"/>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630"/>
    </p:cViewPr>
  </p:sorterViewPr>
  <p:notesViewPr>
    <p:cSldViewPr snapToGrid="0">
      <p:cViewPr varScale="1">
        <p:scale>
          <a:sx n="60" d="100"/>
          <a:sy n="60" d="100"/>
        </p:scale>
        <p:origin x="3101" y="3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handoutMaster" Target="handoutMasters/handoutMaster1.xml"/><Relationship Id="rId74" Type="http://schemas.openxmlformats.org/officeDocument/2006/relationships/customXml" Target="../customXml/item2.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72" Type="http://schemas.microsoft.com/office/2015/10/relationships/revisionInfo" Target="revisionInfo.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tableStyles" Target="tableStyles.xml"/><Relationship Id="rId75"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notesMaster" Target="notesMasters/notesMaster1.xml"/><Relationship Id="rId73" Type="http://schemas.openxmlformats.org/officeDocument/2006/relationships/customXml" Target="../customXml/item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71"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cott Catlett" userId="b3c64f98-15a1-453a-86c7-d399c1fcc09d" providerId="ADAL" clId="{0B6B54F2-30B6-4ECE-A200-A07640E86413}"/>
    <pc:docChg chg="undo redo custSel addSld delSld modSld sldOrd">
      <pc:chgData name="Scott Catlett" userId="b3c64f98-15a1-453a-86c7-d399c1fcc09d" providerId="ADAL" clId="{0B6B54F2-30B6-4ECE-A200-A07640E86413}" dt="2024-11-05T00:10:40.428" v="21041" actId="20577"/>
      <pc:docMkLst>
        <pc:docMk/>
      </pc:docMkLst>
      <pc:sldChg chg="modSp mod">
        <pc:chgData name="Scott Catlett" userId="b3c64f98-15a1-453a-86c7-d399c1fcc09d" providerId="ADAL" clId="{0B6B54F2-30B6-4ECE-A200-A07640E86413}" dt="2024-10-31T15:33:43.334" v="216" actId="20577"/>
        <pc:sldMkLst>
          <pc:docMk/>
          <pc:sldMk cId="245871486" sldId="268"/>
        </pc:sldMkLst>
        <pc:spChg chg="mod">
          <ac:chgData name="Scott Catlett" userId="b3c64f98-15a1-453a-86c7-d399c1fcc09d" providerId="ADAL" clId="{0B6B54F2-30B6-4ECE-A200-A07640E86413}" dt="2024-10-31T15:33:43.334" v="216" actId="20577"/>
          <ac:spMkLst>
            <pc:docMk/>
            <pc:sldMk cId="245871486" sldId="268"/>
            <ac:spMk id="3" creationId="{DD902333-D41D-467C-920B-3FC235F3168F}"/>
          </ac:spMkLst>
        </pc:spChg>
      </pc:sldChg>
      <pc:sldChg chg="modSp mod">
        <pc:chgData name="Scott Catlett" userId="b3c64f98-15a1-453a-86c7-d399c1fcc09d" providerId="ADAL" clId="{0B6B54F2-30B6-4ECE-A200-A07640E86413}" dt="2024-10-21T14:28:02.492" v="44" actId="20577"/>
        <pc:sldMkLst>
          <pc:docMk/>
          <pc:sldMk cId="1168373700" sldId="272"/>
        </pc:sldMkLst>
        <pc:spChg chg="mod">
          <ac:chgData name="Scott Catlett" userId="b3c64f98-15a1-453a-86c7-d399c1fcc09d" providerId="ADAL" clId="{0B6B54F2-30B6-4ECE-A200-A07640E86413}" dt="2024-10-21T14:27:39.730" v="38" actId="20577"/>
          <ac:spMkLst>
            <pc:docMk/>
            <pc:sldMk cId="1168373700" sldId="272"/>
            <ac:spMk id="2" creationId="{C4DDFECD-DBAD-4983-BCC9-0DCA1CBE5568}"/>
          </ac:spMkLst>
        </pc:spChg>
        <pc:spChg chg="mod">
          <ac:chgData name="Scott Catlett" userId="b3c64f98-15a1-453a-86c7-d399c1fcc09d" providerId="ADAL" clId="{0B6B54F2-30B6-4ECE-A200-A07640E86413}" dt="2024-10-21T14:28:02.492" v="44" actId="20577"/>
          <ac:spMkLst>
            <pc:docMk/>
            <pc:sldMk cId="1168373700" sldId="272"/>
            <ac:spMk id="6" creationId="{F8BF7AFA-2483-4588-8F37-20A65C7CD993}"/>
          </ac:spMkLst>
        </pc:spChg>
      </pc:sldChg>
      <pc:sldChg chg="addSp modSp mod">
        <pc:chgData name="Scott Catlett" userId="b3c64f98-15a1-453a-86c7-d399c1fcc09d" providerId="ADAL" clId="{0B6B54F2-30B6-4ECE-A200-A07640E86413}" dt="2024-10-31T15:57:13.887" v="1146" actId="20577"/>
        <pc:sldMkLst>
          <pc:docMk/>
          <pc:sldMk cId="1525472106" sldId="274"/>
        </pc:sldMkLst>
        <pc:graphicFrameChg chg="add mod">
          <ac:chgData name="Scott Catlett" userId="b3c64f98-15a1-453a-86c7-d399c1fcc09d" providerId="ADAL" clId="{0B6B54F2-30B6-4ECE-A200-A07640E86413}" dt="2024-10-31T15:47:15.659" v="862"/>
          <ac:graphicFrameMkLst>
            <pc:docMk/>
            <pc:sldMk cId="1525472106" sldId="274"/>
            <ac:graphicFrameMk id="3" creationId="{0A7D5DC7-DFF2-5D09-9576-CA48E0D6FE5E}"/>
          </ac:graphicFrameMkLst>
        </pc:graphicFrameChg>
        <pc:graphicFrameChg chg="mod">
          <ac:chgData name="Scott Catlett" userId="b3c64f98-15a1-453a-86c7-d399c1fcc09d" providerId="ADAL" clId="{0B6B54F2-30B6-4ECE-A200-A07640E86413}" dt="2024-10-31T15:57:13.887" v="1146" actId="20577"/>
          <ac:graphicFrameMkLst>
            <pc:docMk/>
            <pc:sldMk cId="1525472106" sldId="274"/>
            <ac:graphicFrameMk id="6" creationId="{7D3BA225-0C23-2CD1-EDB3-F4F79CC04083}"/>
          </ac:graphicFrameMkLst>
        </pc:graphicFrameChg>
      </pc:sldChg>
      <pc:sldChg chg="modSp mod">
        <pc:chgData name="Scott Catlett" userId="b3c64f98-15a1-453a-86c7-d399c1fcc09d" providerId="ADAL" clId="{0B6B54F2-30B6-4ECE-A200-A07640E86413}" dt="2024-10-21T14:30:51.855" v="46" actId="20577"/>
        <pc:sldMkLst>
          <pc:docMk/>
          <pc:sldMk cId="3482922824" sldId="345"/>
        </pc:sldMkLst>
        <pc:spChg chg="mod">
          <ac:chgData name="Scott Catlett" userId="b3c64f98-15a1-453a-86c7-d399c1fcc09d" providerId="ADAL" clId="{0B6B54F2-30B6-4ECE-A200-A07640E86413}" dt="2024-10-21T14:30:51.855" v="46" actId="20577"/>
          <ac:spMkLst>
            <pc:docMk/>
            <pc:sldMk cId="3482922824" sldId="345"/>
            <ac:spMk id="3" creationId="{8C31B432-696B-3BEC-9ED7-6BD2DA8488DC}"/>
          </ac:spMkLst>
        </pc:spChg>
      </pc:sldChg>
      <pc:sldChg chg="modSp del mod ord">
        <pc:chgData name="Scott Catlett" userId="b3c64f98-15a1-453a-86c7-d399c1fcc09d" providerId="ADAL" clId="{0B6B54F2-30B6-4ECE-A200-A07640E86413}" dt="2024-11-04T19:31:13.555" v="10989" actId="47"/>
        <pc:sldMkLst>
          <pc:docMk/>
          <pc:sldMk cId="27610623" sldId="347"/>
        </pc:sldMkLst>
        <pc:spChg chg="mod">
          <ac:chgData name="Scott Catlett" userId="b3c64f98-15a1-453a-86c7-d399c1fcc09d" providerId="ADAL" clId="{0B6B54F2-30B6-4ECE-A200-A07640E86413}" dt="2024-10-31T15:30:14.358" v="47" actId="20577"/>
          <ac:spMkLst>
            <pc:docMk/>
            <pc:sldMk cId="27610623" sldId="347"/>
            <ac:spMk id="2" creationId="{AE9090EA-720C-4DF3-9D35-E54884C807AF}"/>
          </ac:spMkLst>
        </pc:spChg>
        <pc:spChg chg="mod">
          <ac:chgData name="Scott Catlett" userId="b3c64f98-15a1-453a-86c7-d399c1fcc09d" providerId="ADAL" clId="{0B6B54F2-30B6-4ECE-A200-A07640E86413}" dt="2024-10-31T15:34:18.905" v="262" actId="20577"/>
          <ac:spMkLst>
            <pc:docMk/>
            <pc:sldMk cId="27610623" sldId="347"/>
            <ac:spMk id="3" creationId="{799E66E1-A211-4FB5-AB6D-E193FB0B20B2}"/>
          </ac:spMkLst>
        </pc:spChg>
      </pc:sldChg>
      <pc:sldChg chg="modSp del mod ord">
        <pc:chgData name="Scott Catlett" userId="b3c64f98-15a1-453a-86c7-d399c1fcc09d" providerId="ADAL" clId="{0B6B54F2-30B6-4ECE-A200-A07640E86413}" dt="2024-11-04T19:22:48.242" v="9734" actId="47"/>
        <pc:sldMkLst>
          <pc:docMk/>
          <pc:sldMk cId="2269003847" sldId="348"/>
        </pc:sldMkLst>
        <pc:spChg chg="mod">
          <ac:chgData name="Scott Catlett" userId="b3c64f98-15a1-453a-86c7-d399c1fcc09d" providerId="ADAL" clId="{0B6B54F2-30B6-4ECE-A200-A07640E86413}" dt="2024-10-31T15:30:59.719" v="73" actId="20577"/>
          <ac:spMkLst>
            <pc:docMk/>
            <pc:sldMk cId="2269003847" sldId="348"/>
            <ac:spMk id="2" creationId="{AE9090EA-720C-4DF3-9D35-E54884C807AF}"/>
          </ac:spMkLst>
        </pc:spChg>
        <pc:spChg chg="mod">
          <ac:chgData name="Scott Catlett" userId="b3c64f98-15a1-453a-86c7-d399c1fcc09d" providerId="ADAL" clId="{0B6B54F2-30B6-4ECE-A200-A07640E86413}" dt="2024-10-31T15:31:01.819" v="74" actId="20577"/>
          <ac:spMkLst>
            <pc:docMk/>
            <pc:sldMk cId="2269003847" sldId="348"/>
            <ac:spMk id="9" creationId="{55D429A4-0D88-818E-06AE-693FBDB03A3A}"/>
          </ac:spMkLst>
        </pc:spChg>
        <pc:graphicFrameChg chg="mod">
          <ac:chgData name="Scott Catlett" userId="b3c64f98-15a1-453a-86c7-d399c1fcc09d" providerId="ADAL" clId="{0B6B54F2-30B6-4ECE-A200-A07640E86413}" dt="2024-10-31T15:31:06.318" v="78" actId="20577"/>
          <ac:graphicFrameMkLst>
            <pc:docMk/>
            <pc:sldMk cId="2269003847" sldId="348"/>
            <ac:graphicFrameMk id="8" creationId="{856D4CFC-8F45-7D7D-DCB5-89EA356D036E}"/>
          </ac:graphicFrameMkLst>
        </pc:graphicFrameChg>
      </pc:sldChg>
      <pc:sldChg chg="del">
        <pc:chgData name="Scott Catlett" userId="b3c64f98-15a1-453a-86c7-d399c1fcc09d" providerId="ADAL" clId="{0B6B54F2-30B6-4ECE-A200-A07640E86413}" dt="2024-10-31T15:30:56.467" v="72" actId="47"/>
        <pc:sldMkLst>
          <pc:docMk/>
          <pc:sldMk cId="1861903351" sldId="349"/>
        </pc:sldMkLst>
      </pc:sldChg>
      <pc:sldChg chg="del">
        <pc:chgData name="Scott Catlett" userId="b3c64f98-15a1-453a-86c7-d399c1fcc09d" providerId="ADAL" clId="{0B6B54F2-30B6-4ECE-A200-A07640E86413}" dt="2024-10-31T15:31:33.814" v="93" actId="47"/>
        <pc:sldMkLst>
          <pc:docMk/>
          <pc:sldMk cId="437970830" sldId="351"/>
        </pc:sldMkLst>
      </pc:sldChg>
      <pc:sldChg chg="del">
        <pc:chgData name="Scott Catlett" userId="b3c64f98-15a1-453a-86c7-d399c1fcc09d" providerId="ADAL" clId="{0B6B54F2-30B6-4ECE-A200-A07640E86413}" dt="2024-10-31T15:30:56.467" v="72" actId="47"/>
        <pc:sldMkLst>
          <pc:docMk/>
          <pc:sldMk cId="909817540" sldId="353"/>
        </pc:sldMkLst>
      </pc:sldChg>
      <pc:sldChg chg="modSp del mod">
        <pc:chgData name="Scott Catlett" userId="b3c64f98-15a1-453a-86c7-d399c1fcc09d" providerId="ADAL" clId="{0B6B54F2-30B6-4ECE-A200-A07640E86413}" dt="2024-11-04T17:26:04.507" v="5124" actId="47"/>
        <pc:sldMkLst>
          <pc:docMk/>
          <pc:sldMk cId="4116150042" sldId="354"/>
        </pc:sldMkLst>
        <pc:spChg chg="mod">
          <ac:chgData name="Scott Catlett" userId="b3c64f98-15a1-453a-86c7-d399c1fcc09d" providerId="ADAL" clId="{0B6B54F2-30B6-4ECE-A200-A07640E86413}" dt="2024-10-31T15:31:57.953" v="111" actId="20577"/>
          <ac:spMkLst>
            <pc:docMk/>
            <pc:sldMk cId="4116150042" sldId="354"/>
            <ac:spMk id="2" creationId="{AE9090EA-720C-4DF3-9D35-E54884C807AF}"/>
          </ac:spMkLst>
        </pc:spChg>
        <pc:spChg chg="mod">
          <ac:chgData name="Scott Catlett" userId="b3c64f98-15a1-453a-86c7-d399c1fcc09d" providerId="ADAL" clId="{0B6B54F2-30B6-4ECE-A200-A07640E86413}" dt="2024-10-31T15:32:05.328" v="116" actId="20577"/>
          <ac:spMkLst>
            <pc:docMk/>
            <pc:sldMk cId="4116150042" sldId="354"/>
            <ac:spMk id="3" creationId="{799E66E1-A211-4FB5-AB6D-E193FB0B20B2}"/>
          </ac:spMkLst>
        </pc:spChg>
        <pc:graphicFrameChg chg="modGraphic">
          <ac:chgData name="Scott Catlett" userId="b3c64f98-15a1-453a-86c7-d399c1fcc09d" providerId="ADAL" clId="{0B6B54F2-30B6-4ECE-A200-A07640E86413}" dt="2024-10-31T15:32:20.824" v="128" actId="20577"/>
          <ac:graphicFrameMkLst>
            <pc:docMk/>
            <pc:sldMk cId="4116150042" sldId="354"/>
            <ac:graphicFrameMk id="4" creationId="{770D0950-EFE3-BE2C-D2AA-C97AB3A43E2A}"/>
          </ac:graphicFrameMkLst>
        </pc:graphicFrameChg>
      </pc:sldChg>
      <pc:sldChg chg="modSp mod">
        <pc:chgData name="Scott Catlett" userId="b3c64f98-15a1-453a-86c7-d399c1fcc09d" providerId="ADAL" clId="{0B6B54F2-30B6-4ECE-A200-A07640E86413}" dt="2024-11-04T23:29:46.524" v="19088" actId="20577"/>
        <pc:sldMkLst>
          <pc:docMk/>
          <pc:sldMk cId="1945061192" sldId="355"/>
        </pc:sldMkLst>
        <pc:spChg chg="mod">
          <ac:chgData name="Scott Catlett" userId="b3c64f98-15a1-453a-86c7-d399c1fcc09d" providerId="ADAL" clId="{0B6B54F2-30B6-4ECE-A200-A07640E86413}" dt="2024-11-04T17:38:16.942" v="6347" actId="5793"/>
          <ac:spMkLst>
            <pc:docMk/>
            <pc:sldMk cId="1945061192" sldId="355"/>
            <ac:spMk id="2" creationId="{AE9090EA-720C-4DF3-9D35-E54884C807AF}"/>
          </ac:spMkLst>
        </pc:spChg>
        <pc:spChg chg="mod">
          <ac:chgData name="Scott Catlett" userId="b3c64f98-15a1-453a-86c7-d399c1fcc09d" providerId="ADAL" clId="{0B6B54F2-30B6-4ECE-A200-A07640E86413}" dt="2024-11-04T23:29:46.524" v="19088" actId="20577"/>
          <ac:spMkLst>
            <pc:docMk/>
            <pc:sldMk cId="1945061192" sldId="355"/>
            <ac:spMk id="3" creationId="{799E66E1-A211-4FB5-AB6D-E193FB0B20B2}"/>
          </ac:spMkLst>
        </pc:spChg>
      </pc:sldChg>
      <pc:sldChg chg="del">
        <pc:chgData name="Scott Catlett" userId="b3c64f98-15a1-453a-86c7-d399c1fcc09d" providerId="ADAL" clId="{0B6B54F2-30B6-4ECE-A200-A07640E86413}" dt="2024-10-31T15:31:33.814" v="93" actId="47"/>
        <pc:sldMkLst>
          <pc:docMk/>
          <pc:sldMk cId="2257694863" sldId="357"/>
        </pc:sldMkLst>
      </pc:sldChg>
      <pc:sldChg chg="del">
        <pc:chgData name="Scott Catlett" userId="b3c64f98-15a1-453a-86c7-d399c1fcc09d" providerId="ADAL" clId="{0B6B54F2-30B6-4ECE-A200-A07640E86413}" dt="2024-10-31T15:31:33.814" v="93" actId="47"/>
        <pc:sldMkLst>
          <pc:docMk/>
          <pc:sldMk cId="1828623118" sldId="358"/>
        </pc:sldMkLst>
      </pc:sldChg>
      <pc:sldChg chg="del">
        <pc:chgData name="Scott Catlett" userId="b3c64f98-15a1-453a-86c7-d399c1fcc09d" providerId="ADAL" clId="{0B6B54F2-30B6-4ECE-A200-A07640E86413}" dt="2024-10-31T15:31:33.814" v="93" actId="47"/>
        <pc:sldMkLst>
          <pc:docMk/>
          <pc:sldMk cId="11897489" sldId="361"/>
        </pc:sldMkLst>
      </pc:sldChg>
      <pc:sldChg chg="del">
        <pc:chgData name="Scott Catlett" userId="b3c64f98-15a1-453a-86c7-d399c1fcc09d" providerId="ADAL" clId="{0B6B54F2-30B6-4ECE-A200-A07640E86413}" dt="2024-10-31T15:31:33.814" v="93" actId="47"/>
        <pc:sldMkLst>
          <pc:docMk/>
          <pc:sldMk cId="150502813" sldId="362"/>
        </pc:sldMkLst>
      </pc:sldChg>
      <pc:sldChg chg="del">
        <pc:chgData name="Scott Catlett" userId="b3c64f98-15a1-453a-86c7-d399c1fcc09d" providerId="ADAL" clId="{0B6B54F2-30B6-4ECE-A200-A07640E86413}" dt="2024-10-31T15:31:33.814" v="93" actId="47"/>
        <pc:sldMkLst>
          <pc:docMk/>
          <pc:sldMk cId="741483208" sldId="366"/>
        </pc:sldMkLst>
      </pc:sldChg>
      <pc:sldChg chg="del">
        <pc:chgData name="Scott Catlett" userId="b3c64f98-15a1-453a-86c7-d399c1fcc09d" providerId="ADAL" clId="{0B6B54F2-30B6-4ECE-A200-A07640E86413}" dt="2024-10-31T15:31:33.814" v="93" actId="47"/>
        <pc:sldMkLst>
          <pc:docMk/>
          <pc:sldMk cId="3865942728" sldId="368"/>
        </pc:sldMkLst>
      </pc:sldChg>
      <pc:sldChg chg="del">
        <pc:chgData name="Scott Catlett" userId="b3c64f98-15a1-453a-86c7-d399c1fcc09d" providerId="ADAL" clId="{0B6B54F2-30B6-4ECE-A200-A07640E86413}" dt="2024-10-31T15:31:33.814" v="93" actId="47"/>
        <pc:sldMkLst>
          <pc:docMk/>
          <pc:sldMk cId="4060296000" sldId="370"/>
        </pc:sldMkLst>
      </pc:sldChg>
      <pc:sldChg chg="del">
        <pc:chgData name="Scott Catlett" userId="b3c64f98-15a1-453a-86c7-d399c1fcc09d" providerId="ADAL" clId="{0B6B54F2-30B6-4ECE-A200-A07640E86413}" dt="2024-10-31T15:31:33.814" v="93" actId="47"/>
        <pc:sldMkLst>
          <pc:docMk/>
          <pc:sldMk cId="3404234200" sldId="371"/>
        </pc:sldMkLst>
      </pc:sldChg>
      <pc:sldChg chg="del">
        <pc:chgData name="Scott Catlett" userId="b3c64f98-15a1-453a-86c7-d399c1fcc09d" providerId="ADAL" clId="{0B6B54F2-30B6-4ECE-A200-A07640E86413}" dt="2024-10-31T15:31:33.814" v="93" actId="47"/>
        <pc:sldMkLst>
          <pc:docMk/>
          <pc:sldMk cId="869132362" sldId="373"/>
        </pc:sldMkLst>
      </pc:sldChg>
      <pc:sldChg chg="del">
        <pc:chgData name="Scott Catlett" userId="b3c64f98-15a1-453a-86c7-d399c1fcc09d" providerId="ADAL" clId="{0B6B54F2-30B6-4ECE-A200-A07640E86413}" dt="2024-10-31T15:31:33.814" v="93" actId="47"/>
        <pc:sldMkLst>
          <pc:docMk/>
          <pc:sldMk cId="1468432144" sldId="377"/>
        </pc:sldMkLst>
      </pc:sldChg>
      <pc:sldChg chg="del">
        <pc:chgData name="Scott Catlett" userId="b3c64f98-15a1-453a-86c7-d399c1fcc09d" providerId="ADAL" clId="{0B6B54F2-30B6-4ECE-A200-A07640E86413}" dt="2024-10-31T15:31:33.814" v="93" actId="47"/>
        <pc:sldMkLst>
          <pc:docMk/>
          <pc:sldMk cId="3595248700" sldId="378"/>
        </pc:sldMkLst>
      </pc:sldChg>
      <pc:sldChg chg="modSp mod">
        <pc:chgData name="Scott Catlett" userId="b3c64f98-15a1-453a-86c7-d399c1fcc09d" providerId="ADAL" clId="{0B6B54F2-30B6-4ECE-A200-A07640E86413}" dt="2024-10-31T15:32:49.469" v="141" actId="20577"/>
        <pc:sldMkLst>
          <pc:docMk/>
          <pc:sldMk cId="1702158798" sldId="379"/>
        </pc:sldMkLst>
        <pc:spChg chg="mod">
          <ac:chgData name="Scott Catlett" userId="b3c64f98-15a1-453a-86c7-d399c1fcc09d" providerId="ADAL" clId="{0B6B54F2-30B6-4ECE-A200-A07640E86413}" dt="2024-10-31T15:32:49.469" v="141" actId="20577"/>
          <ac:spMkLst>
            <pc:docMk/>
            <pc:sldMk cId="1702158798" sldId="379"/>
            <ac:spMk id="3" creationId="{799E66E1-A211-4FB5-AB6D-E193FB0B20B2}"/>
          </ac:spMkLst>
        </pc:spChg>
      </pc:sldChg>
      <pc:sldChg chg="del">
        <pc:chgData name="Scott Catlett" userId="b3c64f98-15a1-453a-86c7-d399c1fcc09d" providerId="ADAL" clId="{0B6B54F2-30B6-4ECE-A200-A07640E86413}" dt="2024-10-31T15:30:56.467" v="72" actId="47"/>
        <pc:sldMkLst>
          <pc:docMk/>
          <pc:sldMk cId="475499975" sldId="380"/>
        </pc:sldMkLst>
      </pc:sldChg>
      <pc:sldChg chg="del">
        <pc:chgData name="Scott Catlett" userId="b3c64f98-15a1-453a-86c7-d399c1fcc09d" providerId="ADAL" clId="{0B6B54F2-30B6-4ECE-A200-A07640E86413}" dt="2024-10-31T15:30:56.467" v="72" actId="47"/>
        <pc:sldMkLst>
          <pc:docMk/>
          <pc:sldMk cId="2211057086" sldId="381"/>
        </pc:sldMkLst>
      </pc:sldChg>
      <pc:sldChg chg="del">
        <pc:chgData name="Scott Catlett" userId="b3c64f98-15a1-453a-86c7-d399c1fcc09d" providerId="ADAL" clId="{0B6B54F2-30B6-4ECE-A200-A07640E86413}" dt="2024-10-31T15:30:56.467" v="72" actId="47"/>
        <pc:sldMkLst>
          <pc:docMk/>
          <pc:sldMk cId="3557849426" sldId="382"/>
        </pc:sldMkLst>
      </pc:sldChg>
      <pc:sldChg chg="del">
        <pc:chgData name="Scott Catlett" userId="b3c64f98-15a1-453a-86c7-d399c1fcc09d" providerId="ADAL" clId="{0B6B54F2-30B6-4ECE-A200-A07640E86413}" dt="2024-10-31T15:30:56.467" v="72" actId="47"/>
        <pc:sldMkLst>
          <pc:docMk/>
          <pc:sldMk cId="70930376" sldId="383"/>
        </pc:sldMkLst>
      </pc:sldChg>
      <pc:sldChg chg="del">
        <pc:chgData name="Scott Catlett" userId="b3c64f98-15a1-453a-86c7-d399c1fcc09d" providerId="ADAL" clId="{0B6B54F2-30B6-4ECE-A200-A07640E86413}" dt="2024-10-31T15:30:56.467" v="72" actId="47"/>
        <pc:sldMkLst>
          <pc:docMk/>
          <pc:sldMk cId="2429181358" sldId="384"/>
        </pc:sldMkLst>
      </pc:sldChg>
      <pc:sldChg chg="del">
        <pc:chgData name="Scott Catlett" userId="b3c64f98-15a1-453a-86c7-d399c1fcc09d" providerId="ADAL" clId="{0B6B54F2-30B6-4ECE-A200-A07640E86413}" dt="2024-10-31T15:31:33.814" v="93" actId="47"/>
        <pc:sldMkLst>
          <pc:docMk/>
          <pc:sldMk cId="2229869346" sldId="386"/>
        </pc:sldMkLst>
      </pc:sldChg>
      <pc:sldChg chg="modSp del mod">
        <pc:chgData name="Scott Catlett" userId="b3c64f98-15a1-453a-86c7-d399c1fcc09d" providerId="ADAL" clId="{0B6B54F2-30B6-4ECE-A200-A07640E86413}" dt="2024-11-04T17:26:01.103" v="5122" actId="47"/>
        <pc:sldMkLst>
          <pc:docMk/>
          <pc:sldMk cId="1398543371" sldId="389"/>
        </pc:sldMkLst>
        <pc:spChg chg="mod">
          <ac:chgData name="Scott Catlett" userId="b3c64f98-15a1-453a-86c7-d399c1fcc09d" providerId="ADAL" clId="{0B6B54F2-30B6-4ECE-A200-A07640E86413}" dt="2024-10-31T15:31:09.016" v="79" actId="20577"/>
          <ac:spMkLst>
            <pc:docMk/>
            <pc:sldMk cId="1398543371" sldId="389"/>
            <ac:spMk id="2" creationId="{AE9090EA-720C-4DF3-9D35-E54884C807AF}"/>
          </ac:spMkLst>
        </pc:spChg>
        <pc:spChg chg="mod">
          <ac:chgData name="Scott Catlett" userId="b3c64f98-15a1-453a-86c7-d399c1fcc09d" providerId="ADAL" clId="{0B6B54F2-30B6-4ECE-A200-A07640E86413}" dt="2024-10-31T15:31:17.698" v="84" actId="20577"/>
          <ac:spMkLst>
            <pc:docMk/>
            <pc:sldMk cId="1398543371" sldId="389"/>
            <ac:spMk id="9" creationId="{384FBE7C-5FEF-176D-753B-BA3811FC3AA6}"/>
          </ac:spMkLst>
        </pc:spChg>
        <pc:spChg chg="mod">
          <ac:chgData name="Scott Catlett" userId="b3c64f98-15a1-453a-86c7-d399c1fcc09d" providerId="ADAL" clId="{0B6B54F2-30B6-4ECE-A200-A07640E86413}" dt="2024-10-31T15:31:24.544" v="92" actId="20577"/>
          <ac:spMkLst>
            <pc:docMk/>
            <pc:sldMk cId="1398543371" sldId="389"/>
            <ac:spMk id="10" creationId="{8F0AAB0A-C3A7-0266-BC0D-C2F4240C66C7}"/>
          </ac:spMkLst>
        </pc:spChg>
      </pc:sldChg>
      <pc:sldChg chg="del">
        <pc:chgData name="Scott Catlett" userId="b3c64f98-15a1-453a-86c7-d399c1fcc09d" providerId="ADAL" clId="{0B6B54F2-30B6-4ECE-A200-A07640E86413}" dt="2024-10-31T15:31:33.814" v="93" actId="47"/>
        <pc:sldMkLst>
          <pc:docMk/>
          <pc:sldMk cId="1317072901" sldId="390"/>
        </pc:sldMkLst>
      </pc:sldChg>
      <pc:sldChg chg="del">
        <pc:chgData name="Scott Catlett" userId="b3c64f98-15a1-453a-86c7-d399c1fcc09d" providerId="ADAL" clId="{0B6B54F2-30B6-4ECE-A200-A07640E86413}" dt="2024-10-31T15:31:33.814" v="93" actId="47"/>
        <pc:sldMkLst>
          <pc:docMk/>
          <pc:sldMk cId="1084217640" sldId="391"/>
        </pc:sldMkLst>
      </pc:sldChg>
      <pc:sldChg chg="del">
        <pc:chgData name="Scott Catlett" userId="b3c64f98-15a1-453a-86c7-d399c1fcc09d" providerId="ADAL" clId="{0B6B54F2-30B6-4ECE-A200-A07640E86413}" dt="2024-10-31T15:31:33.814" v="93" actId="47"/>
        <pc:sldMkLst>
          <pc:docMk/>
          <pc:sldMk cId="341185774" sldId="392"/>
        </pc:sldMkLst>
      </pc:sldChg>
      <pc:sldChg chg="del">
        <pc:chgData name="Scott Catlett" userId="b3c64f98-15a1-453a-86c7-d399c1fcc09d" providerId="ADAL" clId="{0B6B54F2-30B6-4ECE-A200-A07640E86413}" dt="2024-10-31T15:31:33.814" v="93" actId="47"/>
        <pc:sldMkLst>
          <pc:docMk/>
          <pc:sldMk cId="1873775665" sldId="393"/>
        </pc:sldMkLst>
      </pc:sldChg>
      <pc:sldChg chg="del">
        <pc:chgData name="Scott Catlett" userId="b3c64f98-15a1-453a-86c7-d399c1fcc09d" providerId="ADAL" clId="{0B6B54F2-30B6-4ECE-A200-A07640E86413}" dt="2024-10-31T15:31:33.814" v="93" actId="47"/>
        <pc:sldMkLst>
          <pc:docMk/>
          <pc:sldMk cId="1188394545" sldId="394"/>
        </pc:sldMkLst>
      </pc:sldChg>
      <pc:sldChg chg="del">
        <pc:chgData name="Scott Catlett" userId="b3c64f98-15a1-453a-86c7-d399c1fcc09d" providerId="ADAL" clId="{0B6B54F2-30B6-4ECE-A200-A07640E86413}" dt="2024-10-31T15:31:33.814" v="93" actId="47"/>
        <pc:sldMkLst>
          <pc:docMk/>
          <pc:sldMk cId="2778139250" sldId="395"/>
        </pc:sldMkLst>
      </pc:sldChg>
      <pc:sldChg chg="del">
        <pc:chgData name="Scott Catlett" userId="b3c64f98-15a1-453a-86c7-d399c1fcc09d" providerId="ADAL" clId="{0B6B54F2-30B6-4ECE-A200-A07640E86413}" dt="2024-10-31T15:31:33.814" v="93" actId="47"/>
        <pc:sldMkLst>
          <pc:docMk/>
          <pc:sldMk cId="2346317371" sldId="396"/>
        </pc:sldMkLst>
      </pc:sldChg>
      <pc:sldChg chg="modSp del mod">
        <pc:chgData name="Scott Catlett" userId="b3c64f98-15a1-453a-86c7-d399c1fcc09d" providerId="ADAL" clId="{0B6B54F2-30B6-4ECE-A200-A07640E86413}" dt="2024-11-04T17:26:02.964" v="5123" actId="47"/>
        <pc:sldMkLst>
          <pc:docMk/>
          <pc:sldMk cId="748823807" sldId="397"/>
        </pc:sldMkLst>
        <pc:spChg chg="mod">
          <ac:chgData name="Scott Catlett" userId="b3c64f98-15a1-453a-86c7-d399c1fcc09d" providerId="ADAL" clId="{0B6B54F2-30B6-4ECE-A200-A07640E86413}" dt="2024-10-31T15:31:53.994" v="110" actId="20577"/>
          <ac:spMkLst>
            <pc:docMk/>
            <pc:sldMk cId="748823807" sldId="397"/>
            <ac:spMk id="2" creationId="{AE9090EA-720C-4DF3-9D35-E54884C807AF}"/>
          </ac:spMkLst>
        </pc:spChg>
        <pc:graphicFrameChg chg="mod">
          <ac:chgData name="Scott Catlett" userId="b3c64f98-15a1-453a-86c7-d399c1fcc09d" providerId="ADAL" clId="{0B6B54F2-30B6-4ECE-A200-A07640E86413}" dt="2024-10-31T15:31:52.224" v="109" actId="20577"/>
          <ac:graphicFrameMkLst>
            <pc:docMk/>
            <pc:sldMk cId="748823807" sldId="397"/>
            <ac:graphicFrameMk id="7" creationId="{E121252F-DC1D-B5BB-D634-5B0810143791}"/>
          </ac:graphicFrameMkLst>
        </pc:graphicFrameChg>
      </pc:sldChg>
      <pc:sldChg chg="modSp add mod">
        <pc:chgData name="Scott Catlett" userId="b3c64f98-15a1-453a-86c7-d399c1fcc09d" providerId="ADAL" clId="{0B6B54F2-30B6-4ECE-A200-A07640E86413}" dt="2024-10-31T15:33:33.588" v="203" actId="20577"/>
        <pc:sldMkLst>
          <pc:docMk/>
          <pc:sldMk cId="2436075447" sldId="398"/>
        </pc:sldMkLst>
        <pc:spChg chg="mod">
          <ac:chgData name="Scott Catlett" userId="b3c64f98-15a1-453a-86c7-d399c1fcc09d" providerId="ADAL" clId="{0B6B54F2-30B6-4ECE-A200-A07640E86413}" dt="2024-10-31T15:33:33.588" v="203" actId="20577"/>
          <ac:spMkLst>
            <pc:docMk/>
            <pc:sldMk cId="2436075447" sldId="398"/>
            <ac:spMk id="3" creationId="{DD902333-D41D-467C-920B-3FC235F3168F}"/>
          </ac:spMkLst>
        </pc:spChg>
      </pc:sldChg>
      <pc:sldChg chg="modSp add del mod ord">
        <pc:chgData name="Scott Catlett" userId="b3c64f98-15a1-453a-86c7-d399c1fcc09d" providerId="ADAL" clId="{0B6B54F2-30B6-4ECE-A200-A07640E86413}" dt="2024-11-04T23:26:57.614" v="19071" actId="47"/>
        <pc:sldMkLst>
          <pc:docMk/>
          <pc:sldMk cId="1033678544" sldId="399"/>
        </pc:sldMkLst>
        <pc:spChg chg="mod">
          <ac:chgData name="Scott Catlett" userId="b3c64f98-15a1-453a-86c7-d399c1fcc09d" providerId="ADAL" clId="{0B6B54F2-30B6-4ECE-A200-A07640E86413}" dt="2024-11-04T17:16:55.011" v="4647" actId="20577"/>
          <ac:spMkLst>
            <pc:docMk/>
            <pc:sldMk cId="1033678544" sldId="399"/>
            <ac:spMk id="3" creationId="{799E66E1-A211-4FB5-AB6D-E193FB0B20B2}"/>
          </ac:spMkLst>
        </pc:spChg>
      </pc:sldChg>
      <pc:sldChg chg="modSp add mod">
        <pc:chgData name="Scott Catlett" userId="b3c64f98-15a1-453a-86c7-d399c1fcc09d" providerId="ADAL" clId="{0B6B54F2-30B6-4ECE-A200-A07640E86413}" dt="2024-10-31T15:57:02.678" v="1133" actId="20577"/>
        <pc:sldMkLst>
          <pc:docMk/>
          <pc:sldMk cId="1977156433" sldId="400"/>
        </pc:sldMkLst>
        <pc:spChg chg="mod">
          <ac:chgData name="Scott Catlett" userId="b3c64f98-15a1-453a-86c7-d399c1fcc09d" providerId="ADAL" clId="{0B6B54F2-30B6-4ECE-A200-A07640E86413}" dt="2024-10-31T15:57:02.678" v="1133" actId="20577"/>
          <ac:spMkLst>
            <pc:docMk/>
            <pc:sldMk cId="1977156433" sldId="400"/>
            <ac:spMk id="3" creationId="{DD902333-D41D-467C-920B-3FC235F3168F}"/>
          </ac:spMkLst>
        </pc:spChg>
      </pc:sldChg>
      <pc:sldChg chg="modSp add mod ord">
        <pc:chgData name="Scott Catlett" userId="b3c64f98-15a1-453a-86c7-d399c1fcc09d" providerId="ADAL" clId="{0B6B54F2-30B6-4ECE-A200-A07640E86413}" dt="2024-11-04T21:31:55.494" v="15818"/>
        <pc:sldMkLst>
          <pc:docMk/>
          <pc:sldMk cId="3343671574" sldId="401"/>
        </pc:sldMkLst>
        <pc:spChg chg="mod">
          <ac:chgData name="Scott Catlett" userId="b3c64f98-15a1-453a-86c7-d399c1fcc09d" providerId="ADAL" clId="{0B6B54F2-30B6-4ECE-A200-A07640E86413}" dt="2024-11-04T19:36:25.967" v="11264" actId="20577"/>
          <ac:spMkLst>
            <pc:docMk/>
            <pc:sldMk cId="3343671574" sldId="401"/>
            <ac:spMk id="2" creationId="{AE9090EA-720C-4DF3-9D35-E54884C807AF}"/>
          </ac:spMkLst>
        </pc:spChg>
        <pc:spChg chg="mod">
          <ac:chgData name="Scott Catlett" userId="b3c64f98-15a1-453a-86c7-d399c1fcc09d" providerId="ADAL" clId="{0B6B54F2-30B6-4ECE-A200-A07640E86413}" dt="2024-11-04T20:40:14.422" v="14580" actId="6549"/>
          <ac:spMkLst>
            <pc:docMk/>
            <pc:sldMk cId="3343671574" sldId="401"/>
            <ac:spMk id="3" creationId="{799E66E1-A211-4FB5-AB6D-E193FB0B20B2}"/>
          </ac:spMkLst>
        </pc:spChg>
      </pc:sldChg>
      <pc:sldChg chg="modSp add mod">
        <pc:chgData name="Scott Catlett" userId="b3c64f98-15a1-453a-86c7-d399c1fcc09d" providerId="ADAL" clId="{0B6B54F2-30B6-4ECE-A200-A07640E86413}" dt="2024-10-31T15:36:05.730" v="421" actId="20577"/>
        <pc:sldMkLst>
          <pc:docMk/>
          <pc:sldMk cId="680340088" sldId="402"/>
        </pc:sldMkLst>
        <pc:spChg chg="mod">
          <ac:chgData name="Scott Catlett" userId="b3c64f98-15a1-453a-86c7-d399c1fcc09d" providerId="ADAL" clId="{0B6B54F2-30B6-4ECE-A200-A07640E86413}" dt="2024-10-31T15:36:05.730" v="421" actId="20577"/>
          <ac:spMkLst>
            <pc:docMk/>
            <pc:sldMk cId="680340088" sldId="402"/>
            <ac:spMk id="3" creationId="{DD902333-D41D-467C-920B-3FC235F3168F}"/>
          </ac:spMkLst>
        </pc:spChg>
      </pc:sldChg>
      <pc:sldChg chg="addSp delSp modSp add mod ord">
        <pc:chgData name="Scott Catlett" userId="b3c64f98-15a1-453a-86c7-d399c1fcc09d" providerId="ADAL" clId="{0B6B54F2-30B6-4ECE-A200-A07640E86413}" dt="2024-11-04T23:56:16.547" v="20381" actId="6549"/>
        <pc:sldMkLst>
          <pc:docMk/>
          <pc:sldMk cId="2229086148" sldId="403"/>
        </pc:sldMkLst>
        <pc:spChg chg="mod">
          <ac:chgData name="Scott Catlett" userId="b3c64f98-15a1-453a-86c7-d399c1fcc09d" providerId="ADAL" clId="{0B6B54F2-30B6-4ECE-A200-A07640E86413}" dt="2024-10-31T16:06:57.790" v="1857"/>
          <ac:spMkLst>
            <pc:docMk/>
            <pc:sldMk cId="2229086148" sldId="403"/>
            <ac:spMk id="2" creationId="{AE9090EA-720C-4DF3-9D35-E54884C807AF}"/>
          </ac:spMkLst>
        </pc:spChg>
        <pc:spChg chg="mod">
          <ac:chgData name="Scott Catlett" userId="b3c64f98-15a1-453a-86c7-d399c1fcc09d" providerId="ADAL" clId="{0B6B54F2-30B6-4ECE-A200-A07640E86413}" dt="2024-11-04T23:56:16.547" v="20381" actId="6549"/>
          <ac:spMkLst>
            <pc:docMk/>
            <pc:sldMk cId="2229086148" sldId="403"/>
            <ac:spMk id="3" creationId="{799E66E1-A211-4FB5-AB6D-E193FB0B20B2}"/>
          </ac:spMkLst>
        </pc:spChg>
        <pc:picChg chg="add del mod modCrop">
          <ac:chgData name="Scott Catlett" userId="b3c64f98-15a1-453a-86c7-d399c1fcc09d" providerId="ADAL" clId="{0B6B54F2-30B6-4ECE-A200-A07640E86413}" dt="2024-10-31T16:06:32.012" v="1849" actId="21"/>
          <ac:picMkLst>
            <pc:docMk/>
            <pc:sldMk cId="2229086148" sldId="403"/>
            <ac:picMk id="5" creationId="{A4E12CE6-FBDB-9171-5146-A1C579F71EE8}"/>
          </ac:picMkLst>
        </pc:picChg>
      </pc:sldChg>
      <pc:sldChg chg="modSp add mod">
        <pc:chgData name="Scott Catlett" userId="b3c64f98-15a1-453a-86c7-d399c1fcc09d" providerId="ADAL" clId="{0B6B54F2-30B6-4ECE-A200-A07640E86413}" dt="2024-10-31T15:36:13.672" v="430" actId="20577"/>
        <pc:sldMkLst>
          <pc:docMk/>
          <pc:sldMk cId="3460718992" sldId="404"/>
        </pc:sldMkLst>
        <pc:spChg chg="mod">
          <ac:chgData name="Scott Catlett" userId="b3c64f98-15a1-453a-86c7-d399c1fcc09d" providerId="ADAL" clId="{0B6B54F2-30B6-4ECE-A200-A07640E86413}" dt="2024-10-31T15:36:13.672" v="430" actId="20577"/>
          <ac:spMkLst>
            <pc:docMk/>
            <pc:sldMk cId="3460718992" sldId="404"/>
            <ac:spMk id="3" creationId="{DD902333-D41D-467C-920B-3FC235F3168F}"/>
          </ac:spMkLst>
        </pc:spChg>
      </pc:sldChg>
      <pc:sldChg chg="modSp add mod">
        <pc:chgData name="Scott Catlett" userId="b3c64f98-15a1-453a-86c7-d399c1fcc09d" providerId="ADAL" clId="{0B6B54F2-30B6-4ECE-A200-A07640E86413}" dt="2024-11-04T16:50:06.107" v="3310" actId="255"/>
        <pc:sldMkLst>
          <pc:docMk/>
          <pc:sldMk cId="4268340888" sldId="405"/>
        </pc:sldMkLst>
        <pc:spChg chg="mod">
          <ac:chgData name="Scott Catlett" userId="b3c64f98-15a1-453a-86c7-d399c1fcc09d" providerId="ADAL" clId="{0B6B54F2-30B6-4ECE-A200-A07640E86413}" dt="2024-11-04T16:49:48.595" v="3300" actId="20577"/>
          <ac:spMkLst>
            <pc:docMk/>
            <pc:sldMk cId="4268340888" sldId="405"/>
            <ac:spMk id="2" creationId="{AE9090EA-720C-4DF3-9D35-E54884C807AF}"/>
          </ac:spMkLst>
        </pc:spChg>
        <pc:spChg chg="mod">
          <ac:chgData name="Scott Catlett" userId="b3c64f98-15a1-453a-86c7-d399c1fcc09d" providerId="ADAL" clId="{0B6B54F2-30B6-4ECE-A200-A07640E86413}" dt="2024-11-04T16:50:06.107" v="3310" actId="255"/>
          <ac:spMkLst>
            <pc:docMk/>
            <pc:sldMk cId="4268340888" sldId="405"/>
            <ac:spMk id="3" creationId="{799E66E1-A211-4FB5-AB6D-E193FB0B20B2}"/>
          </ac:spMkLst>
        </pc:spChg>
      </pc:sldChg>
      <pc:sldChg chg="add del">
        <pc:chgData name="Scott Catlett" userId="b3c64f98-15a1-453a-86c7-d399c1fcc09d" providerId="ADAL" clId="{0B6B54F2-30B6-4ECE-A200-A07640E86413}" dt="2024-11-04T23:26:56.151" v="19069" actId="47"/>
        <pc:sldMkLst>
          <pc:docMk/>
          <pc:sldMk cId="2404136219" sldId="406"/>
        </pc:sldMkLst>
      </pc:sldChg>
      <pc:sldChg chg="addSp modSp add mod">
        <pc:chgData name="Scott Catlett" userId="b3c64f98-15a1-453a-86c7-d399c1fcc09d" providerId="ADAL" clId="{0B6B54F2-30B6-4ECE-A200-A07640E86413}" dt="2024-11-04T23:49:10.026" v="19976" actId="1582"/>
        <pc:sldMkLst>
          <pc:docMk/>
          <pc:sldMk cId="1451204560" sldId="407"/>
        </pc:sldMkLst>
        <pc:spChg chg="mod">
          <ac:chgData name="Scott Catlett" userId="b3c64f98-15a1-453a-86c7-d399c1fcc09d" providerId="ADAL" clId="{0B6B54F2-30B6-4ECE-A200-A07640E86413}" dt="2024-11-04T18:56:53.040" v="8601" actId="20577"/>
          <ac:spMkLst>
            <pc:docMk/>
            <pc:sldMk cId="1451204560" sldId="407"/>
            <ac:spMk id="2" creationId="{AE9090EA-720C-4DF3-9D35-E54884C807AF}"/>
          </ac:spMkLst>
        </pc:spChg>
        <pc:spChg chg="mod">
          <ac:chgData name="Scott Catlett" userId="b3c64f98-15a1-453a-86c7-d399c1fcc09d" providerId="ADAL" clId="{0B6B54F2-30B6-4ECE-A200-A07640E86413}" dt="2024-11-04T23:31:14.490" v="19136" actId="20577"/>
          <ac:spMkLst>
            <pc:docMk/>
            <pc:sldMk cId="1451204560" sldId="407"/>
            <ac:spMk id="3" creationId="{799E66E1-A211-4FB5-AB6D-E193FB0B20B2}"/>
          </ac:spMkLst>
        </pc:spChg>
        <pc:picChg chg="add mod ord">
          <ac:chgData name="Scott Catlett" userId="b3c64f98-15a1-453a-86c7-d399c1fcc09d" providerId="ADAL" clId="{0B6B54F2-30B6-4ECE-A200-A07640E86413}" dt="2024-11-04T23:49:10.026" v="19976" actId="1582"/>
          <ac:picMkLst>
            <pc:docMk/>
            <pc:sldMk cId="1451204560" sldId="407"/>
            <ac:picMk id="6" creationId="{F45CDD4B-2597-E1A9-3B08-E612B5F118C6}"/>
          </ac:picMkLst>
        </pc:picChg>
        <pc:picChg chg="add mod">
          <ac:chgData name="Scott Catlett" userId="b3c64f98-15a1-453a-86c7-d399c1fcc09d" providerId="ADAL" clId="{0B6B54F2-30B6-4ECE-A200-A07640E86413}" dt="2024-11-04T23:49:10.026" v="19976" actId="1582"/>
          <ac:picMkLst>
            <pc:docMk/>
            <pc:sldMk cId="1451204560" sldId="407"/>
            <ac:picMk id="8" creationId="{FC63DE0D-AD24-BE67-6160-0B0C6FF4B079}"/>
          </ac:picMkLst>
        </pc:picChg>
        <pc:picChg chg="add mod">
          <ac:chgData name="Scott Catlett" userId="b3c64f98-15a1-453a-86c7-d399c1fcc09d" providerId="ADAL" clId="{0B6B54F2-30B6-4ECE-A200-A07640E86413}" dt="2024-11-04T23:49:10.026" v="19976" actId="1582"/>
          <ac:picMkLst>
            <pc:docMk/>
            <pc:sldMk cId="1451204560" sldId="407"/>
            <ac:picMk id="10" creationId="{38EBBD62-4BC8-B67A-B9B7-FDA1FCF810D4}"/>
          </ac:picMkLst>
        </pc:picChg>
      </pc:sldChg>
      <pc:sldChg chg="add del">
        <pc:chgData name="Scott Catlett" userId="b3c64f98-15a1-453a-86c7-d399c1fcc09d" providerId="ADAL" clId="{0B6B54F2-30B6-4ECE-A200-A07640E86413}" dt="2024-10-31T15:35:57.021" v="406" actId="2890"/>
        <pc:sldMkLst>
          <pc:docMk/>
          <pc:sldMk cId="905241793" sldId="408"/>
        </pc:sldMkLst>
      </pc:sldChg>
      <pc:sldChg chg="add del">
        <pc:chgData name="Scott Catlett" userId="b3c64f98-15a1-453a-86c7-d399c1fcc09d" providerId="ADAL" clId="{0B6B54F2-30B6-4ECE-A200-A07640E86413}" dt="2024-10-31T15:35:48.833" v="403" actId="2890"/>
        <pc:sldMkLst>
          <pc:docMk/>
          <pc:sldMk cId="920558355" sldId="408"/>
        </pc:sldMkLst>
      </pc:sldChg>
      <pc:sldChg chg="modSp add mod ord">
        <pc:chgData name="Scott Catlett" userId="b3c64f98-15a1-453a-86c7-d399c1fcc09d" providerId="ADAL" clId="{0B6B54F2-30B6-4ECE-A200-A07640E86413}" dt="2024-11-05T00:03:57.437" v="20843" actId="20577"/>
        <pc:sldMkLst>
          <pc:docMk/>
          <pc:sldMk cId="1697251888" sldId="408"/>
        </pc:sldMkLst>
        <pc:spChg chg="mod">
          <ac:chgData name="Scott Catlett" userId="b3c64f98-15a1-453a-86c7-d399c1fcc09d" providerId="ADAL" clId="{0B6B54F2-30B6-4ECE-A200-A07640E86413}" dt="2024-11-02T23:22:33.054" v="2283" actId="20577"/>
          <ac:spMkLst>
            <pc:docMk/>
            <pc:sldMk cId="1697251888" sldId="408"/>
            <ac:spMk id="2" creationId="{AE9090EA-720C-4DF3-9D35-E54884C807AF}"/>
          </ac:spMkLst>
        </pc:spChg>
        <pc:spChg chg="mod">
          <ac:chgData name="Scott Catlett" userId="b3c64f98-15a1-453a-86c7-d399c1fcc09d" providerId="ADAL" clId="{0B6B54F2-30B6-4ECE-A200-A07640E86413}" dt="2024-11-05T00:03:57.437" v="20843" actId="20577"/>
          <ac:spMkLst>
            <pc:docMk/>
            <pc:sldMk cId="1697251888" sldId="408"/>
            <ac:spMk id="3" creationId="{799E66E1-A211-4FB5-AB6D-E193FB0B20B2}"/>
          </ac:spMkLst>
        </pc:spChg>
      </pc:sldChg>
      <pc:sldChg chg="add del">
        <pc:chgData name="Scott Catlett" userId="b3c64f98-15a1-453a-86c7-d399c1fcc09d" providerId="ADAL" clId="{0B6B54F2-30B6-4ECE-A200-A07640E86413}" dt="2024-10-31T16:25:38.735" v="2226" actId="47"/>
        <pc:sldMkLst>
          <pc:docMk/>
          <pc:sldMk cId="1444166407" sldId="409"/>
        </pc:sldMkLst>
      </pc:sldChg>
      <pc:sldChg chg="addSp delSp modSp add mod ord modClrScheme chgLayout">
        <pc:chgData name="Scott Catlett" userId="b3c64f98-15a1-453a-86c7-d399c1fcc09d" providerId="ADAL" clId="{0B6B54F2-30B6-4ECE-A200-A07640E86413}" dt="2024-11-04T23:46:38.081" v="19962" actId="20577"/>
        <pc:sldMkLst>
          <pc:docMk/>
          <pc:sldMk cId="605114683" sldId="410"/>
        </pc:sldMkLst>
        <pc:spChg chg="mod">
          <ac:chgData name="Scott Catlett" userId="b3c64f98-15a1-453a-86c7-d399c1fcc09d" providerId="ADAL" clId="{0B6B54F2-30B6-4ECE-A200-A07640E86413}" dt="2024-11-04T18:05:03.515" v="8485" actId="1076"/>
          <ac:spMkLst>
            <pc:docMk/>
            <pc:sldMk cId="605114683" sldId="410"/>
            <ac:spMk id="2" creationId="{AE9090EA-720C-4DF3-9D35-E54884C807AF}"/>
          </ac:spMkLst>
        </pc:spChg>
        <pc:spChg chg="del mod">
          <ac:chgData name="Scott Catlett" userId="b3c64f98-15a1-453a-86c7-d399c1fcc09d" providerId="ADAL" clId="{0B6B54F2-30B6-4ECE-A200-A07640E86413}" dt="2024-11-04T17:55:12.331" v="8084" actId="26606"/>
          <ac:spMkLst>
            <pc:docMk/>
            <pc:sldMk cId="605114683" sldId="410"/>
            <ac:spMk id="3" creationId="{799E66E1-A211-4FB5-AB6D-E193FB0B20B2}"/>
          </ac:spMkLst>
        </pc:spChg>
        <pc:spChg chg="mod">
          <ac:chgData name="Scott Catlett" userId="b3c64f98-15a1-453a-86c7-d399c1fcc09d" providerId="ADAL" clId="{0B6B54F2-30B6-4ECE-A200-A07640E86413}" dt="2024-11-04T23:46:38.081" v="19962" actId="20577"/>
          <ac:spMkLst>
            <pc:docMk/>
            <pc:sldMk cId="605114683" sldId="410"/>
            <ac:spMk id="4" creationId="{4ACBF60E-55B7-1F20-2901-902543706AE6}"/>
          </ac:spMkLst>
        </pc:spChg>
        <pc:graphicFrameChg chg="add mod">
          <ac:chgData name="Scott Catlett" userId="b3c64f98-15a1-453a-86c7-d399c1fcc09d" providerId="ADAL" clId="{0B6B54F2-30B6-4ECE-A200-A07640E86413}" dt="2024-11-04T23:46:21.909" v="19953" actId="20577"/>
          <ac:graphicFrameMkLst>
            <pc:docMk/>
            <pc:sldMk cId="605114683" sldId="410"/>
            <ac:graphicFrameMk id="6" creationId="{FF5F7686-D746-4EF0-9C8A-95A60EA06E3A}"/>
          </ac:graphicFrameMkLst>
        </pc:graphicFrameChg>
      </pc:sldChg>
      <pc:sldChg chg="addSp delSp modSp add mod ord">
        <pc:chgData name="Scott Catlett" userId="b3c64f98-15a1-453a-86c7-d399c1fcc09d" providerId="ADAL" clId="{0B6B54F2-30B6-4ECE-A200-A07640E86413}" dt="2024-10-31T15:58:28.885" v="1221" actId="20577"/>
        <pc:sldMkLst>
          <pc:docMk/>
          <pc:sldMk cId="3945616644" sldId="411"/>
        </pc:sldMkLst>
        <pc:spChg chg="mod">
          <ac:chgData name="Scott Catlett" userId="b3c64f98-15a1-453a-86c7-d399c1fcc09d" providerId="ADAL" clId="{0B6B54F2-30B6-4ECE-A200-A07640E86413}" dt="2024-10-31T15:54:45.151" v="1076" actId="20577"/>
          <ac:spMkLst>
            <pc:docMk/>
            <pc:sldMk cId="3945616644" sldId="411"/>
            <ac:spMk id="2" creationId="{AE9090EA-720C-4DF3-9D35-E54884C807AF}"/>
          </ac:spMkLst>
        </pc:spChg>
        <pc:spChg chg="del">
          <ac:chgData name="Scott Catlett" userId="b3c64f98-15a1-453a-86c7-d399c1fcc09d" providerId="ADAL" clId="{0B6B54F2-30B6-4ECE-A200-A07640E86413}" dt="2024-10-31T15:49:55.275" v="867" actId="478"/>
          <ac:spMkLst>
            <pc:docMk/>
            <pc:sldMk cId="3945616644" sldId="411"/>
            <ac:spMk id="3" creationId="{799E66E1-A211-4FB5-AB6D-E193FB0B20B2}"/>
          </ac:spMkLst>
        </pc:spChg>
        <pc:spChg chg="add del mod">
          <ac:chgData name="Scott Catlett" userId="b3c64f98-15a1-453a-86c7-d399c1fcc09d" providerId="ADAL" clId="{0B6B54F2-30B6-4ECE-A200-A07640E86413}" dt="2024-10-31T15:51:15.096" v="985" actId="478"/>
          <ac:spMkLst>
            <pc:docMk/>
            <pc:sldMk cId="3945616644" sldId="411"/>
            <ac:spMk id="6" creationId="{1DE91F2B-8B32-2ECC-4754-DBF1ECC11118}"/>
          </ac:spMkLst>
        </pc:spChg>
        <pc:spChg chg="add mod">
          <ac:chgData name="Scott Catlett" userId="b3c64f98-15a1-453a-86c7-d399c1fcc09d" providerId="ADAL" clId="{0B6B54F2-30B6-4ECE-A200-A07640E86413}" dt="2024-10-31T15:50:36.145" v="904" actId="1076"/>
          <ac:spMkLst>
            <pc:docMk/>
            <pc:sldMk cId="3945616644" sldId="411"/>
            <ac:spMk id="7" creationId="{D7697E9F-24DE-9C1E-8467-B8AB41A65CDA}"/>
          </ac:spMkLst>
        </pc:spChg>
        <pc:spChg chg="add mod">
          <ac:chgData name="Scott Catlett" userId="b3c64f98-15a1-453a-86c7-d399c1fcc09d" providerId="ADAL" clId="{0B6B54F2-30B6-4ECE-A200-A07640E86413}" dt="2024-10-31T15:50:36.145" v="904" actId="1076"/>
          <ac:spMkLst>
            <pc:docMk/>
            <pc:sldMk cId="3945616644" sldId="411"/>
            <ac:spMk id="8" creationId="{6087C64D-9C40-78FD-D119-35082202FD74}"/>
          </ac:spMkLst>
        </pc:spChg>
        <pc:spChg chg="add mod">
          <ac:chgData name="Scott Catlett" userId="b3c64f98-15a1-453a-86c7-d399c1fcc09d" providerId="ADAL" clId="{0B6B54F2-30B6-4ECE-A200-A07640E86413}" dt="2024-10-31T15:50:36.145" v="904" actId="1076"/>
          <ac:spMkLst>
            <pc:docMk/>
            <pc:sldMk cId="3945616644" sldId="411"/>
            <ac:spMk id="9" creationId="{CDE37CCB-3AC5-8CC8-6EFA-5D39671CB5C8}"/>
          </ac:spMkLst>
        </pc:spChg>
        <pc:spChg chg="add mod">
          <ac:chgData name="Scott Catlett" userId="b3c64f98-15a1-453a-86c7-d399c1fcc09d" providerId="ADAL" clId="{0B6B54F2-30B6-4ECE-A200-A07640E86413}" dt="2024-10-31T15:50:36.145" v="904" actId="1076"/>
          <ac:spMkLst>
            <pc:docMk/>
            <pc:sldMk cId="3945616644" sldId="411"/>
            <ac:spMk id="10" creationId="{C834144A-A030-1C56-BCE6-6443BF10EA68}"/>
          </ac:spMkLst>
        </pc:spChg>
        <pc:spChg chg="add mod">
          <ac:chgData name="Scott Catlett" userId="b3c64f98-15a1-453a-86c7-d399c1fcc09d" providerId="ADAL" clId="{0B6B54F2-30B6-4ECE-A200-A07640E86413}" dt="2024-10-31T15:50:36.145" v="904" actId="1076"/>
          <ac:spMkLst>
            <pc:docMk/>
            <pc:sldMk cId="3945616644" sldId="411"/>
            <ac:spMk id="11" creationId="{84EC3CE2-1C4C-A0D4-7D0E-893087C531CC}"/>
          </ac:spMkLst>
        </pc:spChg>
        <pc:spChg chg="add mod">
          <ac:chgData name="Scott Catlett" userId="b3c64f98-15a1-453a-86c7-d399c1fcc09d" providerId="ADAL" clId="{0B6B54F2-30B6-4ECE-A200-A07640E86413}" dt="2024-10-31T15:50:36.145" v="904" actId="1076"/>
          <ac:spMkLst>
            <pc:docMk/>
            <pc:sldMk cId="3945616644" sldId="411"/>
            <ac:spMk id="12" creationId="{7C669408-6AD1-800E-4FBB-662C36D4241F}"/>
          </ac:spMkLst>
        </pc:spChg>
        <pc:spChg chg="add mod">
          <ac:chgData name="Scott Catlett" userId="b3c64f98-15a1-453a-86c7-d399c1fcc09d" providerId="ADAL" clId="{0B6B54F2-30B6-4ECE-A200-A07640E86413}" dt="2024-10-31T15:50:36.145" v="904" actId="1076"/>
          <ac:spMkLst>
            <pc:docMk/>
            <pc:sldMk cId="3945616644" sldId="411"/>
            <ac:spMk id="13" creationId="{3C81B031-16F7-E3EA-D827-7F0455AF44D7}"/>
          </ac:spMkLst>
        </pc:spChg>
        <pc:spChg chg="add mod">
          <ac:chgData name="Scott Catlett" userId="b3c64f98-15a1-453a-86c7-d399c1fcc09d" providerId="ADAL" clId="{0B6B54F2-30B6-4ECE-A200-A07640E86413}" dt="2024-10-31T15:50:36.145" v="904" actId="1076"/>
          <ac:spMkLst>
            <pc:docMk/>
            <pc:sldMk cId="3945616644" sldId="411"/>
            <ac:spMk id="14" creationId="{7D37352C-DA8D-93AE-6461-5749492198CF}"/>
          </ac:spMkLst>
        </pc:spChg>
        <pc:spChg chg="add del mod">
          <ac:chgData name="Scott Catlett" userId="b3c64f98-15a1-453a-86c7-d399c1fcc09d" providerId="ADAL" clId="{0B6B54F2-30B6-4ECE-A200-A07640E86413}" dt="2024-10-31T15:51:17.397" v="986" actId="478"/>
          <ac:spMkLst>
            <pc:docMk/>
            <pc:sldMk cId="3945616644" sldId="411"/>
            <ac:spMk id="16" creationId="{DBCFDCDA-5621-C89B-E85B-17BCA7950776}"/>
          </ac:spMkLst>
        </pc:spChg>
        <pc:graphicFrameChg chg="add mod modGraphic">
          <ac:chgData name="Scott Catlett" userId="b3c64f98-15a1-453a-86c7-d399c1fcc09d" providerId="ADAL" clId="{0B6B54F2-30B6-4ECE-A200-A07640E86413}" dt="2024-10-31T15:58:28.885" v="1221" actId="20577"/>
          <ac:graphicFrameMkLst>
            <pc:docMk/>
            <pc:sldMk cId="3945616644" sldId="411"/>
            <ac:graphicFrameMk id="17" creationId="{4FEDF9E3-D881-D8CE-9106-90C5CA4E4DD4}"/>
          </ac:graphicFrameMkLst>
        </pc:graphicFrameChg>
      </pc:sldChg>
      <pc:sldChg chg="modSp add mod">
        <pc:chgData name="Scott Catlett" userId="b3c64f98-15a1-453a-86c7-d399c1fcc09d" providerId="ADAL" clId="{0B6B54F2-30B6-4ECE-A200-A07640E86413}" dt="2024-10-31T15:58:31.360" v="1222" actId="20577"/>
        <pc:sldMkLst>
          <pc:docMk/>
          <pc:sldMk cId="2890928552" sldId="412"/>
        </pc:sldMkLst>
        <pc:spChg chg="mod">
          <ac:chgData name="Scott Catlett" userId="b3c64f98-15a1-453a-86c7-d399c1fcc09d" providerId="ADAL" clId="{0B6B54F2-30B6-4ECE-A200-A07640E86413}" dt="2024-10-31T15:55:27.281" v="1102" actId="20577"/>
          <ac:spMkLst>
            <pc:docMk/>
            <pc:sldMk cId="2890928552" sldId="412"/>
            <ac:spMk id="2" creationId="{AE9090EA-720C-4DF3-9D35-E54884C807AF}"/>
          </ac:spMkLst>
        </pc:spChg>
        <pc:graphicFrameChg chg="mod modGraphic">
          <ac:chgData name="Scott Catlett" userId="b3c64f98-15a1-453a-86c7-d399c1fcc09d" providerId="ADAL" clId="{0B6B54F2-30B6-4ECE-A200-A07640E86413}" dt="2024-10-31T15:58:31.360" v="1222" actId="20577"/>
          <ac:graphicFrameMkLst>
            <pc:docMk/>
            <pc:sldMk cId="2890928552" sldId="412"/>
            <ac:graphicFrameMk id="17" creationId="{4FEDF9E3-D881-D8CE-9106-90C5CA4E4DD4}"/>
          </ac:graphicFrameMkLst>
        </pc:graphicFrameChg>
      </pc:sldChg>
      <pc:sldChg chg="modSp add mod">
        <pc:chgData name="Scott Catlett" userId="b3c64f98-15a1-453a-86c7-d399c1fcc09d" providerId="ADAL" clId="{0B6B54F2-30B6-4ECE-A200-A07640E86413}" dt="2024-10-31T15:58:43.173" v="1224" actId="20577"/>
        <pc:sldMkLst>
          <pc:docMk/>
          <pc:sldMk cId="3514906809" sldId="413"/>
        </pc:sldMkLst>
        <pc:spChg chg="mod">
          <ac:chgData name="Scott Catlett" userId="b3c64f98-15a1-453a-86c7-d399c1fcc09d" providerId="ADAL" clId="{0B6B54F2-30B6-4ECE-A200-A07640E86413}" dt="2024-10-31T15:55:47.867" v="1112" actId="20577"/>
          <ac:spMkLst>
            <pc:docMk/>
            <pc:sldMk cId="3514906809" sldId="413"/>
            <ac:spMk id="2" creationId="{AE9090EA-720C-4DF3-9D35-E54884C807AF}"/>
          </ac:spMkLst>
        </pc:spChg>
        <pc:graphicFrameChg chg="mod modGraphic">
          <ac:chgData name="Scott Catlett" userId="b3c64f98-15a1-453a-86c7-d399c1fcc09d" providerId="ADAL" clId="{0B6B54F2-30B6-4ECE-A200-A07640E86413}" dt="2024-10-31T15:58:43.173" v="1224" actId="20577"/>
          <ac:graphicFrameMkLst>
            <pc:docMk/>
            <pc:sldMk cId="3514906809" sldId="413"/>
            <ac:graphicFrameMk id="17" creationId="{4FEDF9E3-D881-D8CE-9106-90C5CA4E4DD4}"/>
          </ac:graphicFrameMkLst>
        </pc:graphicFrameChg>
      </pc:sldChg>
      <pc:sldChg chg="modSp add mod">
        <pc:chgData name="Scott Catlett" userId="b3c64f98-15a1-453a-86c7-d399c1fcc09d" providerId="ADAL" clId="{0B6B54F2-30B6-4ECE-A200-A07640E86413}" dt="2024-10-31T15:58:40.477" v="1223" actId="20577"/>
        <pc:sldMkLst>
          <pc:docMk/>
          <pc:sldMk cId="2503989843" sldId="414"/>
        </pc:sldMkLst>
        <pc:spChg chg="mod">
          <ac:chgData name="Scott Catlett" userId="b3c64f98-15a1-453a-86c7-d399c1fcc09d" providerId="ADAL" clId="{0B6B54F2-30B6-4ECE-A200-A07640E86413}" dt="2024-10-31T15:56:04.702" v="1122" actId="20577"/>
          <ac:spMkLst>
            <pc:docMk/>
            <pc:sldMk cId="2503989843" sldId="414"/>
            <ac:spMk id="2" creationId="{AE9090EA-720C-4DF3-9D35-E54884C807AF}"/>
          </ac:spMkLst>
        </pc:spChg>
        <pc:graphicFrameChg chg="mod modGraphic">
          <ac:chgData name="Scott Catlett" userId="b3c64f98-15a1-453a-86c7-d399c1fcc09d" providerId="ADAL" clId="{0B6B54F2-30B6-4ECE-A200-A07640E86413}" dt="2024-10-31T15:58:40.477" v="1223" actId="20577"/>
          <ac:graphicFrameMkLst>
            <pc:docMk/>
            <pc:sldMk cId="2503989843" sldId="414"/>
            <ac:graphicFrameMk id="17" creationId="{4FEDF9E3-D881-D8CE-9106-90C5CA4E4DD4}"/>
          </ac:graphicFrameMkLst>
        </pc:graphicFrameChg>
      </pc:sldChg>
      <pc:sldChg chg="modSp add mod">
        <pc:chgData name="Scott Catlett" userId="b3c64f98-15a1-453a-86c7-d399c1fcc09d" providerId="ADAL" clId="{0B6B54F2-30B6-4ECE-A200-A07640E86413}" dt="2024-11-04T23:27:32.252" v="19077" actId="313"/>
        <pc:sldMkLst>
          <pc:docMk/>
          <pc:sldMk cId="3436214735" sldId="415"/>
        </pc:sldMkLst>
        <pc:spChg chg="mod">
          <ac:chgData name="Scott Catlett" userId="b3c64f98-15a1-453a-86c7-d399c1fcc09d" providerId="ADAL" clId="{0B6B54F2-30B6-4ECE-A200-A07640E86413}" dt="2024-11-04T23:27:32.252" v="19077" actId="313"/>
          <ac:spMkLst>
            <pc:docMk/>
            <pc:sldMk cId="3436214735" sldId="415"/>
            <ac:spMk id="2" creationId="{AE9090EA-720C-4DF3-9D35-E54884C807AF}"/>
          </ac:spMkLst>
        </pc:spChg>
        <pc:graphicFrameChg chg="mod modGraphic">
          <ac:chgData name="Scott Catlett" userId="b3c64f98-15a1-453a-86c7-d399c1fcc09d" providerId="ADAL" clId="{0B6B54F2-30B6-4ECE-A200-A07640E86413}" dt="2024-10-31T15:58:26.300" v="1220" actId="20577"/>
          <ac:graphicFrameMkLst>
            <pc:docMk/>
            <pc:sldMk cId="3436214735" sldId="415"/>
            <ac:graphicFrameMk id="17" creationId="{4FEDF9E3-D881-D8CE-9106-90C5CA4E4DD4}"/>
          </ac:graphicFrameMkLst>
        </pc:graphicFrameChg>
      </pc:sldChg>
      <pc:sldChg chg="addSp modSp add mod">
        <pc:chgData name="Scott Catlett" userId="b3c64f98-15a1-453a-86c7-d399c1fcc09d" providerId="ADAL" clId="{0B6B54F2-30B6-4ECE-A200-A07640E86413}" dt="2024-10-31T16:01:52.863" v="1814" actId="20577"/>
        <pc:sldMkLst>
          <pc:docMk/>
          <pc:sldMk cId="738935922" sldId="416"/>
        </pc:sldMkLst>
        <pc:spChg chg="mod">
          <ac:chgData name="Scott Catlett" userId="b3c64f98-15a1-453a-86c7-d399c1fcc09d" providerId="ADAL" clId="{0B6B54F2-30B6-4ECE-A200-A07640E86413}" dt="2024-10-31T15:58:02.342" v="1218" actId="20577"/>
          <ac:spMkLst>
            <pc:docMk/>
            <pc:sldMk cId="738935922" sldId="416"/>
            <ac:spMk id="2" creationId="{AE9090EA-720C-4DF3-9D35-E54884C807AF}"/>
          </ac:spMkLst>
        </pc:spChg>
        <pc:spChg chg="add mod">
          <ac:chgData name="Scott Catlett" userId="b3c64f98-15a1-453a-86c7-d399c1fcc09d" providerId="ADAL" clId="{0B6B54F2-30B6-4ECE-A200-A07640E86413}" dt="2024-10-31T16:01:52.863" v="1814" actId="20577"/>
          <ac:spMkLst>
            <pc:docMk/>
            <pc:sldMk cId="738935922" sldId="416"/>
            <ac:spMk id="3" creationId="{45080710-2DD3-ABC0-3DAA-F94AB94091BE}"/>
          </ac:spMkLst>
        </pc:spChg>
        <pc:graphicFrameChg chg="mod modGraphic">
          <ac:chgData name="Scott Catlett" userId="b3c64f98-15a1-453a-86c7-d399c1fcc09d" providerId="ADAL" clId="{0B6B54F2-30B6-4ECE-A200-A07640E86413}" dt="2024-10-31T15:59:05.440" v="1229" actId="1076"/>
          <ac:graphicFrameMkLst>
            <pc:docMk/>
            <pc:sldMk cId="738935922" sldId="416"/>
            <ac:graphicFrameMk id="17" creationId="{4FEDF9E3-D881-D8CE-9106-90C5CA4E4DD4}"/>
          </ac:graphicFrameMkLst>
        </pc:graphicFrameChg>
      </pc:sldChg>
      <pc:sldChg chg="modSp del mod">
        <pc:chgData name="Scott Catlett" userId="b3c64f98-15a1-453a-86c7-d399c1fcc09d" providerId="ADAL" clId="{0B6B54F2-30B6-4ECE-A200-A07640E86413}" dt="2024-10-31T16:16:30.479" v="2041" actId="47"/>
        <pc:sldMkLst>
          <pc:docMk/>
          <pc:sldMk cId="3729992482" sldId="458"/>
        </pc:sldMkLst>
        <pc:spChg chg="mod">
          <ac:chgData name="Scott Catlett" userId="b3c64f98-15a1-453a-86c7-d399c1fcc09d" providerId="ADAL" clId="{0B6B54F2-30B6-4ECE-A200-A07640E86413}" dt="2024-10-31T16:03:04.279" v="1821" actId="27636"/>
          <ac:spMkLst>
            <pc:docMk/>
            <pc:sldMk cId="3729992482" sldId="458"/>
            <ac:spMk id="322" creationId="{00000000-0000-0000-0000-000000000000}"/>
          </ac:spMkLst>
        </pc:spChg>
      </pc:sldChg>
      <pc:sldChg chg="delSp del mod">
        <pc:chgData name="Scott Catlett" userId="b3c64f98-15a1-453a-86c7-d399c1fcc09d" providerId="ADAL" clId="{0B6B54F2-30B6-4ECE-A200-A07640E86413}" dt="2024-10-31T16:18:37.439" v="2053" actId="47"/>
        <pc:sldMkLst>
          <pc:docMk/>
          <pc:sldMk cId="3708230101" sldId="459"/>
        </pc:sldMkLst>
        <pc:picChg chg="del">
          <ac:chgData name="Scott Catlett" userId="b3c64f98-15a1-453a-86c7-d399c1fcc09d" providerId="ADAL" clId="{0B6B54F2-30B6-4ECE-A200-A07640E86413}" dt="2024-10-31T16:18:33.234" v="2052" actId="478"/>
          <ac:picMkLst>
            <pc:docMk/>
            <pc:sldMk cId="3708230101" sldId="459"/>
            <ac:picMk id="2" creationId="{456156BA-079D-5250-AC48-2FC6EC9D2FC8}"/>
          </ac:picMkLst>
        </pc:picChg>
      </pc:sldChg>
      <pc:sldChg chg="addSp delSp modSp add del mod setBg delDesignElem">
        <pc:chgData name="Scott Catlett" userId="b3c64f98-15a1-453a-86c7-d399c1fcc09d" providerId="ADAL" clId="{0B6B54F2-30B6-4ECE-A200-A07640E86413}" dt="2024-11-02T23:34:52.636" v="3133" actId="47"/>
        <pc:sldMkLst>
          <pc:docMk/>
          <pc:sldMk cId="4203340024" sldId="461"/>
        </pc:sldMkLst>
        <pc:spChg chg="mod">
          <ac:chgData name="Scott Catlett" userId="b3c64f98-15a1-453a-86c7-d399c1fcc09d" providerId="ADAL" clId="{0B6B54F2-30B6-4ECE-A200-A07640E86413}" dt="2024-11-02T23:34:26.306" v="3127" actId="27636"/>
          <ac:spMkLst>
            <pc:docMk/>
            <pc:sldMk cId="4203340024" sldId="461"/>
            <ac:spMk id="321" creationId="{00000000-0000-0000-0000-000000000000}"/>
          </ac:spMkLst>
        </pc:spChg>
        <pc:spChg chg="add del">
          <ac:chgData name="Scott Catlett" userId="b3c64f98-15a1-453a-86c7-d399c1fcc09d" providerId="ADAL" clId="{0B6B54F2-30B6-4ECE-A200-A07640E86413}" dt="2024-11-02T23:34:26.260" v="3126"/>
          <ac:spMkLst>
            <pc:docMk/>
            <pc:sldMk cId="4203340024" sldId="461"/>
            <ac:spMk id="329" creationId="{BACC6370-2D7E-4714-9D71-7542949D7D5D}"/>
          </ac:spMkLst>
        </pc:spChg>
        <pc:spChg chg="add del">
          <ac:chgData name="Scott Catlett" userId="b3c64f98-15a1-453a-86c7-d399c1fcc09d" providerId="ADAL" clId="{0B6B54F2-30B6-4ECE-A200-A07640E86413}" dt="2024-11-02T23:34:26.260" v="3126"/>
          <ac:spMkLst>
            <pc:docMk/>
            <pc:sldMk cId="4203340024" sldId="461"/>
            <ac:spMk id="331" creationId="{256B2C21-A230-48C0-8DF1-C46611373C44}"/>
          </ac:spMkLst>
        </pc:spChg>
        <pc:spChg chg="add del">
          <ac:chgData name="Scott Catlett" userId="b3c64f98-15a1-453a-86c7-d399c1fcc09d" providerId="ADAL" clId="{0B6B54F2-30B6-4ECE-A200-A07640E86413}" dt="2024-11-02T23:34:26.260" v="3126"/>
          <ac:spMkLst>
            <pc:docMk/>
            <pc:sldMk cId="4203340024" sldId="461"/>
            <ac:spMk id="333" creationId="{3847E18C-932D-4C95-AABA-FEC7C9499AD7}"/>
          </ac:spMkLst>
        </pc:spChg>
        <pc:spChg chg="add del">
          <ac:chgData name="Scott Catlett" userId="b3c64f98-15a1-453a-86c7-d399c1fcc09d" providerId="ADAL" clId="{0B6B54F2-30B6-4ECE-A200-A07640E86413}" dt="2024-11-02T23:34:26.260" v="3126"/>
          <ac:spMkLst>
            <pc:docMk/>
            <pc:sldMk cId="4203340024" sldId="461"/>
            <ac:spMk id="335" creationId="{3150CB11-0C61-439E-910F-5787759E72A0}"/>
          </ac:spMkLst>
        </pc:spChg>
        <pc:spChg chg="add del">
          <ac:chgData name="Scott Catlett" userId="b3c64f98-15a1-453a-86c7-d399c1fcc09d" providerId="ADAL" clId="{0B6B54F2-30B6-4ECE-A200-A07640E86413}" dt="2024-11-02T23:34:26.260" v="3126"/>
          <ac:spMkLst>
            <pc:docMk/>
            <pc:sldMk cId="4203340024" sldId="461"/>
            <ac:spMk id="337" creationId="{43F8A58B-5155-44CE-A5FF-7647B47D0A7A}"/>
          </ac:spMkLst>
        </pc:spChg>
        <pc:spChg chg="add del">
          <ac:chgData name="Scott Catlett" userId="b3c64f98-15a1-453a-86c7-d399c1fcc09d" providerId="ADAL" clId="{0B6B54F2-30B6-4ECE-A200-A07640E86413}" dt="2024-11-02T23:34:26.260" v="3126"/>
          <ac:spMkLst>
            <pc:docMk/>
            <pc:sldMk cId="4203340024" sldId="461"/>
            <ac:spMk id="339" creationId="{443F2ACA-E6D6-4028-82DD-F03C262D5DE6}"/>
          </ac:spMkLst>
        </pc:spChg>
      </pc:sldChg>
      <pc:sldChg chg="modSp del mod ord">
        <pc:chgData name="Scott Catlett" userId="b3c64f98-15a1-453a-86c7-d399c1fcc09d" providerId="ADAL" clId="{0B6B54F2-30B6-4ECE-A200-A07640E86413}" dt="2024-10-31T16:07:40.905" v="1877" actId="47"/>
        <pc:sldMkLst>
          <pc:docMk/>
          <pc:sldMk cId="511937241" sldId="583"/>
        </pc:sldMkLst>
        <pc:spChg chg="mod">
          <ac:chgData name="Scott Catlett" userId="b3c64f98-15a1-453a-86c7-d399c1fcc09d" providerId="ADAL" clId="{0B6B54F2-30B6-4ECE-A200-A07640E86413}" dt="2024-10-31T16:03:04.261" v="1820" actId="27636"/>
          <ac:spMkLst>
            <pc:docMk/>
            <pc:sldMk cId="511937241" sldId="583"/>
            <ac:spMk id="322" creationId="{00000000-0000-0000-0000-000000000000}"/>
          </ac:spMkLst>
        </pc:spChg>
      </pc:sldChg>
      <pc:sldChg chg="addSp delSp del mod delDesignElem">
        <pc:chgData name="Scott Catlett" userId="b3c64f98-15a1-453a-86c7-d399c1fcc09d" providerId="ADAL" clId="{0B6B54F2-30B6-4ECE-A200-A07640E86413}" dt="2024-10-31T16:05:15.750" v="1833" actId="47"/>
        <pc:sldMkLst>
          <pc:docMk/>
          <pc:sldMk cId="2858279899" sldId="584"/>
        </pc:sldMkLst>
        <pc:spChg chg="add">
          <ac:chgData name="Scott Catlett" userId="b3c64f98-15a1-453a-86c7-d399c1fcc09d" providerId="ADAL" clId="{0B6B54F2-30B6-4ECE-A200-A07640E86413}" dt="2024-10-31T16:02:52.066" v="1816"/>
          <ac:spMkLst>
            <pc:docMk/>
            <pc:sldMk cId="2858279899" sldId="584"/>
            <ac:spMk id="328" creationId="{5C8908E2-EE49-44D2-9428-A28D2312A8D5}"/>
          </ac:spMkLst>
        </pc:spChg>
        <pc:spChg chg="add">
          <ac:chgData name="Scott Catlett" userId="b3c64f98-15a1-453a-86c7-d399c1fcc09d" providerId="ADAL" clId="{0B6B54F2-30B6-4ECE-A200-A07640E86413}" dt="2024-10-31T16:02:52.066" v="1816"/>
          <ac:spMkLst>
            <pc:docMk/>
            <pc:sldMk cId="2858279899" sldId="584"/>
            <ac:spMk id="334" creationId="{BD92035A-AA2F-4CD8-A556-1CE8BDEC75BD}"/>
          </ac:spMkLst>
        </pc:spChg>
        <pc:spChg chg="add">
          <ac:chgData name="Scott Catlett" userId="b3c64f98-15a1-453a-86c7-d399c1fcc09d" providerId="ADAL" clId="{0B6B54F2-30B6-4ECE-A200-A07640E86413}" dt="2024-10-31T16:02:52.066" v="1816"/>
          <ac:spMkLst>
            <pc:docMk/>
            <pc:sldMk cId="2858279899" sldId="584"/>
            <ac:spMk id="336" creationId="{ED888B23-07FA-482A-96DF-47E31AF1A603}"/>
          </ac:spMkLst>
        </pc:spChg>
        <pc:grpChg chg="add">
          <ac:chgData name="Scott Catlett" userId="b3c64f98-15a1-453a-86c7-d399c1fcc09d" providerId="ADAL" clId="{0B6B54F2-30B6-4ECE-A200-A07640E86413}" dt="2024-10-31T16:02:52.066" v="1816"/>
          <ac:grpSpMkLst>
            <pc:docMk/>
            <pc:sldMk cId="2858279899" sldId="584"/>
            <ac:grpSpMk id="330" creationId="{5D1A9D8B-3117-4D9D-BDA4-DD81895098B0}"/>
          </ac:grpSpMkLst>
        </pc:grpChg>
        <pc:picChg chg="del">
          <ac:chgData name="Scott Catlett" userId="b3c64f98-15a1-453a-86c7-d399c1fcc09d" providerId="ADAL" clId="{0B6B54F2-30B6-4ECE-A200-A07640E86413}" dt="2024-10-31T16:03:52.645" v="1827" actId="478"/>
          <ac:picMkLst>
            <pc:docMk/>
            <pc:sldMk cId="2858279899" sldId="584"/>
            <ac:picMk id="2" creationId="{00000000-0000-0000-0000-000000000000}"/>
          </ac:picMkLst>
        </pc:picChg>
      </pc:sldChg>
      <pc:sldChg chg="delSp modSp mod ord modClrScheme delDesignElem chgLayout">
        <pc:chgData name="Scott Catlett" userId="b3c64f98-15a1-453a-86c7-d399c1fcc09d" providerId="ADAL" clId="{0B6B54F2-30B6-4ECE-A200-A07640E86413}" dt="2024-11-04T23:57:47.637" v="20392" actId="115"/>
        <pc:sldMkLst>
          <pc:docMk/>
          <pc:sldMk cId="339577272" sldId="585"/>
        </pc:sldMkLst>
        <pc:spChg chg="mod">
          <ac:chgData name="Scott Catlett" userId="b3c64f98-15a1-453a-86c7-d399c1fcc09d" providerId="ADAL" clId="{0B6B54F2-30B6-4ECE-A200-A07640E86413}" dt="2024-10-31T16:12:52.764" v="1994" actId="20577"/>
          <ac:spMkLst>
            <pc:docMk/>
            <pc:sldMk cId="339577272" sldId="585"/>
            <ac:spMk id="321" creationId="{00000000-0000-0000-0000-000000000000}"/>
          </ac:spMkLst>
        </pc:spChg>
        <pc:spChg chg="mod">
          <ac:chgData name="Scott Catlett" userId="b3c64f98-15a1-453a-86c7-d399c1fcc09d" providerId="ADAL" clId="{0B6B54F2-30B6-4ECE-A200-A07640E86413}" dt="2024-11-04T23:57:47.637" v="20392" actId="115"/>
          <ac:spMkLst>
            <pc:docMk/>
            <pc:sldMk cId="339577272" sldId="585"/>
            <ac:spMk id="322" creationId="{00000000-0000-0000-0000-000000000000}"/>
          </ac:spMkLst>
        </pc:spChg>
        <pc:spChg chg="mod modVis">
          <ac:chgData name="Scott Catlett" userId="b3c64f98-15a1-453a-86c7-d399c1fcc09d" providerId="ADAL" clId="{0B6B54F2-30B6-4ECE-A200-A07640E86413}" dt="2024-10-31T16:08:12.317" v="1880" actId="26606"/>
          <ac:spMkLst>
            <pc:docMk/>
            <pc:sldMk cId="339577272" sldId="585"/>
            <ac:spMk id="323" creationId="{00000000-0000-0000-0000-000000000000}"/>
          </ac:spMkLst>
        </pc:spChg>
        <pc:graphicFrameChg chg="mod modGraphic">
          <ac:chgData name="Scott Catlett" userId="b3c64f98-15a1-453a-86c7-d399c1fcc09d" providerId="ADAL" clId="{0B6B54F2-30B6-4ECE-A200-A07640E86413}" dt="2024-10-31T16:14:38.017" v="2006" actId="207"/>
          <ac:graphicFrameMkLst>
            <pc:docMk/>
            <pc:sldMk cId="339577272" sldId="585"/>
            <ac:graphicFrameMk id="4" creationId="{E3B55E36-754C-32AA-42B6-D2CBD064BD2B}"/>
          </ac:graphicFrameMkLst>
        </pc:graphicFrameChg>
        <pc:picChg chg="del">
          <ac:chgData name="Scott Catlett" userId="b3c64f98-15a1-453a-86c7-d399c1fcc09d" providerId="ADAL" clId="{0B6B54F2-30B6-4ECE-A200-A07640E86413}" dt="2024-10-31T16:08:02.200" v="1879" actId="478"/>
          <ac:picMkLst>
            <pc:docMk/>
            <pc:sldMk cId="339577272" sldId="585"/>
            <ac:picMk id="5" creationId="{E5152A3B-B086-D147-1C6A-263026591D8C}"/>
          </ac:picMkLst>
        </pc:picChg>
      </pc:sldChg>
      <pc:sldChg chg="delSp modSp mod ord delDesignElem">
        <pc:chgData name="Scott Catlett" userId="b3c64f98-15a1-453a-86c7-d399c1fcc09d" providerId="ADAL" clId="{0B6B54F2-30B6-4ECE-A200-A07640E86413}" dt="2024-11-04T17:27:56.065" v="5193"/>
        <pc:sldMkLst>
          <pc:docMk/>
          <pc:sldMk cId="4082056525" sldId="586"/>
        </pc:sldMkLst>
        <pc:spChg chg="mod">
          <ac:chgData name="Scott Catlett" userId="b3c64f98-15a1-453a-86c7-d399c1fcc09d" providerId="ADAL" clId="{0B6B54F2-30B6-4ECE-A200-A07640E86413}" dt="2024-10-31T16:18:17.058" v="2051" actId="255"/>
          <ac:spMkLst>
            <pc:docMk/>
            <pc:sldMk cId="4082056525" sldId="586"/>
            <ac:spMk id="321" creationId="{00000000-0000-0000-0000-000000000000}"/>
          </ac:spMkLst>
        </pc:spChg>
        <pc:graphicFrameChg chg="mod">
          <ac:chgData name="Scott Catlett" userId="b3c64f98-15a1-453a-86c7-d399c1fcc09d" providerId="ADAL" clId="{0B6B54F2-30B6-4ECE-A200-A07640E86413}" dt="2024-10-31T16:17:58.927" v="2048" actId="207"/>
          <ac:graphicFrameMkLst>
            <pc:docMk/>
            <pc:sldMk cId="4082056525" sldId="586"/>
            <ac:graphicFrameMk id="325" creationId="{362CAD55-91C3-402C-47DF-AAA012C129C9}"/>
          </ac:graphicFrameMkLst>
        </pc:graphicFrameChg>
        <pc:picChg chg="del">
          <ac:chgData name="Scott Catlett" userId="b3c64f98-15a1-453a-86c7-d399c1fcc09d" providerId="ADAL" clId="{0B6B54F2-30B6-4ECE-A200-A07640E86413}" dt="2024-10-31T16:16:38.025" v="2044" actId="478"/>
          <ac:picMkLst>
            <pc:docMk/>
            <pc:sldMk cId="4082056525" sldId="586"/>
            <ac:picMk id="2" creationId="{00000000-0000-0000-0000-000000000000}"/>
          </ac:picMkLst>
        </pc:picChg>
      </pc:sldChg>
      <pc:sldChg chg="del">
        <pc:chgData name="Scott Catlett" userId="b3c64f98-15a1-453a-86c7-d399c1fcc09d" providerId="ADAL" clId="{0B6B54F2-30B6-4ECE-A200-A07640E86413}" dt="2024-10-31T16:21:13.487" v="2088" actId="47"/>
        <pc:sldMkLst>
          <pc:docMk/>
          <pc:sldMk cId="4012267810" sldId="587"/>
        </pc:sldMkLst>
      </pc:sldChg>
      <pc:sldChg chg="delSp add del mod setBg delDesignElem">
        <pc:chgData name="Scott Catlett" userId="b3c64f98-15a1-453a-86c7-d399c1fcc09d" providerId="ADAL" clId="{0B6B54F2-30B6-4ECE-A200-A07640E86413}" dt="2024-11-04T17:01:44.054" v="3693" actId="47"/>
        <pc:sldMkLst>
          <pc:docMk/>
          <pc:sldMk cId="4156412244" sldId="592"/>
        </pc:sldMkLst>
        <pc:spChg chg="del">
          <ac:chgData name="Scott Catlett" userId="b3c64f98-15a1-453a-86c7-d399c1fcc09d" providerId="ADAL" clId="{0B6B54F2-30B6-4ECE-A200-A07640E86413}" dt="2024-11-04T17:01:07.776" v="3688"/>
          <ac:spMkLst>
            <pc:docMk/>
            <pc:sldMk cId="4156412244" sldId="592"/>
            <ac:spMk id="328" creationId="{1C799903-48D5-4A31-A1A2-541072D9771E}"/>
          </ac:spMkLst>
        </pc:spChg>
        <pc:spChg chg="del">
          <ac:chgData name="Scott Catlett" userId="b3c64f98-15a1-453a-86c7-d399c1fcc09d" providerId="ADAL" clId="{0B6B54F2-30B6-4ECE-A200-A07640E86413}" dt="2024-11-04T17:01:07.776" v="3688"/>
          <ac:spMkLst>
            <pc:docMk/>
            <pc:sldMk cId="4156412244" sldId="592"/>
            <ac:spMk id="330" creationId="{8EFFF109-FC58-4FD3-BE05-9775A1310F55}"/>
          </ac:spMkLst>
        </pc:spChg>
        <pc:spChg chg="del">
          <ac:chgData name="Scott Catlett" userId="b3c64f98-15a1-453a-86c7-d399c1fcc09d" providerId="ADAL" clId="{0B6B54F2-30B6-4ECE-A200-A07640E86413}" dt="2024-11-04T17:01:07.776" v="3688"/>
          <ac:spMkLst>
            <pc:docMk/>
            <pc:sldMk cId="4156412244" sldId="592"/>
            <ac:spMk id="332" creationId="{E1B96AD6-92A9-4273-A62B-96A1C3E0BA95}"/>
          </ac:spMkLst>
        </pc:spChg>
        <pc:spChg chg="del">
          <ac:chgData name="Scott Catlett" userId="b3c64f98-15a1-453a-86c7-d399c1fcc09d" providerId="ADAL" clId="{0B6B54F2-30B6-4ECE-A200-A07640E86413}" dt="2024-11-04T17:01:07.776" v="3688"/>
          <ac:spMkLst>
            <pc:docMk/>
            <pc:sldMk cId="4156412244" sldId="592"/>
            <ac:spMk id="334" creationId="{463EEC44-1BA3-44ED-81FC-A644B04B2A44}"/>
          </ac:spMkLst>
        </pc:spChg>
        <pc:picChg chg="del">
          <ac:chgData name="Scott Catlett" userId="b3c64f98-15a1-453a-86c7-d399c1fcc09d" providerId="ADAL" clId="{0B6B54F2-30B6-4ECE-A200-A07640E86413}" dt="2024-11-04T17:01:12.550" v="3689" actId="478"/>
          <ac:picMkLst>
            <pc:docMk/>
            <pc:sldMk cId="4156412244" sldId="592"/>
            <ac:picMk id="2" creationId="{DE6B5752-5044-3F80-BC20-5C1B685A6C37}"/>
          </ac:picMkLst>
        </pc:picChg>
      </pc:sldChg>
      <pc:sldChg chg="modSp del mod ord">
        <pc:chgData name="Scott Catlett" userId="b3c64f98-15a1-453a-86c7-d399c1fcc09d" providerId="ADAL" clId="{0B6B54F2-30B6-4ECE-A200-A07640E86413}" dt="2024-10-31T16:20:25.339" v="2072" actId="47"/>
        <pc:sldMkLst>
          <pc:docMk/>
          <pc:sldMk cId="1111893258" sldId="615"/>
        </pc:sldMkLst>
        <pc:spChg chg="mod">
          <ac:chgData name="Scott Catlett" userId="b3c64f98-15a1-453a-86c7-d399c1fcc09d" providerId="ADAL" clId="{0B6B54F2-30B6-4ECE-A200-A07640E86413}" dt="2024-10-31T16:03:04.293" v="1822" actId="27636"/>
          <ac:spMkLst>
            <pc:docMk/>
            <pc:sldMk cId="1111893258" sldId="615"/>
            <ac:spMk id="322" creationId="{00000000-0000-0000-0000-000000000000}"/>
          </ac:spMkLst>
        </pc:spChg>
      </pc:sldChg>
      <pc:sldChg chg="addSp delSp modSp mod ord">
        <pc:chgData name="Scott Catlett" userId="b3c64f98-15a1-453a-86c7-d399c1fcc09d" providerId="ADAL" clId="{0B6B54F2-30B6-4ECE-A200-A07640E86413}" dt="2024-10-31T16:06:40.154" v="1853" actId="1076"/>
        <pc:sldMkLst>
          <pc:docMk/>
          <pc:sldMk cId="2407472135" sldId="616"/>
        </pc:sldMkLst>
        <pc:spChg chg="mod">
          <ac:chgData name="Scott Catlett" userId="b3c64f98-15a1-453a-86c7-d399c1fcc09d" providerId="ADAL" clId="{0B6B54F2-30B6-4ECE-A200-A07640E86413}" dt="2024-10-31T16:06:36.720" v="1852" actId="26606"/>
          <ac:spMkLst>
            <pc:docMk/>
            <pc:sldMk cId="2407472135" sldId="616"/>
            <ac:spMk id="321" creationId="{00000000-0000-0000-0000-000000000000}"/>
          </ac:spMkLst>
        </pc:spChg>
        <pc:spChg chg="mod">
          <ac:chgData name="Scott Catlett" userId="b3c64f98-15a1-453a-86c7-d399c1fcc09d" providerId="ADAL" clId="{0B6B54F2-30B6-4ECE-A200-A07640E86413}" dt="2024-10-31T16:06:36.720" v="1852" actId="26606"/>
          <ac:spMkLst>
            <pc:docMk/>
            <pc:sldMk cId="2407472135" sldId="616"/>
            <ac:spMk id="322" creationId="{00000000-0000-0000-0000-000000000000}"/>
          </ac:spMkLst>
        </pc:spChg>
        <pc:spChg chg="mod ord">
          <ac:chgData name="Scott Catlett" userId="b3c64f98-15a1-453a-86c7-d399c1fcc09d" providerId="ADAL" clId="{0B6B54F2-30B6-4ECE-A200-A07640E86413}" dt="2024-10-31T16:06:36.720" v="1852" actId="26606"/>
          <ac:spMkLst>
            <pc:docMk/>
            <pc:sldMk cId="2407472135" sldId="616"/>
            <ac:spMk id="323" creationId="{00000000-0000-0000-0000-000000000000}"/>
          </ac:spMkLst>
        </pc:spChg>
        <pc:spChg chg="add del">
          <ac:chgData name="Scott Catlett" userId="b3c64f98-15a1-453a-86c7-d399c1fcc09d" providerId="ADAL" clId="{0B6B54F2-30B6-4ECE-A200-A07640E86413}" dt="2024-10-31T16:04:45.797" v="1832" actId="26606"/>
          <ac:spMkLst>
            <pc:docMk/>
            <pc:sldMk cId="2407472135" sldId="616"/>
            <ac:spMk id="328" creationId="{5C8908E2-EE49-44D2-9428-A28D2312A8D5}"/>
          </ac:spMkLst>
        </pc:spChg>
        <pc:spChg chg="add del">
          <ac:chgData name="Scott Catlett" userId="b3c64f98-15a1-453a-86c7-d399c1fcc09d" providerId="ADAL" clId="{0B6B54F2-30B6-4ECE-A200-A07640E86413}" dt="2024-10-31T16:04:45.797" v="1832" actId="26606"/>
          <ac:spMkLst>
            <pc:docMk/>
            <pc:sldMk cId="2407472135" sldId="616"/>
            <ac:spMk id="334" creationId="{BD92035A-AA2F-4CD8-A556-1CE8BDEC75BD}"/>
          </ac:spMkLst>
        </pc:spChg>
        <pc:spChg chg="add del">
          <ac:chgData name="Scott Catlett" userId="b3c64f98-15a1-453a-86c7-d399c1fcc09d" providerId="ADAL" clId="{0B6B54F2-30B6-4ECE-A200-A07640E86413}" dt="2024-10-31T16:04:45.797" v="1832" actId="26606"/>
          <ac:spMkLst>
            <pc:docMk/>
            <pc:sldMk cId="2407472135" sldId="616"/>
            <ac:spMk id="336" creationId="{ED888B23-07FA-482A-96DF-47E31AF1A603}"/>
          </ac:spMkLst>
        </pc:spChg>
        <pc:spChg chg="add del">
          <ac:chgData name="Scott Catlett" userId="b3c64f98-15a1-453a-86c7-d399c1fcc09d" providerId="ADAL" clId="{0B6B54F2-30B6-4ECE-A200-A07640E86413}" dt="2024-10-31T16:04:33.074" v="1829" actId="26606"/>
          <ac:spMkLst>
            <pc:docMk/>
            <pc:sldMk cId="2407472135" sldId="616"/>
            <ac:spMk id="341" creationId="{8B9AA7C6-5E5A-498E-A6DF-A943376E09BC}"/>
          </ac:spMkLst>
        </pc:spChg>
        <pc:spChg chg="add del">
          <ac:chgData name="Scott Catlett" userId="b3c64f98-15a1-453a-86c7-d399c1fcc09d" providerId="ADAL" clId="{0B6B54F2-30B6-4ECE-A200-A07640E86413}" dt="2024-10-31T16:04:45.794" v="1831" actId="26606"/>
          <ac:spMkLst>
            <pc:docMk/>
            <pc:sldMk cId="2407472135" sldId="616"/>
            <ac:spMk id="345" creationId="{5298780A-33B9-4EA2-8F67-DE68AD62841B}"/>
          </ac:spMkLst>
        </pc:spChg>
        <pc:spChg chg="add del">
          <ac:chgData name="Scott Catlett" userId="b3c64f98-15a1-453a-86c7-d399c1fcc09d" providerId="ADAL" clId="{0B6B54F2-30B6-4ECE-A200-A07640E86413}" dt="2024-10-31T16:04:33.074" v="1829" actId="26606"/>
          <ac:spMkLst>
            <pc:docMk/>
            <pc:sldMk cId="2407472135" sldId="616"/>
            <ac:spMk id="347" creationId="{81E140AE-0ABF-47C8-BF32-7D2F0CF2BA44}"/>
          </ac:spMkLst>
        </pc:spChg>
        <pc:spChg chg="add del">
          <ac:chgData name="Scott Catlett" userId="b3c64f98-15a1-453a-86c7-d399c1fcc09d" providerId="ADAL" clId="{0B6B54F2-30B6-4ECE-A200-A07640E86413}" dt="2024-10-31T16:04:33.074" v="1829" actId="26606"/>
          <ac:spMkLst>
            <pc:docMk/>
            <pc:sldMk cId="2407472135" sldId="616"/>
            <ac:spMk id="349" creationId="{CBC4F608-B4B8-48C3-9572-C0F061B1CD99}"/>
          </ac:spMkLst>
        </pc:spChg>
        <pc:spChg chg="add del">
          <ac:chgData name="Scott Catlett" userId="b3c64f98-15a1-453a-86c7-d399c1fcc09d" providerId="ADAL" clId="{0B6B54F2-30B6-4ECE-A200-A07640E86413}" dt="2024-10-31T16:04:45.794" v="1831" actId="26606"/>
          <ac:spMkLst>
            <pc:docMk/>
            <pc:sldMk cId="2407472135" sldId="616"/>
            <ac:spMk id="351" creationId="{081EA652-8C6A-4E69-BEB9-170809474553}"/>
          </ac:spMkLst>
        </pc:spChg>
        <pc:spChg chg="add del">
          <ac:chgData name="Scott Catlett" userId="b3c64f98-15a1-453a-86c7-d399c1fcc09d" providerId="ADAL" clId="{0B6B54F2-30B6-4ECE-A200-A07640E86413}" dt="2024-10-31T16:04:45.794" v="1831" actId="26606"/>
          <ac:spMkLst>
            <pc:docMk/>
            <pc:sldMk cId="2407472135" sldId="616"/>
            <ac:spMk id="352" creationId="{A4026A73-1F7F-49F2-B319-8CA3B3D53269}"/>
          </ac:spMkLst>
        </pc:spChg>
        <pc:spChg chg="add del">
          <ac:chgData name="Scott Catlett" userId="b3c64f98-15a1-453a-86c7-d399c1fcc09d" providerId="ADAL" clId="{0B6B54F2-30B6-4ECE-A200-A07640E86413}" dt="2024-10-31T16:04:45.794" v="1831" actId="26606"/>
          <ac:spMkLst>
            <pc:docMk/>
            <pc:sldMk cId="2407472135" sldId="616"/>
            <ac:spMk id="353" creationId="{7F488E8B-4E1E-4402-8935-D4E6C02615C7}"/>
          </ac:spMkLst>
        </pc:spChg>
        <pc:spChg chg="add del">
          <ac:chgData name="Scott Catlett" userId="b3c64f98-15a1-453a-86c7-d399c1fcc09d" providerId="ADAL" clId="{0B6B54F2-30B6-4ECE-A200-A07640E86413}" dt="2024-10-31T16:06:36.720" v="1852" actId="26606"/>
          <ac:spMkLst>
            <pc:docMk/>
            <pc:sldMk cId="2407472135" sldId="616"/>
            <ac:spMk id="356" creationId="{3AD318CC-E2A8-4E27-9548-A047A78999B1}"/>
          </ac:spMkLst>
        </pc:spChg>
        <pc:spChg chg="add del">
          <ac:chgData name="Scott Catlett" userId="b3c64f98-15a1-453a-86c7-d399c1fcc09d" providerId="ADAL" clId="{0B6B54F2-30B6-4ECE-A200-A07640E86413}" dt="2024-10-31T16:06:36.720" v="1852" actId="26606"/>
          <ac:spMkLst>
            <pc:docMk/>
            <pc:sldMk cId="2407472135" sldId="616"/>
            <ac:spMk id="359" creationId="{2C1BBA94-3F40-40AA-8BB9-E69E25E537C1}"/>
          </ac:spMkLst>
        </pc:spChg>
        <pc:spChg chg="add del">
          <ac:chgData name="Scott Catlett" userId="b3c64f98-15a1-453a-86c7-d399c1fcc09d" providerId="ADAL" clId="{0B6B54F2-30B6-4ECE-A200-A07640E86413}" dt="2024-10-31T16:06:36.720" v="1852" actId="26606"/>
          <ac:spMkLst>
            <pc:docMk/>
            <pc:sldMk cId="2407472135" sldId="616"/>
            <ac:spMk id="364" creationId="{7FF47CB7-972F-479F-A36D-9E72D26EC8DA}"/>
          </ac:spMkLst>
        </pc:spChg>
        <pc:spChg chg="add del">
          <ac:chgData name="Scott Catlett" userId="b3c64f98-15a1-453a-86c7-d399c1fcc09d" providerId="ADAL" clId="{0B6B54F2-30B6-4ECE-A200-A07640E86413}" dt="2024-10-31T16:06:36.720" v="1852" actId="26606"/>
          <ac:spMkLst>
            <pc:docMk/>
            <pc:sldMk cId="2407472135" sldId="616"/>
            <ac:spMk id="366" creationId="{0D153B68-5844-490D-8E67-F616D6D721CA}"/>
          </ac:spMkLst>
        </pc:spChg>
        <pc:spChg chg="add del">
          <ac:chgData name="Scott Catlett" userId="b3c64f98-15a1-453a-86c7-d399c1fcc09d" providerId="ADAL" clId="{0B6B54F2-30B6-4ECE-A200-A07640E86413}" dt="2024-10-31T16:06:36.720" v="1852" actId="26606"/>
          <ac:spMkLst>
            <pc:docMk/>
            <pc:sldMk cId="2407472135" sldId="616"/>
            <ac:spMk id="368" creationId="{9A0D773F-7A7D-4DBB-9DEA-86BB8B8F4BC8}"/>
          </ac:spMkLst>
        </pc:spChg>
        <pc:grpChg chg="add del">
          <ac:chgData name="Scott Catlett" userId="b3c64f98-15a1-453a-86c7-d399c1fcc09d" providerId="ADAL" clId="{0B6B54F2-30B6-4ECE-A200-A07640E86413}" dt="2024-10-31T16:04:45.797" v="1832" actId="26606"/>
          <ac:grpSpMkLst>
            <pc:docMk/>
            <pc:sldMk cId="2407472135" sldId="616"/>
            <ac:grpSpMk id="330" creationId="{5D1A9D8B-3117-4D9D-BDA4-DD81895098B0}"/>
          </ac:grpSpMkLst>
        </pc:grpChg>
        <pc:grpChg chg="add del">
          <ac:chgData name="Scott Catlett" userId="b3c64f98-15a1-453a-86c7-d399c1fcc09d" providerId="ADAL" clId="{0B6B54F2-30B6-4ECE-A200-A07640E86413}" dt="2024-10-31T16:04:33.074" v="1829" actId="26606"/>
          <ac:grpSpMkLst>
            <pc:docMk/>
            <pc:sldMk cId="2407472135" sldId="616"/>
            <ac:grpSpMk id="343" creationId="{83EAB11A-76F7-48F4-9B4F-5BFDF4BF9670}"/>
          </ac:grpSpMkLst>
        </pc:grpChg>
        <pc:grpChg chg="add del">
          <ac:chgData name="Scott Catlett" userId="b3c64f98-15a1-453a-86c7-d399c1fcc09d" providerId="ADAL" clId="{0B6B54F2-30B6-4ECE-A200-A07640E86413}" dt="2024-10-31T16:06:36.720" v="1852" actId="26606"/>
          <ac:grpSpMkLst>
            <pc:docMk/>
            <pc:sldMk cId="2407472135" sldId="616"/>
            <ac:grpSpMk id="357" creationId="{B14B560F-9DD7-4302-A60B-EBD3EF59B073}"/>
          </ac:grpSpMkLst>
        </pc:grpChg>
        <pc:picChg chg="del">
          <ac:chgData name="Scott Catlett" userId="b3c64f98-15a1-453a-86c7-d399c1fcc09d" providerId="ADAL" clId="{0B6B54F2-30B6-4ECE-A200-A07640E86413}" dt="2024-10-31T16:03:36.909" v="1826" actId="478"/>
          <ac:picMkLst>
            <pc:docMk/>
            <pc:sldMk cId="2407472135" sldId="616"/>
            <ac:picMk id="2" creationId="{00000000-0000-0000-0000-000000000000}"/>
          </ac:picMkLst>
        </pc:picChg>
        <pc:picChg chg="add del mod">
          <ac:chgData name="Scott Catlett" userId="b3c64f98-15a1-453a-86c7-d399c1fcc09d" providerId="ADAL" clId="{0B6B54F2-30B6-4ECE-A200-A07640E86413}" dt="2024-10-31T16:06:03.514" v="1839" actId="21"/>
          <ac:picMkLst>
            <pc:docMk/>
            <pc:sldMk cId="2407472135" sldId="616"/>
            <ac:picMk id="3" creationId="{A4E12CE6-FBDB-9171-5146-A1C579F71EE8}"/>
          </ac:picMkLst>
        </pc:picChg>
        <pc:picChg chg="add mod">
          <ac:chgData name="Scott Catlett" userId="b3c64f98-15a1-453a-86c7-d399c1fcc09d" providerId="ADAL" clId="{0B6B54F2-30B6-4ECE-A200-A07640E86413}" dt="2024-10-31T16:06:40.154" v="1853" actId="1076"/>
          <ac:picMkLst>
            <pc:docMk/>
            <pc:sldMk cId="2407472135" sldId="616"/>
            <ac:picMk id="5" creationId="{A4E12CE6-FBDB-9171-5146-A1C579F71EE8}"/>
          </ac:picMkLst>
        </pc:picChg>
        <pc:cxnChg chg="add del">
          <ac:chgData name="Scott Catlett" userId="b3c64f98-15a1-453a-86c7-d399c1fcc09d" providerId="ADAL" clId="{0B6B54F2-30B6-4ECE-A200-A07640E86413}" dt="2024-10-31T16:04:45.794" v="1831" actId="26606"/>
          <ac:cxnSpMkLst>
            <pc:docMk/>
            <pc:sldMk cId="2407472135" sldId="616"/>
            <ac:cxnSpMk id="354" creationId="{23AAC9B5-8015-485C-ACF9-A750390E9A56}"/>
          </ac:cxnSpMkLst>
        </pc:cxnChg>
      </pc:sldChg>
      <pc:sldChg chg="del">
        <pc:chgData name="Scott Catlett" userId="b3c64f98-15a1-453a-86c7-d399c1fcc09d" providerId="ADAL" clId="{0B6B54F2-30B6-4ECE-A200-A07640E86413}" dt="2024-10-31T16:03:28.452" v="1825"/>
        <pc:sldMkLst>
          <pc:docMk/>
          <pc:sldMk cId="3819546327" sldId="616"/>
        </pc:sldMkLst>
      </pc:sldChg>
      <pc:sldChg chg="del">
        <pc:chgData name="Scott Catlett" userId="b3c64f98-15a1-453a-86c7-d399c1fcc09d" providerId="ADAL" clId="{0B6B54F2-30B6-4ECE-A200-A07640E86413}" dt="2024-10-31T16:03:28.452" v="1825"/>
        <pc:sldMkLst>
          <pc:docMk/>
          <pc:sldMk cId="1852991459" sldId="617"/>
        </pc:sldMkLst>
      </pc:sldChg>
      <pc:sldChg chg="modSp add mod">
        <pc:chgData name="Scott Catlett" userId="b3c64f98-15a1-453a-86c7-d399c1fcc09d" providerId="ADAL" clId="{0B6B54F2-30B6-4ECE-A200-A07640E86413}" dt="2024-11-04T23:58:11.907" v="20396" actId="20577"/>
        <pc:sldMkLst>
          <pc:docMk/>
          <pc:sldMk cId="3718562111" sldId="617"/>
        </pc:sldMkLst>
        <pc:spChg chg="mod">
          <ac:chgData name="Scott Catlett" userId="b3c64f98-15a1-453a-86c7-d399c1fcc09d" providerId="ADAL" clId="{0B6B54F2-30B6-4ECE-A200-A07640E86413}" dt="2024-10-31T16:15:01.336" v="2010"/>
          <ac:spMkLst>
            <pc:docMk/>
            <pc:sldMk cId="3718562111" sldId="617"/>
            <ac:spMk id="2" creationId="{AE9090EA-720C-4DF3-9D35-E54884C807AF}"/>
          </ac:spMkLst>
        </pc:spChg>
        <pc:spChg chg="mod">
          <ac:chgData name="Scott Catlett" userId="b3c64f98-15a1-453a-86c7-d399c1fcc09d" providerId="ADAL" clId="{0B6B54F2-30B6-4ECE-A200-A07640E86413}" dt="2024-11-04T23:58:11.907" v="20396" actId="20577"/>
          <ac:spMkLst>
            <pc:docMk/>
            <pc:sldMk cId="3718562111" sldId="617"/>
            <ac:spMk id="3" creationId="{799E66E1-A211-4FB5-AB6D-E193FB0B20B2}"/>
          </ac:spMkLst>
        </pc:spChg>
      </pc:sldChg>
      <pc:sldChg chg="del">
        <pc:chgData name="Scott Catlett" userId="b3c64f98-15a1-453a-86c7-d399c1fcc09d" providerId="ADAL" clId="{0B6B54F2-30B6-4ECE-A200-A07640E86413}" dt="2024-10-31T16:03:28.452" v="1825"/>
        <pc:sldMkLst>
          <pc:docMk/>
          <pc:sldMk cId="2416373166" sldId="618"/>
        </pc:sldMkLst>
      </pc:sldChg>
      <pc:sldChg chg="modSp add mod">
        <pc:chgData name="Scott Catlett" userId="b3c64f98-15a1-453a-86c7-d399c1fcc09d" providerId="ADAL" clId="{0B6B54F2-30B6-4ECE-A200-A07640E86413}" dt="2024-11-05T00:00:34.841" v="20548" actId="20577"/>
        <pc:sldMkLst>
          <pc:docMk/>
          <pc:sldMk cId="3188178257" sldId="618"/>
        </pc:sldMkLst>
        <pc:spChg chg="mod">
          <ac:chgData name="Scott Catlett" userId="b3c64f98-15a1-453a-86c7-d399c1fcc09d" providerId="ADAL" clId="{0B6B54F2-30B6-4ECE-A200-A07640E86413}" dt="2024-10-31T16:19:24.074" v="2056"/>
          <ac:spMkLst>
            <pc:docMk/>
            <pc:sldMk cId="3188178257" sldId="618"/>
            <ac:spMk id="2" creationId="{AE9090EA-720C-4DF3-9D35-E54884C807AF}"/>
          </ac:spMkLst>
        </pc:spChg>
        <pc:spChg chg="mod">
          <ac:chgData name="Scott Catlett" userId="b3c64f98-15a1-453a-86c7-d399c1fcc09d" providerId="ADAL" clId="{0B6B54F2-30B6-4ECE-A200-A07640E86413}" dt="2024-11-05T00:00:34.841" v="20548" actId="20577"/>
          <ac:spMkLst>
            <pc:docMk/>
            <pc:sldMk cId="3188178257" sldId="618"/>
            <ac:spMk id="3" creationId="{799E66E1-A211-4FB5-AB6D-E193FB0B20B2}"/>
          </ac:spMkLst>
        </pc:spChg>
      </pc:sldChg>
      <pc:sldChg chg="del">
        <pc:chgData name="Scott Catlett" userId="b3c64f98-15a1-453a-86c7-d399c1fcc09d" providerId="ADAL" clId="{0B6B54F2-30B6-4ECE-A200-A07640E86413}" dt="2024-10-31T16:03:28.452" v="1825"/>
        <pc:sldMkLst>
          <pc:docMk/>
          <pc:sldMk cId="1004125643" sldId="619"/>
        </pc:sldMkLst>
      </pc:sldChg>
      <pc:sldChg chg="modSp add mod">
        <pc:chgData name="Scott Catlett" userId="b3c64f98-15a1-453a-86c7-d399c1fcc09d" providerId="ADAL" clId="{0B6B54F2-30B6-4ECE-A200-A07640E86413}" dt="2024-11-04T23:59:10.598" v="20408" actId="115"/>
        <pc:sldMkLst>
          <pc:docMk/>
          <pc:sldMk cId="1215190390" sldId="619"/>
        </pc:sldMkLst>
        <pc:spChg chg="mod">
          <ac:chgData name="Scott Catlett" userId="b3c64f98-15a1-453a-86c7-d399c1fcc09d" providerId="ADAL" clId="{0B6B54F2-30B6-4ECE-A200-A07640E86413}" dt="2024-11-04T17:28:02.422" v="5194" actId="313"/>
          <ac:spMkLst>
            <pc:docMk/>
            <pc:sldMk cId="1215190390" sldId="619"/>
            <ac:spMk id="2" creationId="{AE9090EA-720C-4DF3-9D35-E54884C807AF}"/>
          </ac:spMkLst>
        </pc:spChg>
        <pc:spChg chg="mod">
          <ac:chgData name="Scott Catlett" userId="b3c64f98-15a1-453a-86c7-d399c1fcc09d" providerId="ADAL" clId="{0B6B54F2-30B6-4ECE-A200-A07640E86413}" dt="2024-11-04T23:59:10.598" v="20408" actId="115"/>
          <ac:spMkLst>
            <pc:docMk/>
            <pc:sldMk cId="1215190390" sldId="619"/>
            <ac:spMk id="3" creationId="{799E66E1-A211-4FB5-AB6D-E193FB0B20B2}"/>
          </ac:spMkLst>
        </pc:spChg>
      </pc:sldChg>
      <pc:sldChg chg="modSp add del mod">
        <pc:chgData name="Scott Catlett" userId="b3c64f98-15a1-453a-86c7-d399c1fcc09d" providerId="ADAL" clId="{0B6B54F2-30B6-4ECE-A200-A07640E86413}" dt="2024-10-31T16:22:24.628" v="2117" actId="47"/>
        <pc:sldMkLst>
          <pc:docMk/>
          <pc:sldMk cId="3109635825" sldId="620"/>
        </pc:sldMkLst>
        <pc:spChg chg="mod">
          <ac:chgData name="Scott Catlett" userId="b3c64f98-15a1-453a-86c7-d399c1fcc09d" providerId="ADAL" clId="{0B6B54F2-30B6-4ECE-A200-A07640E86413}" dt="2024-10-31T16:20:35.302" v="2075" actId="27636"/>
          <ac:spMkLst>
            <pc:docMk/>
            <pc:sldMk cId="3109635825" sldId="620"/>
            <ac:spMk id="2" creationId="{AE9090EA-720C-4DF3-9D35-E54884C807AF}"/>
          </ac:spMkLst>
        </pc:spChg>
        <pc:spChg chg="mod">
          <ac:chgData name="Scott Catlett" userId="b3c64f98-15a1-453a-86c7-d399c1fcc09d" providerId="ADAL" clId="{0B6B54F2-30B6-4ECE-A200-A07640E86413}" dt="2024-10-31T16:20:46.046" v="2080" actId="15"/>
          <ac:spMkLst>
            <pc:docMk/>
            <pc:sldMk cId="3109635825" sldId="620"/>
            <ac:spMk id="3" creationId="{799E66E1-A211-4FB5-AB6D-E193FB0B20B2}"/>
          </ac:spMkLst>
        </pc:spChg>
      </pc:sldChg>
      <pc:sldChg chg="del">
        <pc:chgData name="Scott Catlett" userId="b3c64f98-15a1-453a-86c7-d399c1fcc09d" providerId="ADAL" clId="{0B6B54F2-30B6-4ECE-A200-A07640E86413}" dt="2024-10-31T16:03:28.452" v="1825"/>
        <pc:sldMkLst>
          <pc:docMk/>
          <pc:sldMk cId="4221318892" sldId="620"/>
        </pc:sldMkLst>
      </pc:sldChg>
      <pc:sldChg chg="modSp add mod ord">
        <pc:chgData name="Scott Catlett" userId="b3c64f98-15a1-453a-86c7-d399c1fcc09d" providerId="ADAL" clId="{0B6B54F2-30B6-4ECE-A200-A07640E86413}" dt="2024-11-05T00:02:50.815" v="20756" actId="20577"/>
        <pc:sldMkLst>
          <pc:docMk/>
          <pc:sldMk cId="663905682" sldId="621"/>
        </pc:sldMkLst>
        <pc:spChg chg="mod">
          <ac:chgData name="Scott Catlett" userId="b3c64f98-15a1-453a-86c7-d399c1fcc09d" providerId="ADAL" clId="{0B6B54F2-30B6-4ECE-A200-A07640E86413}" dt="2024-10-31T16:21:29.599" v="2091" actId="27636"/>
          <ac:spMkLst>
            <pc:docMk/>
            <pc:sldMk cId="663905682" sldId="621"/>
            <ac:spMk id="2" creationId="{AE9090EA-720C-4DF3-9D35-E54884C807AF}"/>
          </ac:spMkLst>
        </pc:spChg>
        <pc:spChg chg="mod">
          <ac:chgData name="Scott Catlett" userId="b3c64f98-15a1-453a-86c7-d399c1fcc09d" providerId="ADAL" clId="{0B6B54F2-30B6-4ECE-A200-A07640E86413}" dt="2024-11-05T00:02:50.815" v="20756" actId="20577"/>
          <ac:spMkLst>
            <pc:docMk/>
            <pc:sldMk cId="663905682" sldId="621"/>
            <ac:spMk id="9" creationId="{384FBE7C-5FEF-176D-753B-BA3811FC3AA6}"/>
          </ac:spMkLst>
        </pc:spChg>
        <pc:spChg chg="mod">
          <ac:chgData name="Scott Catlett" userId="b3c64f98-15a1-453a-86c7-d399c1fcc09d" providerId="ADAL" clId="{0B6B54F2-30B6-4ECE-A200-A07640E86413}" dt="2024-10-31T16:25:10.627" v="2225" actId="403"/>
          <ac:spMkLst>
            <pc:docMk/>
            <pc:sldMk cId="663905682" sldId="621"/>
            <ac:spMk id="10" creationId="{8F0AAB0A-C3A7-0266-BC0D-C2F4240C66C7}"/>
          </ac:spMkLst>
        </pc:spChg>
        <pc:spChg chg="mod">
          <ac:chgData name="Scott Catlett" userId="b3c64f98-15a1-453a-86c7-d399c1fcc09d" providerId="ADAL" clId="{0B6B54F2-30B6-4ECE-A200-A07640E86413}" dt="2024-10-31T16:24:10.590" v="2142" actId="1076"/>
          <ac:spMkLst>
            <pc:docMk/>
            <pc:sldMk cId="663905682" sldId="621"/>
            <ac:spMk id="11" creationId="{636FD75D-08FD-0DFD-8C43-2A6B39CF6942}"/>
          </ac:spMkLst>
        </pc:spChg>
      </pc:sldChg>
      <pc:sldChg chg="del">
        <pc:chgData name="Scott Catlett" userId="b3c64f98-15a1-453a-86c7-d399c1fcc09d" providerId="ADAL" clId="{0B6B54F2-30B6-4ECE-A200-A07640E86413}" dt="2024-10-31T16:03:28.452" v="1825"/>
        <pc:sldMkLst>
          <pc:docMk/>
          <pc:sldMk cId="1248164261" sldId="621"/>
        </pc:sldMkLst>
      </pc:sldChg>
      <pc:sldChg chg="del">
        <pc:chgData name="Scott Catlett" userId="b3c64f98-15a1-453a-86c7-d399c1fcc09d" providerId="ADAL" clId="{0B6B54F2-30B6-4ECE-A200-A07640E86413}" dt="2024-10-31T16:03:28.452" v="1825"/>
        <pc:sldMkLst>
          <pc:docMk/>
          <pc:sldMk cId="75758248" sldId="622"/>
        </pc:sldMkLst>
      </pc:sldChg>
      <pc:sldChg chg="modSp add mod">
        <pc:chgData name="Scott Catlett" userId="b3c64f98-15a1-453a-86c7-d399c1fcc09d" providerId="ADAL" clId="{0B6B54F2-30B6-4ECE-A200-A07640E86413}" dt="2024-11-05T00:05:18.414" v="20878" actId="20577"/>
        <pc:sldMkLst>
          <pc:docMk/>
          <pc:sldMk cId="3348065283" sldId="622"/>
        </pc:sldMkLst>
        <pc:spChg chg="mod">
          <ac:chgData name="Scott Catlett" userId="b3c64f98-15a1-453a-86c7-d399c1fcc09d" providerId="ADAL" clId="{0B6B54F2-30B6-4ECE-A200-A07640E86413}" dt="2024-11-02T23:23:54.274" v="2378" actId="20577"/>
          <ac:spMkLst>
            <pc:docMk/>
            <pc:sldMk cId="3348065283" sldId="622"/>
            <ac:spMk id="2" creationId="{AE9090EA-720C-4DF3-9D35-E54884C807AF}"/>
          </ac:spMkLst>
        </pc:spChg>
        <pc:spChg chg="mod">
          <ac:chgData name="Scott Catlett" userId="b3c64f98-15a1-453a-86c7-d399c1fcc09d" providerId="ADAL" clId="{0B6B54F2-30B6-4ECE-A200-A07640E86413}" dt="2024-11-05T00:05:18.414" v="20878" actId="20577"/>
          <ac:spMkLst>
            <pc:docMk/>
            <pc:sldMk cId="3348065283" sldId="622"/>
            <ac:spMk id="3" creationId="{799E66E1-A211-4FB5-AB6D-E193FB0B20B2}"/>
          </ac:spMkLst>
        </pc:spChg>
      </pc:sldChg>
      <pc:sldChg chg="addSp delSp modSp add mod modClrScheme chgLayout">
        <pc:chgData name="Scott Catlett" userId="b3c64f98-15a1-453a-86c7-d399c1fcc09d" providerId="ADAL" clId="{0B6B54F2-30B6-4ECE-A200-A07640E86413}" dt="2024-11-02T23:43:12.865" v="3222" actId="207"/>
        <pc:sldMkLst>
          <pc:docMk/>
          <pc:sldMk cId="1919895331" sldId="623"/>
        </pc:sldMkLst>
        <pc:spChg chg="mod ord">
          <ac:chgData name="Scott Catlett" userId="b3c64f98-15a1-453a-86c7-d399c1fcc09d" providerId="ADAL" clId="{0B6B54F2-30B6-4ECE-A200-A07640E86413}" dt="2024-11-02T23:33:17.476" v="3104" actId="26606"/>
          <ac:spMkLst>
            <pc:docMk/>
            <pc:sldMk cId="1919895331" sldId="623"/>
            <ac:spMk id="2" creationId="{AE9090EA-720C-4DF3-9D35-E54884C807AF}"/>
          </ac:spMkLst>
        </pc:spChg>
        <pc:spChg chg="add del mod">
          <ac:chgData name="Scott Catlett" userId="b3c64f98-15a1-453a-86c7-d399c1fcc09d" providerId="ADAL" clId="{0B6B54F2-30B6-4ECE-A200-A07640E86413}" dt="2024-11-02T23:34:39.010" v="3128" actId="478"/>
          <ac:spMkLst>
            <pc:docMk/>
            <pc:sldMk cId="1919895331" sldId="623"/>
            <ac:spMk id="3" creationId="{799E66E1-A211-4FB5-AB6D-E193FB0B20B2}"/>
          </ac:spMkLst>
        </pc:spChg>
        <pc:spChg chg="mod ord">
          <ac:chgData name="Scott Catlett" userId="b3c64f98-15a1-453a-86c7-d399c1fcc09d" providerId="ADAL" clId="{0B6B54F2-30B6-4ECE-A200-A07640E86413}" dt="2024-11-02T23:33:17.476" v="3104" actId="26606"/>
          <ac:spMkLst>
            <pc:docMk/>
            <pc:sldMk cId="1919895331" sldId="623"/>
            <ac:spMk id="4" creationId="{4ACBF60E-55B7-1F20-2901-902543706AE6}"/>
          </ac:spMkLst>
        </pc:spChg>
        <pc:spChg chg="add mod">
          <ac:chgData name="Scott Catlett" userId="b3c64f98-15a1-453a-86c7-d399c1fcc09d" providerId="ADAL" clId="{0B6B54F2-30B6-4ECE-A200-A07640E86413}" dt="2024-11-02T23:31:39.141" v="3077" actId="21"/>
          <ac:spMkLst>
            <pc:docMk/>
            <pc:sldMk cId="1919895331" sldId="623"/>
            <ac:spMk id="5" creationId="{2872BA8C-C3F2-33ED-7392-464D18946128}"/>
          </ac:spMkLst>
        </pc:spChg>
        <pc:spChg chg="add del mod">
          <ac:chgData name="Scott Catlett" userId="b3c64f98-15a1-453a-86c7-d399c1fcc09d" providerId="ADAL" clId="{0B6B54F2-30B6-4ECE-A200-A07640E86413}" dt="2024-11-02T23:31:18.258" v="3072" actId="26606"/>
          <ac:spMkLst>
            <pc:docMk/>
            <pc:sldMk cId="1919895331" sldId="623"/>
            <ac:spMk id="9" creationId="{6D7898CC-7F8D-99EF-376D-56BE9818FF7B}"/>
          </ac:spMkLst>
        </pc:spChg>
        <pc:spChg chg="add del mod">
          <ac:chgData name="Scott Catlett" userId="b3c64f98-15a1-453a-86c7-d399c1fcc09d" providerId="ADAL" clId="{0B6B54F2-30B6-4ECE-A200-A07640E86413}" dt="2024-11-02T23:28:54.599" v="3069" actId="26606"/>
          <ac:spMkLst>
            <pc:docMk/>
            <pc:sldMk cId="1919895331" sldId="623"/>
            <ac:spMk id="10" creationId="{6FEE05D0-0801-2F56-6852-E098791F90E9}"/>
          </ac:spMkLst>
        </pc:spChg>
        <pc:spChg chg="add del mod">
          <ac:chgData name="Scott Catlett" userId="b3c64f98-15a1-453a-86c7-d399c1fcc09d" providerId="ADAL" clId="{0B6B54F2-30B6-4ECE-A200-A07640E86413}" dt="2024-11-02T23:28:54.599" v="3069" actId="26606"/>
          <ac:spMkLst>
            <pc:docMk/>
            <pc:sldMk cId="1919895331" sldId="623"/>
            <ac:spMk id="12" creationId="{14E15B4C-789F-8362-5B90-3B58501BBBBA}"/>
          </ac:spMkLst>
        </pc:spChg>
        <pc:spChg chg="add del mod">
          <ac:chgData name="Scott Catlett" userId="b3c64f98-15a1-453a-86c7-d399c1fcc09d" providerId="ADAL" clId="{0B6B54F2-30B6-4ECE-A200-A07640E86413}" dt="2024-11-02T23:28:54.599" v="3069" actId="26606"/>
          <ac:spMkLst>
            <pc:docMk/>
            <pc:sldMk cId="1919895331" sldId="623"/>
            <ac:spMk id="14" creationId="{BAFB5A27-E836-DB9C-C068-A33BB6E6B58B}"/>
          </ac:spMkLst>
        </pc:spChg>
        <pc:spChg chg="add del mod">
          <ac:chgData name="Scott Catlett" userId="b3c64f98-15a1-453a-86c7-d399c1fcc09d" providerId="ADAL" clId="{0B6B54F2-30B6-4ECE-A200-A07640E86413}" dt="2024-11-02T23:34:40.576" v="3129" actId="478"/>
          <ac:spMkLst>
            <pc:docMk/>
            <pc:sldMk cId="1919895331" sldId="623"/>
            <ac:spMk id="15" creationId="{BD6FFF95-93EA-65FC-6122-864C61AAA3E3}"/>
          </ac:spMkLst>
        </pc:spChg>
        <pc:spChg chg="add mod">
          <ac:chgData name="Scott Catlett" userId="b3c64f98-15a1-453a-86c7-d399c1fcc09d" providerId="ADAL" clId="{0B6B54F2-30B6-4ECE-A200-A07640E86413}" dt="2024-11-02T23:34:45.270" v="3131"/>
          <ac:spMkLst>
            <pc:docMk/>
            <pc:sldMk cId="1919895331" sldId="623"/>
            <ac:spMk id="17" creationId="{B159E0EC-0B09-D399-9925-5CE36907A57D}"/>
          </ac:spMkLst>
        </pc:spChg>
        <pc:spChg chg="add mod">
          <ac:chgData name="Scott Catlett" userId="b3c64f98-15a1-453a-86c7-d399c1fcc09d" providerId="ADAL" clId="{0B6B54F2-30B6-4ECE-A200-A07640E86413}" dt="2024-11-02T23:34:45.270" v="3131"/>
          <ac:spMkLst>
            <pc:docMk/>
            <pc:sldMk cId="1919895331" sldId="623"/>
            <ac:spMk id="18" creationId="{BAA1D2AA-7622-CBED-6833-2AFF81C38F0D}"/>
          </ac:spMkLst>
        </pc:spChg>
        <pc:grpChg chg="add mod">
          <ac:chgData name="Scott Catlett" userId="b3c64f98-15a1-453a-86c7-d399c1fcc09d" providerId="ADAL" clId="{0B6B54F2-30B6-4ECE-A200-A07640E86413}" dt="2024-11-02T23:34:45.270" v="3131"/>
          <ac:grpSpMkLst>
            <pc:docMk/>
            <pc:sldMk cId="1919895331" sldId="623"/>
            <ac:grpSpMk id="16" creationId="{C3E3EFBA-9490-5A9A-BBF2-538FF1D411C6}"/>
          </ac:grpSpMkLst>
        </pc:grpChg>
        <pc:graphicFrameChg chg="add del mod">
          <ac:chgData name="Scott Catlett" userId="b3c64f98-15a1-453a-86c7-d399c1fcc09d" providerId="ADAL" clId="{0B6B54F2-30B6-4ECE-A200-A07640E86413}" dt="2024-11-02T23:31:18.258" v="3072" actId="26606"/>
          <ac:graphicFrameMkLst>
            <pc:docMk/>
            <pc:sldMk cId="1919895331" sldId="623"/>
            <ac:graphicFrameMk id="7" creationId="{A643B0A4-71BA-0F0B-D7C2-C9862E3990DD}"/>
          </ac:graphicFrameMkLst>
        </pc:graphicFrameChg>
        <pc:graphicFrameChg chg="add del mod">
          <ac:chgData name="Scott Catlett" userId="b3c64f98-15a1-453a-86c7-d399c1fcc09d" providerId="ADAL" clId="{0B6B54F2-30B6-4ECE-A200-A07640E86413}" dt="2024-11-02T23:32:23.464" v="3100" actId="26606"/>
          <ac:graphicFrameMkLst>
            <pc:docMk/>
            <pc:sldMk cId="1919895331" sldId="623"/>
            <ac:graphicFrameMk id="11" creationId="{6D961451-4E7E-22DE-F825-BD5D13FE8533}"/>
          </ac:graphicFrameMkLst>
        </pc:graphicFrameChg>
        <pc:graphicFrameChg chg="add del mod">
          <ac:chgData name="Scott Catlett" userId="b3c64f98-15a1-453a-86c7-d399c1fcc09d" providerId="ADAL" clId="{0B6B54F2-30B6-4ECE-A200-A07640E86413}" dt="2024-11-02T23:33:17.476" v="3104" actId="26606"/>
          <ac:graphicFrameMkLst>
            <pc:docMk/>
            <pc:sldMk cId="1919895331" sldId="623"/>
            <ac:graphicFrameMk id="13" creationId="{56773BD3-2E53-15E8-31C9-860F60AA6490}"/>
          </ac:graphicFrameMkLst>
        </pc:graphicFrameChg>
        <pc:graphicFrameChg chg="add mod">
          <ac:chgData name="Scott Catlett" userId="b3c64f98-15a1-453a-86c7-d399c1fcc09d" providerId="ADAL" clId="{0B6B54F2-30B6-4ECE-A200-A07640E86413}" dt="2024-11-02T23:43:12.865" v="3222" actId="207"/>
          <ac:graphicFrameMkLst>
            <pc:docMk/>
            <pc:sldMk cId="1919895331" sldId="623"/>
            <ac:graphicFrameMk id="19" creationId="{808386CB-5A50-A11C-2A29-A80F03D5F20B}"/>
          </ac:graphicFrameMkLst>
        </pc:graphicFrameChg>
        <pc:picChg chg="add del">
          <ac:chgData name="Scott Catlett" userId="b3c64f98-15a1-453a-86c7-d399c1fcc09d" providerId="ADAL" clId="{0B6B54F2-30B6-4ECE-A200-A07640E86413}" dt="2024-11-02T23:31:18.258" v="3072" actId="26606"/>
          <ac:picMkLst>
            <pc:docMk/>
            <pc:sldMk cId="1919895331" sldId="623"/>
            <ac:picMk id="8" creationId="{436B170A-B4C4-C44D-05C9-848C09E25B15}"/>
          </ac:picMkLst>
        </pc:picChg>
      </pc:sldChg>
      <pc:sldChg chg="del">
        <pc:chgData name="Scott Catlett" userId="b3c64f98-15a1-453a-86c7-d399c1fcc09d" providerId="ADAL" clId="{0B6B54F2-30B6-4ECE-A200-A07640E86413}" dt="2024-10-31T16:03:28.452" v="1825"/>
        <pc:sldMkLst>
          <pc:docMk/>
          <pc:sldMk cId="2750288472" sldId="623"/>
        </pc:sldMkLst>
      </pc:sldChg>
      <pc:sldChg chg="modSp add mod ord">
        <pc:chgData name="Scott Catlett" userId="b3c64f98-15a1-453a-86c7-d399c1fcc09d" providerId="ADAL" clId="{0B6B54F2-30B6-4ECE-A200-A07640E86413}" dt="2024-11-05T00:06:05.175" v="20880"/>
        <pc:sldMkLst>
          <pc:docMk/>
          <pc:sldMk cId="3270454214" sldId="624"/>
        </pc:sldMkLst>
        <pc:spChg chg="mod">
          <ac:chgData name="Scott Catlett" userId="b3c64f98-15a1-453a-86c7-d399c1fcc09d" providerId="ADAL" clId="{0B6B54F2-30B6-4ECE-A200-A07640E86413}" dt="2024-11-04T17:11:21.180" v="4428" actId="20577"/>
          <ac:spMkLst>
            <pc:docMk/>
            <pc:sldMk cId="3270454214" sldId="624"/>
            <ac:spMk id="2" creationId="{AE9090EA-720C-4DF3-9D35-E54884C807AF}"/>
          </ac:spMkLst>
        </pc:spChg>
        <pc:spChg chg="mod">
          <ac:chgData name="Scott Catlett" userId="b3c64f98-15a1-453a-86c7-d399c1fcc09d" providerId="ADAL" clId="{0B6B54F2-30B6-4ECE-A200-A07640E86413}" dt="2024-11-02T23:39:03.045" v="3221" actId="20577"/>
          <ac:spMkLst>
            <pc:docMk/>
            <pc:sldMk cId="3270454214" sldId="624"/>
            <ac:spMk id="3" creationId="{799E66E1-A211-4FB5-AB6D-E193FB0B20B2}"/>
          </ac:spMkLst>
        </pc:spChg>
      </pc:sldChg>
      <pc:sldChg chg="addSp delSp modSp add mod">
        <pc:chgData name="Scott Catlett" userId="b3c64f98-15a1-453a-86c7-d399c1fcc09d" providerId="ADAL" clId="{0B6B54F2-30B6-4ECE-A200-A07640E86413}" dt="2024-11-05T00:08:21.140" v="20980" actId="20577"/>
        <pc:sldMkLst>
          <pc:docMk/>
          <pc:sldMk cId="2681073237" sldId="625"/>
        </pc:sldMkLst>
        <pc:spChg chg="mod">
          <ac:chgData name="Scott Catlett" userId="b3c64f98-15a1-453a-86c7-d399c1fcc09d" providerId="ADAL" clId="{0B6B54F2-30B6-4ECE-A200-A07640E86413}" dt="2024-11-02T23:43:41.143" v="3228"/>
          <ac:spMkLst>
            <pc:docMk/>
            <pc:sldMk cId="2681073237" sldId="625"/>
            <ac:spMk id="2" creationId="{AE9090EA-720C-4DF3-9D35-E54884C807AF}"/>
          </ac:spMkLst>
        </pc:spChg>
        <pc:spChg chg="mod">
          <ac:chgData name="Scott Catlett" userId="b3c64f98-15a1-453a-86c7-d399c1fcc09d" providerId="ADAL" clId="{0B6B54F2-30B6-4ECE-A200-A07640E86413}" dt="2024-11-05T00:08:21.140" v="20980" actId="20577"/>
          <ac:spMkLst>
            <pc:docMk/>
            <pc:sldMk cId="2681073237" sldId="625"/>
            <ac:spMk id="3" creationId="{799E66E1-A211-4FB5-AB6D-E193FB0B20B2}"/>
          </ac:spMkLst>
        </pc:spChg>
        <pc:picChg chg="add del">
          <ac:chgData name="Scott Catlett" userId="b3c64f98-15a1-453a-86c7-d399c1fcc09d" providerId="ADAL" clId="{0B6B54F2-30B6-4ECE-A200-A07640E86413}" dt="2024-11-02T23:43:36.929" v="3225" actId="22"/>
          <ac:picMkLst>
            <pc:docMk/>
            <pc:sldMk cId="2681073237" sldId="625"/>
            <ac:picMk id="6" creationId="{C170A949-0E8C-AE47-CFC0-8B384D2EF3FE}"/>
          </ac:picMkLst>
        </pc:picChg>
      </pc:sldChg>
      <pc:sldChg chg="add del">
        <pc:chgData name="Scott Catlett" userId="b3c64f98-15a1-453a-86c7-d399c1fcc09d" providerId="ADAL" clId="{0B6B54F2-30B6-4ECE-A200-A07640E86413}" dt="2024-11-04T17:14:01.495" v="4623" actId="47"/>
        <pc:sldMkLst>
          <pc:docMk/>
          <pc:sldMk cId="2967704638" sldId="626"/>
        </pc:sldMkLst>
      </pc:sldChg>
      <pc:sldChg chg="addSp modSp add mod">
        <pc:chgData name="Scott Catlett" userId="b3c64f98-15a1-453a-86c7-d399c1fcc09d" providerId="ADAL" clId="{0B6B54F2-30B6-4ECE-A200-A07640E86413}" dt="2024-11-04T16:59:57.600" v="3685" actId="1076"/>
        <pc:sldMkLst>
          <pc:docMk/>
          <pc:sldMk cId="760895994" sldId="627"/>
        </pc:sldMkLst>
        <pc:spChg chg="mod">
          <ac:chgData name="Scott Catlett" userId="b3c64f98-15a1-453a-86c7-d399c1fcc09d" providerId="ADAL" clId="{0B6B54F2-30B6-4ECE-A200-A07640E86413}" dt="2024-11-04T16:58:50.472" v="3666"/>
          <ac:spMkLst>
            <pc:docMk/>
            <pc:sldMk cId="760895994" sldId="627"/>
            <ac:spMk id="2" creationId="{AE9090EA-720C-4DF3-9D35-E54884C807AF}"/>
          </ac:spMkLst>
        </pc:spChg>
        <pc:spChg chg="mod">
          <ac:chgData name="Scott Catlett" userId="b3c64f98-15a1-453a-86c7-d399c1fcc09d" providerId="ADAL" clId="{0B6B54F2-30B6-4ECE-A200-A07640E86413}" dt="2024-11-04T16:59:07.896" v="3671" actId="14100"/>
          <ac:spMkLst>
            <pc:docMk/>
            <pc:sldMk cId="760895994" sldId="627"/>
            <ac:spMk id="3" creationId="{799E66E1-A211-4FB5-AB6D-E193FB0B20B2}"/>
          </ac:spMkLst>
        </pc:spChg>
        <pc:picChg chg="add mod">
          <ac:chgData name="Scott Catlett" userId="b3c64f98-15a1-453a-86c7-d399c1fcc09d" providerId="ADAL" clId="{0B6B54F2-30B6-4ECE-A200-A07640E86413}" dt="2024-11-04T16:59:16.337" v="3673" actId="1076"/>
          <ac:picMkLst>
            <pc:docMk/>
            <pc:sldMk cId="760895994" sldId="627"/>
            <ac:picMk id="5" creationId="{EAC78F40-3209-276A-D852-90CC018E0F84}"/>
          </ac:picMkLst>
        </pc:picChg>
        <pc:picChg chg="add mod">
          <ac:chgData name="Scott Catlett" userId="b3c64f98-15a1-453a-86c7-d399c1fcc09d" providerId="ADAL" clId="{0B6B54F2-30B6-4ECE-A200-A07640E86413}" dt="2024-11-04T16:59:16.337" v="3673" actId="1076"/>
          <ac:picMkLst>
            <pc:docMk/>
            <pc:sldMk cId="760895994" sldId="627"/>
            <ac:picMk id="6" creationId="{38812437-5D92-0DCE-235C-0819A2D44A39}"/>
          </ac:picMkLst>
        </pc:picChg>
        <pc:picChg chg="add mod">
          <ac:chgData name="Scott Catlett" userId="b3c64f98-15a1-453a-86c7-d399c1fcc09d" providerId="ADAL" clId="{0B6B54F2-30B6-4ECE-A200-A07640E86413}" dt="2024-11-04T16:59:16.337" v="3673" actId="1076"/>
          <ac:picMkLst>
            <pc:docMk/>
            <pc:sldMk cId="760895994" sldId="627"/>
            <ac:picMk id="7" creationId="{776C1078-A6ED-64CC-0487-2CCEA54F22D1}"/>
          </ac:picMkLst>
        </pc:picChg>
        <pc:picChg chg="add mod">
          <ac:chgData name="Scott Catlett" userId="b3c64f98-15a1-453a-86c7-d399c1fcc09d" providerId="ADAL" clId="{0B6B54F2-30B6-4ECE-A200-A07640E86413}" dt="2024-11-04T16:59:57.600" v="3685" actId="1076"/>
          <ac:picMkLst>
            <pc:docMk/>
            <pc:sldMk cId="760895994" sldId="627"/>
            <ac:picMk id="8" creationId="{4E529DFE-F13E-D63E-E31B-4E572F937B3E}"/>
          </ac:picMkLst>
        </pc:picChg>
        <pc:picChg chg="add mod">
          <ac:chgData name="Scott Catlett" userId="b3c64f98-15a1-453a-86c7-d399c1fcc09d" providerId="ADAL" clId="{0B6B54F2-30B6-4ECE-A200-A07640E86413}" dt="2024-11-04T16:59:55.189" v="3684" actId="1076"/>
          <ac:picMkLst>
            <pc:docMk/>
            <pc:sldMk cId="760895994" sldId="627"/>
            <ac:picMk id="9" creationId="{A35FD931-DB43-492C-3996-7FB18E824A66}"/>
          </ac:picMkLst>
        </pc:picChg>
      </pc:sldChg>
      <pc:sldChg chg="modSp add mod">
        <pc:chgData name="Scott Catlett" userId="b3c64f98-15a1-453a-86c7-d399c1fcc09d" providerId="ADAL" clId="{0B6B54F2-30B6-4ECE-A200-A07640E86413}" dt="2024-11-05T00:10:09.579" v="21011" actId="20577"/>
        <pc:sldMkLst>
          <pc:docMk/>
          <pc:sldMk cId="2836246709" sldId="628"/>
        </pc:sldMkLst>
        <pc:spChg chg="mod">
          <ac:chgData name="Scott Catlett" userId="b3c64f98-15a1-453a-86c7-d399c1fcc09d" providerId="ADAL" clId="{0B6B54F2-30B6-4ECE-A200-A07640E86413}" dt="2024-11-04T17:23:50.312" v="5121" actId="313"/>
          <ac:spMkLst>
            <pc:docMk/>
            <pc:sldMk cId="2836246709" sldId="628"/>
            <ac:spMk id="2" creationId="{AE9090EA-720C-4DF3-9D35-E54884C807AF}"/>
          </ac:spMkLst>
        </pc:spChg>
        <pc:spChg chg="mod">
          <ac:chgData name="Scott Catlett" userId="b3c64f98-15a1-453a-86c7-d399c1fcc09d" providerId="ADAL" clId="{0B6B54F2-30B6-4ECE-A200-A07640E86413}" dt="2024-11-05T00:10:09.579" v="21011" actId="20577"/>
          <ac:spMkLst>
            <pc:docMk/>
            <pc:sldMk cId="2836246709" sldId="628"/>
            <ac:spMk id="3" creationId="{799E66E1-A211-4FB5-AB6D-E193FB0B20B2}"/>
          </ac:spMkLst>
        </pc:spChg>
      </pc:sldChg>
      <pc:sldChg chg="add del">
        <pc:chgData name="Scott Catlett" userId="b3c64f98-15a1-453a-86c7-d399c1fcc09d" providerId="ADAL" clId="{0B6B54F2-30B6-4ECE-A200-A07640E86413}" dt="2024-11-04T17:14:04.963" v="4624" actId="47"/>
        <pc:sldMkLst>
          <pc:docMk/>
          <pc:sldMk cId="746665295" sldId="629"/>
        </pc:sldMkLst>
      </pc:sldChg>
      <pc:sldChg chg="modSp add mod ord">
        <pc:chgData name="Scott Catlett" userId="b3c64f98-15a1-453a-86c7-d399c1fcc09d" providerId="ADAL" clId="{0B6B54F2-30B6-4ECE-A200-A07640E86413}" dt="2024-11-04T16:53:24.785" v="3487" actId="20577"/>
        <pc:sldMkLst>
          <pc:docMk/>
          <pc:sldMk cId="2661494914" sldId="630"/>
        </pc:sldMkLst>
        <pc:spChg chg="mod">
          <ac:chgData name="Scott Catlett" userId="b3c64f98-15a1-453a-86c7-d399c1fcc09d" providerId="ADAL" clId="{0B6B54F2-30B6-4ECE-A200-A07640E86413}" dt="2024-11-04T16:50:27.984" v="3344" actId="20577"/>
          <ac:spMkLst>
            <pc:docMk/>
            <pc:sldMk cId="2661494914" sldId="630"/>
            <ac:spMk id="2" creationId="{AE9090EA-720C-4DF3-9D35-E54884C807AF}"/>
          </ac:spMkLst>
        </pc:spChg>
        <pc:graphicFrameChg chg="mod">
          <ac:chgData name="Scott Catlett" userId="b3c64f98-15a1-453a-86c7-d399c1fcc09d" providerId="ADAL" clId="{0B6B54F2-30B6-4ECE-A200-A07640E86413}" dt="2024-11-04T16:53:24.785" v="3487" actId="20577"/>
          <ac:graphicFrameMkLst>
            <pc:docMk/>
            <pc:sldMk cId="2661494914" sldId="630"/>
            <ac:graphicFrameMk id="19" creationId="{808386CB-5A50-A11C-2A29-A80F03D5F20B}"/>
          </ac:graphicFrameMkLst>
        </pc:graphicFrameChg>
      </pc:sldChg>
      <pc:sldChg chg="modSp add mod">
        <pc:chgData name="Scott Catlett" userId="b3c64f98-15a1-453a-86c7-d399c1fcc09d" providerId="ADAL" clId="{0B6B54F2-30B6-4ECE-A200-A07640E86413}" dt="2024-11-05T00:04:37.332" v="20869" actId="20577"/>
        <pc:sldMkLst>
          <pc:docMk/>
          <pc:sldMk cId="574242703" sldId="631"/>
        </pc:sldMkLst>
        <pc:spChg chg="mod">
          <ac:chgData name="Scott Catlett" userId="b3c64f98-15a1-453a-86c7-d399c1fcc09d" providerId="ADAL" clId="{0B6B54F2-30B6-4ECE-A200-A07640E86413}" dt="2024-11-04T16:55:36.865" v="3530"/>
          <ac:spMkLst>
            <pc:docMk/>
            <pc:sldMk cId="574242703" sldId="631"/>
            <ac:spMk id="2" creationId="{AE9090EA-720C-4DF3-9D35-E54884C807AF}"/>
          </ac:spMkLst>
        </pc:spChg>
        <pc:spChg chg="mod">
          <ac:chgData name="Scott Catlett" userId="b3c64f98-15a1-453a-86c7-d399c1fcc09d" providerId="ADAL" clId="{0B6B54F2-30B6-4ECE-A200-A07640E86413}" dt="2024-11-05T00:04:37.332" v="20869" actId="20577"/>
          <ac:spMkLst>
            <pc:docMk/>
            <pc:sldMk cId="574242703" sldId="631"/>
            <ac:spMk id="3" creationId="{799E66E1-A211-4FB5-AB6D-E193FB0B20B2}"/>
          </ac:spMkLst>
        </pc:spChg>
      </pc:sldChg>
      <pc:sldChg chg="delSp modSp add del mod setBg delDesignElem">
        <pc:chgData name="Scott Catlett" userId="b3c64f98-15a1-453a-86c7-d399c1fcc09d" providerId="ADAL" clId="{0B6B54F2-30B6-4ECE-A200-A07640E86413}" dt="2024-11-04T17:03:10.132" v="3782" actId="47"/>
        <pc:sldMkLst>
          <pc:docMk/>
          <pc:sldMk cId="1581931635" sldId="632"/>
        </pc:sldMkLst>
        <pc:spChg chg="mod">
          <ac:chgData name="Scott Catlett" userId="b3c64f98-15a1-453a-86c7-d399c1fcc09d" providerId="ADAL" clId="{0B6B54F2-30B6-4ECE-A200-A07640E86413}" dt="2024-11-04T17:01:37.817" v="3692" actId="27636"/>
          <ac:spMkLst>
            <pc:docMk/>
            <pc:sldMk cId="1581931635" sldId="632"/>
            <ac:spMk id="321" creationId="{00000000-0000-0000-0000-000000000000}"/>
          </ac:spMkLst>
        </pc:spChg>
        <pc:spChg chg="del">
          <ac:chgData name="Scott Catlett" userId="b3c64f98-15a1-453a-86c7-d399c1fcc09d" providerId="ADAL" clId="{0B6B54F2-30B6-4ECE-A200-A07640E86413}" dt="2024-11-04T17:01:37.806" v="3691"/>
          <ac:spMkLst>
            <pc:docMk/>
            <pc:sldMk cId="1581931635" sldId="632"/>
            <ac:spMk id="339" creationId="{081EA652-8C6A-4E69-BEB9-170809474553}"/>
          </ac:spMkLst>
        </pc:spChg>
        <pc:spChg chg="del">
          <ac:chgData name="Scott Catlett" userId="b3c64f98-15a1-453a-86c7-d399c1fcc09d" providerId="ADAL" clId="{0B6B54F2-30B6-4ECE-A200-A07640E86413}" dt="2024-11-04T17:01:37.806" v="3691"/>
          <ac:spMkLst>
            <pc:docMk/>
            <pc:sldMk cId="1581931635" sldId="632"/>
            <ac:spMk id="341" creationId="{5298780A-33B9-4EA2-8F67-DE68AD62841B}"/>
          </ac:spMkLst>
        </pc:spChg>
        <pc:spChg chg="del">
          <ac:chgData name="Scott Catlett" userId="b3c64f98-15a1-453a-86c7-d399c1fcc09d" providerId="ADAL" clId="{0B6B54F2-30B6-4ECE-A200-A07640E86413}" dt="2024-11-04T17:01:37.806" v="3691"/>
          <ac:spMkLst>
            <pc:docMk/>
            <pc:sldMk cId="1581931635" sldId="632"/>
            <ac:spMk id="343" creationId="{7F488E8B-4E1E-4402-8935-D4E6C02615C7}"/>
          </ac:spMkLst>
        </pc:spChg>
        <pc:cxnChg chg="del">
          <ac:chgData name="Scott Catlett" userId="b3c64f98-15a1-453a-86c7-d399c1fcc09d" providerId="ADAL" clId="{0B6B54F2-30B6-4ECE-A200-A07640E86413}" dt="2024-11-04T17:01:37.806" v="3691"/>
          <ac:cxnSpMkLst>
            <pc:docMk/>
            <pc:sldMk cId="1581931635" sldId="632"/>
            <ac:cxnSpMk id="345" creationId="{23AAC9B5-8015-485C-ACF9-A750390E9A56}"/>
          </ac:cxnSpMkLst>
        </pc:cxnChg>
      </pc:sldChg>
      <pc:sldChg chg="addSp delSp add del setBg delDesignElem">
        <pc:chgData name="Scott Catlett" userId="b3c64f98-15a1-453a-86c7-d399c1fcc09d" providerId="ADAL" clId="{0B6B54F2-30B6-4ECE-A200-A07640E86413}" dt="2024-11-04T17:01:51.809" v="3696"/>
        <pc:sldMkLst>
          <pc:docMk/>
          <pc:sldMk cId="63781944" sldId="633"/>
        </pc:sldMkLst>
        <pc:spChg chg="add del">
          <ac:chgData name="Scott Catlett" userId="b3c64f98-15a1-453a-86c7-d399c1fcc09d" providerId="ADAL" clId="{0B6B54F2-30B6-4ECE-A200-A07640E86413}" dt="2024-11-04T17:01:51.809" v="3696"/>
          <ac:spMkLst>
            <pc:docMk/>
            <pc:sldMk cId="63781944" sldId="633"/>
            <ac:spMk id="356" creationId="{3AD318CC-E2A8-4E27-9548-A047A78999B1}"/>
          </ac:spMkLst>
        </pc:spChg>
        <pc:spChg chg="add del">
          <ac:chgData name="Scott Catlett" userId="b3c64f98-15a1-453a-86c7-d399c1fcc09d" providerId="ADAL" clId="{0B6B54F2-30B6-4ECE-A200-A07640E86413}" dt="2024-11-04T17:01:51.809" v="3696"/>
          <ac:spMkLst>
            <pc:docMk/>
            <pc:sldMk cId="63781944" sldId="633"/>
            <ac:spMk id="359" creationId="{2C1BBA94-3F40-40AA-8BB9-E69E25E537C1}"/>
          </ac:spMkLst>
        </pc:spChg>
        <pc:grpChg chg="add del">
          <ac:chgData name="Scott Catlett" userId="b3c64f98-15a1-453a-86c7-d399c1fcc09d" providerId="ADAL" clId="{0B6B54F2-30B6-4ECE-A200-A07640E86413}" dt="2024-11-04T17:01:51.809" v="3696"/>
          <ac:grpSpMkLst>
            <pc:docMk/>
            <pc:sldMk cId="63781944" sldId="633"/>
            <ac:grpSpMk id="357" creationId="{B14B560F-9DD7-4302-A60B-EBD3EF59B073}"/>
          </ac:grpSpMkLst>
        </pc:grpChg>
      </pc:sldChg>
      <pc:sldChg chg="modSp add mod ord">
        <pc:chgData name="Scott Catlett" userId="b3c64f98-15a1-453a-86c7-d399c1fcc09d" providerId="ADAL" clId="{0B6B54F2-30B6-4ECE-A200-A07640E86413}" dt="2024-11-04T17:03:07.945" v="3781" actId="20577"/>
        <pc:sldMkLst>
          <pc:docMk/>
          <pc:sldMk cId="4117256701" sldId="633"/>
        </pc:sldMkLst>
        <pc:spChg chg="mod">
          <ac:chgData name="Scott Catlett" userId="b3c64f98-15a1-453a-86c7-d399c1fcc09d" providerId="ADAL" clId="{0B6B54F2-30B6-4ECE-A200-A07640E86413}" dt="2024-11-04T17:02:08.981" v="3700"/>
          <ac:spMkLst>
            <pc:docMk/>
            <pc:sldMk cId="4117256701" sldId="633"/>
            <ac:spMk id="321" creationId="{00000000-0000-0000-0000-000000000000}"/>
          </ac:spMkLst>
        </pc:spChg>
        <pc:spChg chg="mod">
          <ac:chgData name="Scott Catlett" userId="b3c64f98-15a1-453a-86c7-d399c1fcc09d" providerId="ADAL" clId="{0B6B54F2-30B6-4ECE-A200-A07640E86413}" dt="2024-11-04T17:03:07.945" v="3781" actId="20577"/>
          <ac:spMkLst>
            <pc:docMk/>
            <pc:sldMk cId="4117256701" sldId="633"/>
            <ac:spMk id="322" creationId="{00000000-0000-0000-0000-000000000000}"/>
          </ac:spMkLst>
        </pc:spChg>
      </pc:sldChg>
      <pc:sldChg chg="addSp delSp modSp add mod">
        <pc:chgData name="Scott Catlett" userId="b3c64f98-15a1-453a-86c7-d399c1fcc09d" providerId="ADAL" clId="{0B6B54F2-30B6-4ECE-A200-A07640E86413}" dt="2024-11-04T17:09:18.647" v="4415" actId="20577"/>
        <pc:sldMkLst>
          <pc:docMk/>
          <pc:sldMk cId="1076472561" sldId="634"/>
        </pc:sldMkLst>
        <pc:spChg chg="mod">
          <ac:chgData name="Scott Catlett" userId="b3c64f98-15a1-453a-86c7-d399c1fcc09d" providerId="ADAL" clId="{0B6B54F2-30B6-4ECE-A200-A07640E86413}" dt="2024-11-04T17:09:18.647" v="4415" actId="20577"/>
          <ac:spMkLst>
            <pc:docMk/>
            <pc:sldMk cId="1076472561" sldId="634"/>
            <ac:spMk id="3" creationId="{799E66E1-A211-4FB5-AB6D-E193FB0B20B2}"/>
          </ac:spMkLst>
        </pc:spChg>
        <pc:picChg chg="del">
          <ac:chgData name="Scott Catlett" userId="b3c64f98-15a1-453a-86c7-d399c1fcc09d" providerId="ADAL" clId="{0B6B54F2-30B6-4ECE-A200-A07640E86413}" dt="2024-11-04T17:05:32.496" v="4276" actId="478"/>
          <ac:picMkLst>
            <pc:docMk/>
            <pc:sldMk cId="1076472561" sldId="634"/>
            <ac:picMk id="5" creationId="{EAC78F40-3209-276A-D852-90CC018E0F84}"/>
          </ac:picMkLst>
        </pc:picChg>
        <pc:picChg chg="del">
          <ac:chgData name="Scott Catlett" userId="b3c64f98-15a1-453a-86c7-d399c1fcc09d" providerId="ADAL" clId="{0B6B54F2-30B6-4ECE-A200-A07640E86413}" dt="2024-11-04T17:05:33.124" v="4277" actId="478"/>
          <ac:picMkLst>
            <pc:docMk/>
            <pc:sldMk cId="1076472561" sldId="634"/>
            <ac:picMk id="6" creationId="{38812437-5D92-0DCE-235C-0819A2D44A39}"/>
          </ac:picMkLst>
        </pc:picChg>
        <pc:picChg chg="del">
          <ac:chgData name="Scott Catlett" userId="b3c64f98-15a1-453a-86c7-d399c1fcc09d" providerId="ADAL" clId="{0B6B54F2-30B6-4ECE-A200-A07640E86413}" dt="2024-11-04T17:05:33.777" v="4278" actId="478"/>
          <ac:picMkLst>
            <pc:docMk/>
            <pc:sldMk cId="1076472561" sldId="634"/>
            <ac:picMk id="7" creationId="{776C1078-A6ED-64CC-0487-2CCEA54F22D1}"/>
          </ac:picMkLst>
        </pc:picChg>
        <pc:picChg chg="del">
          <ac:chgData name="Scott Catlett" userId="b3c64f98-15a1-453a-86c7-d399c1fcc09d" providerId="ADAL" clId="{0B6B54F2-30B6-4ECE-A200-A07640E86413}" dt="2024-11-04T17:05:35.067" v="4280" actId="478"/>
          <ac:picMkLst>
            <pc:docMk/>
            <pc:sldMk cId="1076472561" sldId="634"/>
            <ac:picMk id="8" creationId="{4E529DFE-F13E-D63E-E31B-4E572F937B3E}"/>
          </ac:picMkLst>
        </pc:picChg>
        <pc:picChg chg="del">
          <ac:chgData name="Scott Catlett" userId="b3c64f98-15a1-453a-86c7-d399c1fcc09d" providerId="ADAL" clId="{0B6B54F2-30B6-4ECE-A200-A07640E86413}" dt="2024-11-04T17:05:34.505" v="4279" actId="478"/>
          <ac:picMkLst>
            <pc:docMk/>
            <pc:sldMk cId="1076472561" sldId="634"/>
            <ac:picMk id="9" creationId="{A35FD931-DB43-492C-3996-7FB18E824A66}"/>
          </ac:picMkLst>
        </pc:picChg>
        <pc:picChg chg="add mod">
          <ac:chgData name="Scott Catlett" userId="b3c64f98-15a1-453a-86c7-d399c1fcc09d" providerId="ADAL" clId="{0B6B54F2-30B6-4ECE-A200-A07640E86413}" dt="2024-11-04T17:08:58.232" v="4410" actId="1076"/>
          <ac:picMkLst>
            <pc:docMk/>
            <pc:sldMk cId="1076472561" sldId="634"/>
            <ac:picMk id="11" creationId="{A99C93D8-1B9F-3F4C-9936-C17F762C209E}"/>
          </ac:picMkLst>
        </pc:picChg>
        <pc:picChg chg="add del">
          <ac:chgData name="Scott Catlett" userId="b3c64f98-15a1-453a-86c7-d399c1fcc09d" providerId="ADAL" clId="{0B6B54F2-30B6-4ECE-A200-A07640E86413}" dt="2024-11-04T17:08:08.384" v="4392" actId="478"/>
          <ac:picMkLst>
            <pc:docMk/>
            <pc:sldMk cId="1076472561" sldId="634"/>
            <ac:picMk id="13" creationId="{BA04BFFD-CBFD-1C84-F64A-C9D74FD0070E}"/>
          </ac:picMkLst>
        </pc:picChg>
        <pc:picChg chg="add mod">
          <ac:chgData name="Scott Catlett" userId="b3c64f98-15a1-453a-86c7-d399c1fcc09d" providerId="ADAL" clId="{0B6B54F2-30B6-4ECE-A200-A07640E86413}" dt="2024-11-04T17:08:55.110" v="4409" actId="1076"/>
          <ac:picMkLst>
            <pc:docMk/>
            <pc:sldMk cId="1076472561" sldId="634"/>
            <ac:picMk id="15" creationId="{F469BB2C-2DE4-F4A8-71DF-8DE69C5C573C}"/>
          </ac:picMkLst>
        </pc:picChg>
        <pc:picChg chg="add mod">
          <ac:chgData name="Scott Catlett" userId="b3c64f98-15a1-453a-86c7-d399c1fcc09d" providerId="ADAL" clId="{0B6B54F2-30B6-4ECE-A200-A07640E86413}" dt="2024-11-04T17:08:38.776" v="4404" actId="1076"/>
          <ac:picMkLst>
            <pc:docMk/>
            <pc:sldMk cId="1076472561" sldId="634"/>
            <ac:picMk id="17" creationId="{AC04E6A5-7D0C-A634-2C6A-EBA88AD8B95E}"/>
          </ac:picMkLst>
        </pc:picChg>
      </pc:sldChg>
      <pc:sldChg chg="modSp add mod">
        <pc:chgData name="Scott Catlett" userId="b3c64f98-15a1-453a-86c7-d399c1fcc09d" providerId="ADAL" clId="{0B6B54F2-30B6-4ECE-A200-A07640E86413}" dt="2024-11-05T00:02:32.019" v="20751" actId="6549"/>
        <pc:sldMkLst>
          <pc:docMk/>
          <pc:sldMk cId="53521548" sldId="635"/>
        </pc:sldMkLst>
        <pc:spChg chg="mod">
          <ac:chgData name="Scott Catlett" userId="b3c64f98-15a1-453a-86c7-d399c1fcc09d" providerId="ADAL" clId="{0B6B54F2-30B6-4ECE-A200-A07640E86413}" dt="2024-11-04T17:11:58.127" v="4478" actId="20577"/>
          <ac:spMkLst>
            <pc:docMk/>
            <pc:sldMk cId="53521548" sldId="635"/>
            <ac:spMk id="2" creationId="{AE9090EA-720C-4DF3-9D35-E54884C807AF}"/>
          </ac:spMkLst>
        </pc:spChg>
        <pc:spChg chg="mod">
          <ac:chgData name="Scott Catlett" userId="b3c64f98-15a1-453a-86c7-d399c1fcc09d" providerId="ADAL" clId="{0B6B54F2-30B6-4ECE-A200-A07640E86413}" dt="2024-11-05T00:02:32.019" v="20751" actId="6549"/>
          <ac:spMkLst>
            <pc:docMk/>
            <pc:sldMk cId="53521548" sldId="635"/>
            <ac:spMk id="3" creationId="{799E66E1-A211-4FB5-AB6D-E193FB0B20B2}"/>
          </ac:spMkLst>
        </pc:spChg>
      </pc:sldChg>
      <pc:sldChg chg="modSp add mod">
        <pc:chgData name="Scott Catlett" userId="b3c64f98-15a1-453a-86c7-d399c1fcc09d" providerId="ADAL" clId="{0B6B54F2-30B6-4ECE-A200-A07640E86413}" dt="2024-11-05T00:10:40.428" v="21041" actId="20577"/>
        <pc:sldMkLst>
          <pc:docMk/>
          <pc:sldMk cId="2489650165" sldId="636"/>
        </pc:sldMkLst>
        <pc:spChg chg="mod">
          <ac:chgData name="Scott Catlett" userId="b3c64f98-15a1-453a-86c7-d399c1fcc09d" providerId="ADAL" clId="{0B6B54F2-30B6-4ECE-A200-A07640E86413}" dt="2024-11-05T00:10:40.428" v="21041" actId="20577"/>
          <ac:spMkLst>
            <pc:docMk/>
            <pc:sldMk cId="2489650165" sldId="636"/>
            <ac:spMk id="3" creationId="{799E66E1-A211-4FB5-AB6D-E193FB0B20B2}"/>
          </ac:spMkLst>
        </pc:spChg>
      </pc:sldChg>
      <pc:sldChg chg="modSp add mod">
        <pc:chgData name="Scott Catlett" userId="b3c64f98-15a1-453a-86c7-d399c1fcc09d" providerId="ADAL" clId="{0B6B54F2-30B6-4ECE-A200-A07640E86413}" dt="2024-11-04T23:57:25.367" v="20387" actId="20577"/>
        <pc:sldMkLst>
          <pc:docMk/>
          <pc:sldMk cId="906575625" sldId="637"/>
        </pc:sldMkLst>
        <pc:spChg chg="mod">
          <ac:chgData name="Scott Catlett" userId="b3c64f98-15a1-453a-86c7-d399c1fcc09d" providerId="ADAL" clId="{0B6B54F2-30B6-4ECE-A200-A07640E86413}" dt="2024-11-04T17:26:57.070" v="5162" actId="20577"/>
          <ac:spMkLst>
            <pc:docMk/>
            <pc:sldMk cId="906575625" sldId="637"/>
            <ac:spMk id="2" creationId="{AE9090EA-720C-4DF3-9D35-E54884C807AF}"/>
          </ac:spMkLst>
        </pc:spChg>
        <pc:spChg chg="mod">
          <ac:chgData name="Scott Catlett" userId="b3c64f98-15a1-453a-86c7-d399c1fcc09d" providerId="ADAL" clId="{0B6B54F2-30B6-4ECE-A200-A07640E86413}" dt="2024-11-04T23:57:25.367" v="20387" actId="20577"/>
          <ac:spMkLst>
            <pc:docMk/>
            <pc:sldMk cId="906575625" sldId="637"/>
            <ac:spMk id="3" creationId="{799E66E1-A211-4FB5-AB6D-E193FB0B20B2}"/>
          </ac:spMkLst>
        </pc:spChg>
      </pc:sldChg>
      <pc:sldChg chg="addSp modSp add mod">
        <pc:chgData name="Scott Catlett" userId="b3c64f98-15a1-453a-86c7-d399c1fcc09d" providerId="ADAL" clId="{0B6B54F2-30B6-4ECE-A200-A07640E86413}" dt="2024-11-04T23:27:35.129" v="19078" actId="313"/>
        <pc:sldMkLst>
          <pc:docMk/>
          <pc:sldMk cId="2318114206" sldId="638"/>
        </pc:sldMkLst>
        <pc:spChg chg="mod">
          <ac:chgData name="Scott Catlett" userId="b3c64f98-15a1-453a-86c7-d399c1fcc09d" providerId="ADAL" clId="{0B6B54F2-30B6-4ECE-A200-A07640E86413}" dt="2024-11-04T23:27:35.129" v="19078" actId="313"/>
          <ac:spMkLst>
            <pc:docMk/>
            <pc:sldMk cId="2318114206" sldId="638"/>
            <ac:spMk id="2" creationId="{AE9090EA-720C-4DF3-9D35-E54884C807AF}"/>
          </ac:spMkLst>
        </pc:spChg>
        <pc:spChg chg="mod">
          <ac:chgData name="Scott Catlett" userId="b3c64f98-15a1-453a-86c7-d399c1fcc09d" providerId="ADAL" clId="{0B6B54F2-30B6-4ECE-A200-A07640E86413}" dt="2024-11-04T19:48:27.106" v="11622" actId="14100"/>
          <ac:spMkLst>
            <pc:docMk/>
            <pc:sldMk cId="2318114206" sldId="638"/>
            <ac:spMk id="3" creationId="{799E66E1-A211-4FB5-AB6D-E193FB0B20B2}"/>
          </ac:spMkLst>
        </pc:spChg>
        <pc:picChg chg="add mod ord">
          <ac:chgData name="Scott Catlett" userId="b3c64f98-15a1-453a-86c7-d399c1fcc09d" providerId="ADAL" clId="{0B6B54F2-30B6-4ECE-A200-A07640E86413}" dt="2024-11-04T19:49:58.691" v="11659" actId="208"/>
          <ac:picMkLst>
            <pc:docMk/>
            <pc:sldMk cId="2318114206" sldId="638"/>
            <ac:picMk id="6" creationId="{705A4A5A-D971-0B82-DD7D-7E1463049EB6}"/>
          </ac:picMkLst>
        </pc:picChg>
        <pc:picChg chg="add mod ord">
          <ac:chgData name="Scott Catlett" userId="b3c64f98-15a1-453a-86c7-d399c1fcc09d" providerId="ADAL" clId="{0B6B54F2-30B6-4ECE-A200-A07640E86413}" dt="2024-11-04T19:49:58.691" v="11659" actId="208"/>
          <ac:picMkLst>
            <pc:docMk/>
            <pc:sldMk cId="2318114206" sldId="638"/>
            <ac:picMk id="8" creationId="{C5053228-39E8-E3C5-9985-904718A6D583}"/>
          </ac:picMkLst>
        </pc:picChg>
        <pc:picChg chg="add mod">
          <ac:chgData name="Scott Catlett" userId="b3c64f98-15a1-453a-86c7-d399c1fcc09d" providerId="ADAL" clId="{0B6B54F2-30B6-4ECE-A200-A07640E86413}" dt="2024-11-04T19:49:58.691" v="11659" actId="208"/>
          <ac:picMkLst>
            <pc:docMk/>
            <pc:sldMk cId="2318114206" sldId="638"/>
            <ac:picMk id="10" creationId="{2491C0B8-3323-99EE-F382-4DB56A5F9A47}"/>
          </ac:picMkLst>
        </pc:picChg>
      </pc:sldChg>
      <pc:sldChg chg="addSp delSp modSp add mod ord">
        <pc:chgData name="Scott Catlett" userId="b3c64f98-15a1-453a-86c7-d399c1fcc09d" providerId="ADAL" clId="{0B6B54F2-30B6-4ECE-A200-A07640E86413}" dt="2024-11-04T23:52:52.717" v="20215" actId="20577"/>
        <pc:sldMkLst>
          <pc:docMk/>
          <pc:sldMk cId="1596209197" sldId="639"/>
        </pc:sldMkLst>
        <pc:spChg chg="mod">
          <ac:chgData name="Scott Catlett" userId="b3c64f98-15a1-453a-86c7-d399c1fcc09d" providerId="ADAL" clId="{0B6B54F2-30B6-4ECE-A200-A07640E86413}" dt="2024-11-04T20:03:50.705" v="12495" actId="20577"/>
          <ac:spMkLst>
            <pc:docMk/>
            <pc:sldMk cId="1596209197" sldId="639"/>
            <ac:spMk id="2" creationId="{AE9090EA-720C-4DF3-9D35-E54884C807AF}"/>
          </ac:spMkLst>
        </pc:spChg>
        <pc:spChg chg="mod">
          <ac:chgData name="Scott Catlett" userId="b3c64f98-15a1-453a-86c7-d399c1fcc09d" providerId="ADAL" clId="{0B6B54F2-30B6-4ECE-A200-A07640E86413}" dt="2024-11-04T23:52:52.717" v="20215" actId="20577"/>
          <ac:spMkLst>
            <pc:docMk/>
            <pc:sldMk cId="1596209197" sldId="639"/>
            <ac:spMk id="3" creationId="{799E66E1-A211-4FB5-AB6D-E193FB0B20B2}"/>
          </ac:spMkLst>
        </pc:spChg>
        <pc:picChg chg="add del mod ord">
          <ac:chgData name="Scott Catlett" userId="b3c64f98-15a1-453a-86c7-d399c1fcc09d" providerId="ADAL" clId="{0B6B54F2-30B6-4ECE-A200-A07640E86413}" dt="2024-11-04T20:08:39.748" v="12700" actId="478"/>
          <ac:picMkLst>
            <pc:docMk/>
            <pc:sldMk cId="1596209197" sldId="639"/>
            <ac:picMk id="6" creationId="{2095F736-F0DC-179D-BAAB-E789C77BC3A4}"/>
          </ac:picMkLst>
        </pc:picChg>
        <pc:picChg chg="add del mod">
          <ac:chgData name="Scott Catlett" userId="b3c64f98-15a1-453a-86c7-d399c1fcc09d" providerId="ADAL" clId="{0B6B54F2-30B6-4ECE-A200-A07640E86413}" dt="2024-11-04T20:06:24.351" v="12678" actId="478"/>
          <ac:picMkLst>
            <pc:docMk/>
            <pc:sldMk cId="1596209197" sldId="639"/>
            <ac:picMk id="8" creationId="{187E66DE-8E08-6EDB-E4DD-C3FD28122597}"/>
          </ac:picMkLst>
        </pc:picChg>
        <pc:picChg chg="add del mod ord">
          <ac:chgData name="Scott Catlett" userId="b3c64f98-15a1-453a-86c7-d399c1fcc09d" providerId="ADAL" clId="{0B6B54F2-30B6-4ECE-A200-A07640E86413}" dt="2024-11-04T20:08:39.049" v="12698" actId="478"/>
          <ac:picMkLst>
            <pc:docMk/>
            <pc:sldMk cId="1596209197" sldId="639"/>
            <ac:picMk id="10" creationId="{C59E95D4-5ACA-3CA7-8833-8AFD5D2463F1}"/>
          </ac:picMkLst>
        </pc:picChg>
        <pc:picChg chg="add mod">
          <ac:chgData name="Scott Catlett" userId="b3c64f98-15a1-453a-86c7-d399c1fcc09d" providerId="ADAL" clId="{0B6B54F2-30B6-4ECE-A200-A07640E86413}" dt="2024-11-04T20:10:11.265" v="12717" actId="208"/>
          <ac:picMkLst>
            <pc:docMk/>
            <pc:sldMk cId="1596209197" sldId="639"/>
            <ac:picMk id="12" creationId="{68C0D786-9EB2-8DA7-0F50-87BE9669A136}"/>
          </ac:picMkLst>
        </pc:picChg>
        <pc:picChg chg="add mod">
          <ac:chgData name="Scott Catlett" userId="b3c64f98-15a1-453a-86c7-d399c1fcc09d" providerId="ADAL" clId="{0B6B54F2-30B6-4ECE-A200-A07640E86413}" dt="2024-11-04T20:10:11.265" v="12717" actId="208"/>
          <ac:picMkLst>
            <pc:docMk/>
            <pc:sldMk cId="1596209197" sldId="639"/>
            <ac:picMk id="14" creationId="{2A06ECC8-924F-75DE-33F7-9F35B6B4CA0C}"/>
          </ac:picMkLst>
        </pc:picChg>
      </pc:sldChg>
      <pc:sldChg chg="modSp add mod ord">
        <pc:chgData name="Scott Catlett" userId="b3c64f98-15a1-453a-86c7-d399c1fcc09d" providerId="ADAL" clId="{0B6B54F2-30B6-4ECE-A200-A07640E86413}" dt="2024-11-04T23:32:16.873" v="19212" actId="20577"/>
        <pc:sldMkLst>
          <pc:docMk/>
          <pc:sldMk cId="453157071" sldId="640"/>
        </pc:sldMkLst>
        <pc:spChg chg="mod">
          <ac:chgData name="Scott Catlett" userId="b3c64f98-15a1-453a-86c7-d399c1fcc09d" providerId="ADAL" clId="{0B6B54F2-30B6-4ECE-A200-A07640E86413}" dt="2024-11-04T19:00:39.329" v="8699" actId="20577"/>
          <ac:spMkLst>
            <pc:docMk/>
            <pc:sldMk cId="453157071" sldId="640"/>
            <ac:spMk id="2" creationId="{AE9090EA-720C-4DF3-9D35-E54884C807AF}"/>
          </ac:spMkLst>
        </pc:spChg>
        <pc:spChg chg="mod">
          <ac:chgData name="Scott Catlett" userId="b3c64f98-15a1-453a-86c7-d399c1fcc09d" providerId="ADAL" clId="{0B6B54F2-30B6-4ECE-A200-A07640E86413}" dt="2024-11-04T23:32:16.873" v="19212" actId="20577"/>
          <ac:spMkLst>
            <pc:docMk/>
            <pc:sldMk cId="453157071" sldId="640"/>
            <ac:spMk id="3" creationId="{799E66E1-A211-4FB5-AB6D-E193FB0B20B2}"/>
          </ac:spMkLst>
        </pc:spChg>
      </pc:sldChg>
      <pc:sldChg chg="addSp delSp modSp add del mod">
        <pc:chgData name="Scott Catlett" userId="b3c64f98-15a1-453a-86c7-d399c1fcc09d" providerId="ADAL" clId="{0B6B54F2-30B6-4ECE-A200-A07640E86413}" dt="2024-11-04T23:12:12.912" v="16897" actId="47"/>
        <pc:sldMkLst>
          <pc:docMk/>
          <pc:sldMk cId="314809697" sldId="641"/>
        </pc:sldMkLst>
        <pc:spChg chg="mod">
          <ac:chgData name="Scott Catlett" userId="b3c64f98-15a1-453a-86c7-d399c1fcc09d" providerId="ADAL" clId="{0B6B54F2-30B6-4ECE-A200-A07640E86413}" dt="2024-11-04T18:57:43.402" v="8645" actId="20577"/>
          <ac:spMkLst>
            <pc:docMk/>
            <pc:sldMk cId="314809697" sldId="641"/>
            <ac:spMk id="2" creationId="{AE9090EA-720C-4DF3-9D35-E54884C807AF}"/>
          </ac:spMkLst>
        </pc:spChg>
        <pc:spChg chg="del">
          <ac:chgData name="Scott Catlett" userId="b3c64f98-15a1-453a-86c7-d399c1fcc09d" providerId="ADAL" clId="{0B6B54F2-30B6-4ECE-A200-A07640E86413}" dt="2024-11-04T18:57:47.062" v="8646" actId="478"/>
          <ac:spMkLst>
            <pc:docMk/>
            <pc:sldMk cId="314809697" sldId="641"/>
            <ac:spMk id="3" creationId="{799E66E1-A211-4FB5-AB6D-E193FB0B20B2}"/>
          </ac:spMkLst>
        </pc:spChg>
        <pc:spChg chg="add del mod">
          <ac:chgData name="Scott Catlett" userId="b3c64f98-15a1-453a-86c7-d399c1fcc09d" providerId="ADAL" clId="{0B6B54F2-30B6-4ECE-A200-A07640E86413}" dt="2024-11-04T18:57:49.081" v="8647" actId="478"/>
          <ac:spMkLst>
            <pc:docMk/>
            <pc:sldMk cId="314809697" sldId="641"/>
            <ac:spMk id="6" creationId="{4D0485F5-D43A-9714-9DB6-8B3AF09FACE2}"/>
          </ac:spMkLst>
        </pc:spChg>
        <pc:picChg chg="add mod">
          <ac:chgData name="Scott Catlett" userId="b3c64f98-15a1-453a-86c7-d399c1fcc09d" providerId="ADAL" clId="{0B6B54F2-30B6-4ECE-A200-A07640E86413}" dt="2024-11-04T19:00:05.322" v="8665" actId="1076"/>
          <ac:picMkLst>
            <pc:docMk/>
            <pc:sldMk cId="314809697" sldId="641"/>
            <ac:picMk id="7" creationId="{B2F16808-9BDE-5CB3-5E82-0BAC6F43C1F7}"/>
          </ac:picMkLst>
        </pc:picChg>
        <pc:picChg chg="add mod">
          <ac:chgData name="Scott Catlett" userId="b3c64f98-15a1-453a-86c7-d399c1fcc09d" providerId="ADAL" clId="{0B6B54F2-30B6-4ECE-A200-A07640E86413}" dt="2024-11-04T18:58:13.973" v="8655" actId="1076"/>
          <ac:picMkLst>
            <pc:docMk/>
            <pc:sldMk cId="314809697" sldId="641"/>
            <ac:picMk id="8" creationId="{A0A51B1A-0974-83A2-58AD-2334654230D9}"/>
          </ac:picMkLst>
        </pc:picChg>
      </pc:sldChg>
      <pc:sldChg chg="modSp add del mod">
        <pc:chgData name="Scott Catlett" userId="b3c64f98-15a1-453a-86c7-d399c1fcc09d" providerId="ADAL" clId="{0B6B54F2-30B6-4ECE-A200-A07640E86413}" dt="2024-11-04T19:35:35.950" v="11222" actId="47"/>
        <pc:sldMkLst>
          <pc:docMk/>
          <pc:sldMk cId="3562877635" sldId="642"/>
        </pc:sldMkLst>
        <pc:spChg chg="mod">
          <ac:chgData name="Scott Catlett" userId="b3c64f98-15a1-453a-86c7-d399c1fcc09d" providerId="ADAL" clId="{0B6B54F2-30B6-4ECE-A200-A07640E86413}" dt="2024-11-04T19:31:48.551" v="11029" actId="20577"/>
          <ac:spMkLst>
            <pc:docMk/>
            <pc:sldMk cId="3562877635" sldId="642"/>
            <ac:spMk id="2" creationId="{AE9090EA-720C-4DF3-9D35-E54884C807AF}"/>
          </ac:spMkLst>
        </pc:spChg>
        <pc:spChg chg="mod">
          <ac:chgData name="Scott Catlett" userId="b3c64f98-15a1-453a-86c7-d399c1fcc09d" providerId="ADAL" clId="{0B6B54F2-30B6-4ECE-A200-A07640E86413}" dt="2024-11-04T19:35:06.093" v="11221" actId="20577"/>
          <ac:spMkLst>
            <pc:docMk/>
            <pc:sldMk cId="3562877635" sldId="642"/>
            <ac:spMk id="3" creationId="{799E66E1-A211-4FB5-AB6D-E193FB0B20B2}"/>
          </ac:spMkLst>
        </pc:spChg>
      </pc:sldChg>
      <pc:sldChg chg="modSp add mod ord">
        <pc:chgData name="Scott Catlett" userId="b3c64f98-15a1-453a-86c7-d399c1fcc09d" providerId="ADAL" clId="{0B6B54F2-30B6-4ECE-A200-A07640E86413}" dt="2024-11-04T23:33:20.236" v="19269" actId="6549"/>
        <pc:sldMkLst>
          <pc:docMk/>
          <pc:sldMk cId="2511670658" sldId="643"/>
        </pc:sldMkLst>
        <pc:spChg chg="mod">
          <ac:chgData name="Scott Catlett" userId="b3c64f98-15a1-453a-86c7-d399c1fcc09d" providerId="ADAL" clId="{0B6B54F2-30B6-4ECE-A200-A07640E86413}" dt="2024-11-04T23:33:20.236" v="19269" actId="6549"/>
          <ac:spMkLst>
            <pc:docMk/>
            <pc:sldMk cId="2511670658" sldId="643"/>
            <ac:spMk id="2" creationId="{AE9090EA-720C-4DF3-9D35-E54884C807AF}"/>
          </ac:spMkLst>
        </pc:spChg>
        <pc:spChg chg="mod">
          <ac:chgData name="Scott Catlett" userId="b3c64f98-15a1-453a-86c7-d399c1fcc09d" providerId="ADAL" clId="{0B6B54F2-30B6-4ECE-A200-A07640E86413}" dt="2024-11-04T22:10:30.597" v="16696" actId="20577"/>
          <ac:spMkLst>
            <pc:docMk/>
            <pc:sldMk cId="2511670658" sldId="643"/>
            <ac:spMk id="3" creationId="{799E66E1-A211-4FB5-AB6D-E193FB0B20B2}"/>
          </ac:spMkLst>
        </pc:spChg>
      </pc:sldChg>
      <pc:sldChg chg="modSp add mod">
        <pc:chgData name="Scott Catlett" userId="b3c64f98-15a1-453a-86c7-d399c1fcc09d" providerId="ADAL" clId="{0B6B54F2-30B6-4ECE-A200-A07640E86413}" dt="2024-11-04T23:11:55.462" v="16896" actId="20577"/>
        <pc:sldMkLst>
          <pc:docMk/>
          <pc:sldMk cId="936825352" sldId="644"/>
        </pc:sldMkLst>
        <pc:spChg chg="mod">
          <ac:chgData name="Scott Catlett" userId="b3c64f98-15a1-453a-86c7-d399c1fcc09d" providerId="ADAL" clId="{0B6B54F2-30B6-4ECE-A200-A07640E86413}" dt="2024-11-04T23:10:18.785" v="16760" actId="5793"/>
          <ac:spMkLst>
            <pc:docMk/>
            <pc:sldMk cId="936825352" sldId="644"/>
            <ac:spMk id="2" creationId="{AE9090EA-720C-4DF3-9D35-E54884C807AF}"/>
          </ac:spMkLst>
        </pc:spChg>
        <pc:spChg chg="mod">
          <ac:chgData name="Scott Catlett" userId="b3c64f98-15a1-453a-86c7-d399c1fcc09d" providerId="ADAL" clId="{0B6B54F2-30B6-4ECE-A200-A07640E86413}" dt="2024-11-04T23:11:55.462" v="16896" actId="20577"/>
          <ac:spMkLst>
            <pc:docMk/>
            <pc:sldMk cId="936825352" sldId="644"/>
            <ac:spMk id="3" creationId="{799E66E1-A211-4FB5-AB6D-E193FB0B20B2}"/>
          </ac:spMkLst>
        </pc:spChg>
      </pc:sldChg>
      <pc:sldChg chg="modSp add mod">
        <pc:chgData name="Scott Catlett" userId="b3c64f98-15a1-453a-86c7-d399c1fcc09d" providerId="ADAL" clId="{0B6B54F2-30B6-4ECE-A200-A07640E86413}" dt="2024-11-04T23:33:54.151" v="19285" actId="6549"/>
        <pc:sldMkLst>
          <pc:docMk/>
          <pc:sldMk cId="2137128583" sldId="645"/>
        </pc:sldMkLst>
        <pc:spChg chg="mod">
          <ac:chgData name="Scott Catlett" userId="b3c64f98-15a1-453a-86c7-d399c1fcc09d" providerId="ADAL" clId="{0B6B54F2-30B6-4ECE-A200-A07640E86413}" dt="2024-11-04T23:33:54.151" v="19285" actId="6549"/>
          <ac:spMkLst>
            <pc:docMk/>
            <pc:sldMk cId="2137128583" sldId="645"/>
            <ac:spMk id="3" creationId="{799E66E1-A211-4FB5-AB6D-E193FB0B20B2}"/>
          </ac:spMkLst>
        </pc:spChg>
      </pc:sldChg>
      <pc:sldChg chg="modSp add del mod ord">
        <pc:chgData name="Scott Catlett" userId="b3c64f98-15a1-453a-86c7-d399c1fcc09d" providerId="ADAL" clId="{0B6B54F2-30B6-4ECE-A200-A07640E86413}" dt="2024-11-04T19:40:56.010" v="11554" actId="47"/>
        <pc:sldMkLst>
          <pc:docMk/>
          <pc:sldMk cId="791279435" sldId="646"/>
        </pc:sldMkLst>
        <pc:spChg chg="mod">
          <ac:chgData name="Scott Catlett" userId="b3c64f98-15a1-453a-86c7-d399c1fcc09d" providerId="ADAL" clId="{0B6B54F2-30B6-4ECE-A200-A07640E86413}" dt="2024-11-04T19:39:37.521" v="11501" actId="20577"/>
          <ac:spMkLst>
            <pc:docMk/>
            <pc:sldMk cId="791279435" sldId="646"/>
            <ac:spMk id="2" creationId="{AE9090EA-720C-4DF3-9D35-E54884C807AF}"/>
          </ac:spMkLst>
        </pc:spChg>
        <pc:graphicFrameChg chg="mod">
          <ac:chgData name="Scott Catlett" userId="b3c64f98-15a1-453a-86c7-d399c1fcc09d" providerId="ADAL" clId="{0B6B54F2-30B6-4ECE-A200-A07640E86413}" dt="2024-11-04T19:39:48.416" v="11553" actId="20577"/>
          <ac:graphicFrameMkLst>
            <pc:docMk/>
            <pc:sldMk cId="791279435" sldId="646"/>
            <ac:graphicFrameMk id="19" creationId="{808386CB-5A50-A11C-2A29-A80F03D5F20B}"/>
          </ac:graphicFrameMkLst>
        </pc:graphicFrameChg>
      </pc:sldChg>
      <pc:sldChg chg="delSp modSp add mod ord">
        <pc:chgData name="Scott Catlett" userId="b3c64f98-15a1-453a-86c7-d399c1fcc09d" providerId="ADAL" clId="{0B6B54F2-30B6-4ECE-A200-A07640E86413}" dt="2024-11-04T23:41:45.711" v="19744" actId="20577"/>
        <pc:sldMkLst>
          <pc:docMk/>
          <pc:sldMk cId="2477527229" sldId="646"/>
        </pc:sldMkLst>
        <pc:spChg chg="mod">
          <ac:chgData name="Scott Catlett" userId="b3c64f98-15a1-453a-86c7-d399c1fcc09d" providerId="ADAL" clId="{0B6B54F2-30B6-4ECE-A200-A07640E86413}" dt="2024-11-04T23:19:24.512" v="18061" actId="20577"/>
          <ac:spMkLst>
            <pc:docMk/>
            <pc:sldMk cId="2477527229" sldId="646"/>
            <ac:spMk id="2" creationId="{AE9090EA-720C-4DF3-9D35-E54884C807AF}"/>
          </ac:spMkLst>
        </pc:spChg>
        <pc:spChg chg="mod">
          <ac:chgData name="Scott Catlett" userId="b3c64f98-15a1-453a-86c7-d399c1fcc09d" providerId="ADAL" clId="{0B6B54F2-30B6-4ECE-A200-A07640E86413}" dt="2024-11-04T23:41:45.711" v="19744" actId="20577"/>
          <ac:spMkLst>
            <pc:docMk/>
            <pc:sldMk cId="2477527229" sldId="646"/>
            <ac:spMk id="3" creationId="{799E66E1-A211-4FB5-AB6D-E193FB0B20B2}"/>
          </ac:spMkLst>
        </pc:spChg>
        <pc:picChg chg="del">
          <ac:chgData name="Scott Catlett" userId="b3c64f98-15a1-453a-86c7-d399c1fcc09d" providerId="ADAL" clId="{0B6B54F2-30B6-4ECE-A200-A07640E86413}" dt="2024-11-04T19:52:04.333" v="11682" actId="478"/>
          <ac:picMkLst>
            <pc:docMk/>
            <pc:sldMk cId="2477527229" sldId="646"/>
            <ac:picMk id="6" creationId="{705A4A5A-D971-0B82-DD7D-7E1463049EB6}"/>
          </ac:picMkLst>
        </pc:picChg>
        <pc:picChg chg="del">
          <ac:chgData name="Scott Catlett" userId="b3c64f98-15a1-453a-86c7-d399c1fcc09d" providerId="ADAL" clId="{0B6B54F2-30B6-4ECE-A200-A07640E86413}" dt="2024-11-04T19:52:03.028" v="11680" actId="478"/>
          <ac:picMkLst>
            <pc:docMk/>
            <pc:sldMk cId="2477527229" sldId="646"/>
            <ac:picMk id="8" creationId="{C5053228-39E8-E3C5-9985-904718A6D583}"/>
          </ac:picMkLst>
        </pc:picChg>
        <pc:picChg chg="del">
          <ac:chgData name="Scott Catlett" userId="b3c64f98-15a1-453a-86c7-d399c1fcc09d" providerId="ADAL" clId="{0B6B54F2-30B6-4ECE-A200-A07640E86413}" dt="2024-11-04T19:52:03.712" v="11681" actId="478"/>
          <ac:picMkLst>
            <pc:docMk/>
            <pc:sldMk cId="2477527229" sldId="646"/>
            <ac:picMk id="10" creationId="{2491C0B8-3323-99EE-F382-4DB56A5F9A47}"/>
          </ac:picMkLst>
        </pc:picChg>
      </pc:sldChg>
      <pc:sldChg chg="addSp delSp modSp add mod modClrScheme chgLayout">
        <pc:chgData name="Scott Catlett" userId="b3c64f98-15a1-453a-86c7-d399c1fcc09d" providerId="ADAL" clId="{0B6B54F2-30B6-4ECE-A200-A07640E86413}" dt="2024-11-04T23:48:38.477" v="19972" actId="1582"/>
        <pc:sldMkLst>
          <pc:docMk/>
          <pc:sldMk cId="1695967921" sldId="647"/>
        </pc:sldMkLst>
        <pc:spChg chg="mod">
          <ac:chgData name="Scott Catlett" userId="b3c64f98-15a1-453a-86c7-d399c1fcc09d" providerId="ADAL" clId="{0B6B54F2-30B6-4ECE-A200-A07640E86413}" dt="2024-11-04T23:44:48.537" v="19886" actId="20577"/>
          <ac:spMkLst>
            <pc:docMk/>
            <pc:sldMk cId="1695967921" sldId="647"/>
            <ac:spMk id="2" creationId="{AE9090EA-720C-4DF3-9D35-E54884C807AF}"/>
          </ac:spMkLst>
        </pc:spChg>
        <pc:spChg chg="mod ord">
          <ac:chgData name="Scott Catlett" userId="b3c64f98-15a1-453a-86c7-d399c1fcc09d" providerId="ADAL" clId="{0B6B54F2-30B6-4ECE-A200-A07640E86413}" dt="2024-11-04T20:12:15.328" v="12865" actId="20577"/>
          <ac:spMkLst>
            <pc:docMk/>
            <pc:sldMk cId="1695967921" sldId="647"/>
            <ac:spMk id="3" creationId="{799E66E1-A211-4FB5-AB6D-E193FB0B20B2}"/>
          </ac:spMkLst>
        </pc:spChg>
        <pc:spChg chg="mod">
          <ac:chgData name="Scott Catlett" userId="b3c64f98-15a1-453a-86c7-d399c1fcc09d" providerId="ADAL" clId="{0B6B54F2-30B6-4ECE-A200-A07640E86413}" dt="2024-11-04T20:01:07.043" v="12464" actId="26606"/>
          <ac:spMkLst>
            <pc:docMk/>
            <pc:sldMk cId="1695967921" sldId="647"/>
            <ac:spMk id="4" creationId="{4ACBF60E-55B7-1F20-2901-902543706AE6}"/>
          </ac:spMkLst>
        </pc:spChg>
        <pc:spChg chg="add del mod">
          <ac:chgData name="Scott Catlett" userId="b3c64f98-15a1-453a-86c7-d399c1fcc09d" providerId="ADAL" clId="{0B6B54F2-30B6-4ECE-A200-A07640E86413}" dt="2024-11-04T20:01:07.043" v="12464" actId="26606"/>
          <ac:spMkLst>
            <pc:docMk/>
            <pc:sldMk cId="1695967921" sldId="647"/>
            <ac:spMk id="11" creationId="{E4418F49-7FE2-76BF-0E01-F0171183FDC5}"/>
          </ac:spMkLst>
        </pc:spChg>
        <pc:picChg chg="add mod">
          <ac:chgData name="Scott Catlett" userId="b3c64f98-15a1-453a-86c7-d399c1fcc09d" providerId="ADAL" clId="{0B6B54F2-30B6-4ECE-A200-A07640E86413}" dt="2024-11-04T23:48:38.477" v="19972" actId="1582"/>
          <ac:picMkLst>
            <pc:docMk/>
            <pc:sldMk cId="1695967921" sldId="647"/>
            <ac:picMk id="6" creationId="{58F7FB63-66D5-6980-52F9-B56219902A43}"/>
          </ac:picMkLst>
        </pc:picChg>
        <pc:picChg chg="add mod">
          <ac:chgData name="Scott Catlett" userId="b3c64f98-15a1-453a-86c7-d399c1fcc09d" providerId="ADAL" clId="{0B6B54F2-30B6-4ECE-A200-A07640E86413}" dt="2024-11-04T23:48:38.477" v="19972" actId="1582"/>
          <ac:picMkLst>
            <pc:docMk/>
            <pc:sldMk cId="1695967921" sldId="647"/>
            <ac:picMk id="8" creationId="{E9258508-60B3-922D-8EDC-D1A5BFC8E182}"/>
          </ac:picMkLst>
        </pc:picChg>
      </pc:sldChg>
      <pc:sldChg chg="addSp modSp add mod ord">
        <pc:chgData name="Scott Catlett" userId="b3c64f98-15a1-453a-86c7-d399c1fcc09d" providerId="ADAL" clId="{0B6B54F2-30B6-4ECE-A200-A07640E86413}" dt="2024-11-04T23:50:06.399" v="20088" actId="20577"/>
        <pc:sldMkLst>
          <pc:docMk/>
          <pc:sldMk cId="3762994071" sldId="648"/>
        </pc:sldMkLst>
        <pc:spChg chg="mod">
          <ac:chgData name="Scott Catlett" userId="b3c64f98-15a1-453a-86c7-d399c1fcc09d" providerId="ADAL" clId="{0B6B54F2-30B6-4ECE-A200-A07640E86413}" dt="2024-11-04T20:17:27.292" v="12998" actId="20577"/>
          <ac:spMkLst>
            <pc:docMk/>
            <pc:sldMk cId="3762994071" sldId="648"/>
            <ac:spMk id="2" creationId="{AE9090EA-720C-4DF3-9D35-E54884C807AF}"/>
          </ac:spMkLst>
        </pc:spChg>
        <pc:spChg chg="mod">
          <ac:chgData name="Scott Catlett" userId="b3c64f98-15a1-453a-86c7-d399c1fcc09d" providerId="ADAL" clId="{0B6B54F2-30B6-4ECE-A200-A07640E86413}" dt="2024-11-04T23:49:57.703" v="20061" actId="27636"/>
          <ac:spMkLst>
            <pc:docMk/>
            <pc:sldMk cId="3762994071" sldId="648"/>
            <ac:spMk id="3" creationId="{799E66E1-A211-4FB5-AB6D-E193FB0B20B2}"/>
          </ac:spMkLst>
        </pc:spChg>
        <pc:spChg chg="add mod">
          <ac:chgData name="Scott Catlett" userId="b3c64f98-15a1-453a-86c7-d399c1fcc09d" providerId="ADAL" clId="{0B6B54F2-30B6-4ECE-A200-A07640E86413}" dt="2024-11-04T23:50:06.399" v="20088" actId="20577"/>
          <ac:spMkLst>
            <pc:docMk/>
            <pc:sldMk cId="3762994071" sldId="648"/>
            <ac:spMk id="5" creationId="{9F1C6628-3955-9265-88C8-6DB3301D0466}"/>
          </ac:spMkLst>
        </pc:spChg>
      </pc:sldChg>
      <pc:sldChg chg="addSp delSp modSp add mod ord">
        <pc:chgData name="Scott Catlett" userId="b3c64f98-15a1-453a-86c7-d399c1fcc09d" providerId="ADAL" clId="{0B6B54F2-30B6-4ECE-A200-A07640E86413}" dt="2024-11-04T23:44:21.122" v="19861"/>
        <pc:sldMkLst>
          <pc:docMk/>
          <pc:sldMk cId="406148791" sldId="649"/>
        </pc:sldMkLst>
        <pc:spChg chg="mod">
          <ac:chgData name="Scott Catlett" userId="b3c64f98-15a1-453a-86c7-d399c1fcc09d" providerId="ADAL" clId="{0B6B54F2-30B6-4ECE-A200-A07640E86413}" dt="2024-11-04T20:13:19.639" v="12899" actId="20577"/>
          <ac:spMkLst>
            <pc:docMk/>
            <pc:sldMk cId="406148791" sldId="649"/>
            <ac:spMk id="2" creationId="{AE9090EA-720C-4DF3-9D35-E54884C807AF}"/>
          </ac:spMkLst>
        </pc:spChg>
        <pc:spChg chg="mod">
          <ac:chgData name="Scott Catlett" userId="b3c64f98-15a1-453a-86c7-d399c1fcc09d" providerId="ADAL" clId="{0B6B54F2-30B6-4ECE-A200-A07640E86413}" dt="2024-11-04T23:43:18.011" v="19858" actId="20577"/>
          <ac:spMkLst>
            <pc:docMk/>
            <pc:sldMk cId="406148791" sldId="649"/>
            <ac:spMk id="3" creationId="{799E66E1-A211-4FB5-AB6D-E193FB0B20B2}"/>
          </ac:spMkLst>
        </pc:spChg>
        <pc:picChg chg="add del mod">
          <ac:chgData name="Scott Catlett" userId="b3c64f98-15a1-453a-86c7-d399c1fcc09d" providerId="ADAL" clId="{0B6B54F2-30B6-4ECE-A200-A07640E86413}" dt="2024-11-04T20:15:27.493" v="12931" actId="478"/>
          <ac:picMkLst>
            <pc:docMk/>
            <pc:sldMk cId="406148791" sldId="649"/>
            <ac:picMk id="5" creationId="{D3EBFF2A-7F5C-F61A-F662-D1F6B8BF8D5B}"/>
          </ac:picMkLst>
        </pc:picChg>
        <pc:picChg chg="add mod">
          <ac:chgData name="Scott Catlett" userId="b3c64f98-15a1-453a-86c7-d399c1fcc09d" providerId="ADAL" clId="{0B6B54F2-30B6-4ECE-A200-A07640E86413}" dt="2024-11-04T23:43:22.030" v="19859" actId="1076"/>
          <ac:picMkLst>
            <pc:docMk/>
            <pc:sldMk cId="406148791" sldId="649"/>
            <ac:picMk id="6" creationId="{1315B957-0352-E89F-6FEE-621FBACF2655}"/>
          </ac:picMkLst>
        </pc:picChg>
        <pc:picChg chg="add del mod">
          <ac:chgData name="Scott Catlett" userId="b3c64f98-15a1-453a-86c7-d399c1fcc09d" providerId="ADAL" clId="{0B6B54F2-30B6-4ECE-A200-A07640E86413}" dt="2024-11-04T20:15:55.466" v="12938" actId="478"/>
          <ac:picMkLst>
            <pc:docMk/>
            <pc:sldMk cId="406148791" sldId="649"/>
            <ac:picMk id="8" creationId="{1D0BE8E5-407D-C4F5-4E03-C20C38D51836}"/>
          </ac:picMkLst>
        </pc:picChg>
        <pc:picChg chg="add mod">
          <ac:chgData name="Scott Catlett" userId="b3c64f98-15a1-453a-86c7-d399c1fcc09d" providerId="ADAL" clId="{0B6B54F2-30B6-4ECE-A200-A07640E86413}" dt="2024-11-04T23:43:22.030" v="19859" actId="1076"/>
          <ac:picMkLst>
            <pc:docMk/>
            <pc:sldMk cId="406148791" sldId="649"/>
            <ac:picMk id="10" creationId="{5C53F2F1-6987-5E88-94E4-FAB206B22BA8}"/>
          </ac:picMkLst>
        </pc:picChg>
      </pc:sldChg>
      <pc:sldChg chg="add del">
        <pc:chgData name="Scott Catlett" userId="b3c64f98-15a1-453a-86c7-d399c1fcc09d" providerId="ADAL" clId="{0B6B54F2-30B6-4ECE-A200-A07640E86413}" dt="2024-11-04T20:41:02.909" v="14583" actId="47"/>
        <pc:sldMkLst>
          <pc:docMk/>
          <pc:sldMk cId="463354138" sldId="650"/>
        </pc:sldMkLst>
      </pc:sldChg>
      <pc:sldChg chg="modSp add mod">
        <pc:chgData name="Scott Catlett" userId="b3c64f98-15a1-453a-86c7-d399c1fcc09d" providerId="ADAL" clId="{0B6B54F2-30B6-4ECE-A200-A07640E86413}" dt="2024-11-04T23:51:29.056" v="20155" actId="27636"/>
        <pc:sldMkLst>
          <pc:docMk/>
          <pc:sldMk cId="3891788875" sldId="651"/>
        </pc:sldMkLst>
        <pc:spChg chg="mod">
          <ac:chgData name="Scott Catlett" userId="b3c64f98-15a1-453a-86c7-d399c1fcc09d" providerId="ADAL" clId="{0B6B54F2-30B6-4ECE-A200-A07640E86413}" dt="2024-11-04T20:19:05.244" v="13051" actId="20577"/>
          <ac:spMkLst>
            <pc:docMk/>
            <pc:sldMk cId="3891788875" sldId="651"/>
            <ac:spMk id="2" creationId="{AE9090EA-720C-4DF3-9D35-E54884C807AF}"/>
          </ac:spMkLst>
        </pc:spChg>
        <pc:spChg chg="mod">
          <ac:chgData name="Scott Catlett" userId="b3c64f98-15a1-453a-86c7-d399c1fcc09d" providerId="ADAL" clId="{0B6B54F2-30B6-4ECE-A200-A07640E86413}" dt="2024-11-04T23:51:29.056" v="20155" actId="27636"/>
          <ac:spMkLst>
            <pc:docMk/>
            <pc:sldMk cId="3891788875" sldId="651"/>
            <ac:spMk id="3" creationId="{799E66E1-A211-4FB5-AB6D-E193FB0B20B2}"/>
          </ac:spMkLst>
        </pc:spChg>
      </pc:sldChg>
      <pc:sldChg chg="modSp add mod ord">
        <pc:chgData name="Scott Catlett" userId="b3c64f98-15a1-453a-86c7-d399c1fcc09d" providerId="ADAL" clId="{0B6B54F2-30B6-4ECE-A200-A07640E86413}" dt="2024-11-04T23:55:38.458" v="20359" actId="20577"/>
        <pc:sldMkLst>
          <pc:docMk/>
          <pc:sldMk cId="2777405460" sldId="652"/>
        </pc:sldMkLst>
        <pc:spChg chg="mod">
          <ac:chgData name="Scott Catlett" userId="b3c64f98-15a1-453a-86c7-d399c1fcc09d" providerId="ADAL" clId="{0B6B54F2-30B6-4ECE-A200-A07640E86413}" dt="2024-11-04T23:53:55.127" v="20256" actId="20577"/>
          <ac:spMkLst>
            <pc:docMk/>
            <pc:sldMk cId="2777405460" sldId="652"/>
            <ac:spMk id="2" creationId="{AE9090EA-720C-4DF3-9D35-E54884C807AF}"/>
          </ac:spMkLst>
        </pc:spChg>
        <pc:spChg chg="mod">
          <ac:chgData name="Scott Catlett" userId="b3c64f98-15a1-453a-86c7-d399c1fcc09d" providerId="ADAL" clId="{0B6B54F2-30B6-4ECE-A200-A07640E86413}" dt="2024-11-04T23:55:38.458" v="20359" actId="20577"/>
          <ac:spMkLst>
            <pc:docMk/>
            <pc:sldMk cId="2777405460" sldId="652"/>
            <ac:spMk id="3" creationId="{799E66E1-A211-4FB5-AB6D-E193FB0B20B2}"/>
          </ac:spMkLst>
        </pc:spChg>
      </pc:sldChg>
      <pc:sldChg chg="add del">
        <pc:chgData name="Scott Catlett" userId="b3c64f98-15a1-453a-86c7-d399c1fcc09d" providerId="ADAL" clId="{0B6B54F2-30B6-4ECE-A200-A07640E86413}" dt="2024-11-04T23:26:56.909" v="19070" actId="47"/>
        <pc:sldMkLst>
          <pc:docMk/>
          <pc:sldMk cId="1649870775" sldId="653"/>
        </pc:sldMkLst>
      </pc:sldChg>
      <pc:sldChg chg="addSp delSp modSp add del mod ord modMedia modClrScheme delAnim chgLayout">
        <pc:chgData name="Scott Catlett" userId="b3c64f98-15a1-453a-86c7-d399c1fcc09d" providerId="ADAL" clId="{0B6B54F2-30B6-4ECE-A200-A07640E86413}" dt="2024-11-04T21:30:42.280" v="15816" actId="47"/>
        <pc:sldMkLst>
          <pc:docMk/>
          <pc:sldMk cId="3026334630" sldId="654"/>
        </pc:sldMkLst>
        <pc:spChg chg="mod">
          <ac:chgData name="Scott Catlett" userId="b3c64f98-15a1-453a-86c7-d399c1fcc09d" providerId="ADAL" clId="{0B6B54F2-30B6-4ECE-A200-A07640E86413}" dt="2024-11-04T21:27:33.763" v="15589" actId="26606"/>
          <ac:spMkLst>
            <pc:docMk/>
            <pc:sldMk cId="3026334630" sldId="654"/>
            <ac:spMk id="2" creationId="{AE9090EA-720C-4DF3-9D35-E54884C807AF}"/>
          </ac:spMkLst>
        </pc:spChg>
        <pc:spChg chg="mod">
          <ac:chgData name="Scott Catlett" userId="b3c64f98-15a1-453a-86c7-d399c1fcc09d" providerId="ADAL" clId="{0B6B54F2-30B6-4ECE-A200-A07640E86413}" dt="2024-11-04T21:27:33.763" v="15589" actId="26606"/>
          <ac:spMkLst>
            <pc:docMk/>
            <pc:sldMk cId="3026334630" sldId="654"/>
            <ac:spMk id="3" creationId="{799E66E1-A211-4FB5-AB6D-E193FB0B20B2}"/>
          </ac:spMkLst>
        </pc:spChg>
        <pc:spChg chg="mod">
          <ac:chgData name="Scott Catlett" userId="b3c64f98-15a1-453a-86c7-d399c1fcc09d" providerId="ADAL" clId="{0B6B54F2-30B6-4ECE-A200-A07640E86413}" dt="2024-11-04T21:27:33.763" v="15589" actId="26606"/>
          <ac:spMkLst>
            <pc:docMk/>
            <pc:sldMk cId="3026334630" sldId="654"/>
            <ac:spMk id="4" creationId="{4ACBF60E-55B7-1F20-2901-902543706AE6}"/>
          </ac:spMkLst>
        </pc:spChg>
        <pc:spChg chg="add del mod">
          <ac:chgData name="Scott Catlett" userId="b3c64f98-15a1-453a-86c7-d399c1fcc09d" providerId="ADAL" clId="{0B6B54F2-30B6-4ECE-A200-A07640E86413}" dt="2024-11-04T21:27:33.763" v="15589" actId="26606"/>
          <ac:spMkLst>
            <pc:docMk/>
            <pc:sldMk cId="3026334630" sldId="654"/>
            <ac:spMk id="10" creationId="{24F02349-8143-7594-B36F-DA8EAB3A4DBD}"/>
          </ac:spMkLst>
        </pc:spChg>
        <pc:spChg chg="add del mod">
          <ac:chgData name="Scott Catlett" userId="b3c64f98-15a1-453a-86c7-d399c1fcc09d" providerId="ADAL" clId="{0B6B54F2-30B6-4ECE-A200-A07640E86413}" dt="2024-11-04T21:27:33.763" v="15589" actId="26606"/>
          <ac:spMkLst>
            <pc:docMk/>
            <pc:sldMk cId="3026334630" sldId="654"/>
            <ac:spMk id="12" creationId="{FFAB9220-CAD0-C6E0-FE71-595E1E222A88}"/>
          </ac:spMkLst>
        </pc:spChg>
        <pc:spChg chg="add del mod">
          <ac:chgData name="Scott Catlett" userId="b3c64f98-15a1-453a-86c7-d399c1fcc09d" providerId="ADAL" clId="{0B6B54F2-30B6-4ECE-A200-A07640E86413}" dt="2024-11-04T21:27:33.763" v="15589" actId="26606"/>
          <ac:spMkLst>
            <pc:docMk/>
            <pc:sldMk cId="3026334630" sldId="654"/>
            <ac:spMk id="14" creationId="{C4C667C1-7C65-C66F-87F1-65E3BCA1F400}"/>
          </ac:spMkLst>
        </pc:spChg>
        <pc:spChg chg="add del mod">
          <ac:chgData name="Scott Catlett" userId="b3c64f98-15a1-453a-86c7-d399c1fcc09d" providerId="ADAL" clId="{0B6B54F2-30B6-4ECE-A200-A07640E86413}" dt="2024-11-04T21:27:33.763" v="15589" actId="26606"/>
          <ac:spMkLst>
            <pc:docMk/>
            <pc:sldMk cId="3026334630" sldId="654"/>
            <ac:spMk id="16" creationId="{5CC2FE61-52A4-382F-CC3B-C46E78483D6D}"/>
          </ac:spMkLst>
        </pc:spChg>
        <pc:spChg chg="add del mod">
          <ac:chgData name="Scott Catlett" userId="b3c64f98-15a1-453a-86c7-d399c1fcc09d" providerId="ADAL" clId="{0B6B54F2-30B6-4ECE-A200-A07640E86413}" dt="2024-11-04T21:27:33.763" v="15589" actId="26606"/>
          <ac:spMkLst>
            <pc:docMk/>
            <pc:sldMk cId="3026334630" sldId="654"/>
            <ac:spMk id="18" creationId="{4073A5F5-4203-491D-CD79-DCCFF6B93399}"/>
          </ac:spMkLst>
        </pc:spChg>
        <pc:picChg chg="add del mod">
          <ac:chgData name="Scott Catlett" userId="b3c64f98-15a1-453a-86c7-d399c1fcc09d" providerId="ADAL" clId="{0B6B54F2-30B6-4ECE-A200-A07640E86413}" dt="2024-11-04T21:27:33.763" v="15589" actId="26606"/>
          <ac:picMkLst>
            <pc:docMk/>
            <pc:sldMk cId="3026334630" sldId="654"/>
            <ac:picMk id="6" creationId="{F2C1769E-9356-7317-6DE5-5ECEAFBB48D7}"/>
          </ac:picMkLst>
        </pc:picChg>
      </pc:sldChg>
      <pc:sldChg chg="add">
        <pc:chgData name="Scott Catlett" userId="b3c64f98-15a1-453a-86c7-d399c1fcc09d" providerId="ADAL" clId="{0B6B54F2-30B6-4ECE-A200-A07640E86413}" dt="2024-11-04T20:45:48.983" v="14804" actId="2890"/>
        <pc:sldMkLst>
          <pc:docMk/>
          <pc:sldMk cId="2091241969" sldId="655"/>
        </pc:sldMkLst>
      </pc:sldChg>
      <pc:sldChg chg="modSp add mod ord">
        <pc:chgData name="Scott Catlett" userId="b3c64f98-15a1-453a-86c7-d399c1fcc09d" providerId="ADAL" clId="{0B6B54F2-30B6-4ECE-A200-A07640E86413}" dt="2024-11-04T23:45:29.167" v="19905" actId="20577"/>
        <pc:sldMkLst>
          <pc:docMk/>
          <pc:sldMk cId="3220482313" sldId="656"/>
        </pc:sldMkLst>
        <pc:spChg chg="mod">
          <ac:chgData name="Scott Catlett" userId="b3c64f98-15a1-453a-86c7-d399c1fcc09d" providerId="ADAL" clId="{0B6B54F2-30B6-4ECE-A200-A07640E86413}" dt="2024-11-04T21:29:37.440" v="15630" actId="14100"/>
          <ac:spMkLst>
            <pc:docMk/>
            <pc:sldMk cId="3220482313" sldId="656"/>
            <ac:spMk id="321" creationId="{00000000-0000-0000-0000-000000000000}"/>
          </ac:spMkLst>
        </pc:spChg>
        <pc:spChg chg="mod">
          <ac:chgData name="Scott Catlett" userId="b3c64f98-15a1-453a-86c7-d399c1fcc09d" providerId="ADAL" clId="{0B6B54F2-30B6-4ECE-A200-A07640E86413}" dt="2024-11-04T23:45:29.167" v="19905" actId="20577"/>
          <ac:spMkLst>
            <pc:docMk/>
            <pc:sldMk cId="3220482313" sldId="656"/>
            <ac:spMk id="322" creationId="{00000000-0000-0000-0000-000000000000}"/>
          </ac:spMkLst>
        </pc:spChg>
      </pc:sldChg>
      <pc:sldChg chg="modSp add mod ord">
        <pc:chgData name="Scott Catlett" userId="b3c64f98-15a1-453a-86c7-d399c1fcc09d" providerId="ADAL" clId="{0B6B54F2-30B6-4ECE-A200-A07640E86413}" dt="2024-11-04T23:36:24.777" v="19396" actId="20577"/>
        <pc:sldMkLst>
          <pc:docMk/>
          <pc:sldMk cId="2941476882" sldId="657"/>
        </pc:sldMkLst>
        <pc:spChg chg="mod">
          <ac:chgData name="Scott Catlett" userId="b3c64f98-15a1-453a-86c7-d399c1fcc09d" providerId="ADAL" clId="{0B6B54F2-30B6-4ECE-A200-A07640E86413}" dt="2024-11-04T23:12:52.727" v="16960" actId="20577"/>
          <ac:spMkLst>
            <pc:docMk/>
            <pc:sldMk cId="2941476882" sldId="657"/>
            <ac:spMk id="2" creationId="{AE9090EA-720C-4DF3-9D35-E54884C807AF}"/>
          </ac:spMkLst>
        </pc:spChg>
        <pc:spChg chg="mod">
          <ac:chgData name="Scott Catlett" userId="b3c64f98-15a1-453a-86c7-d399c1fcc09d" providerId="ADAL" clId="{0B6B54F2-30B6-4ECE-A200-A07640E86413}" dt="2024-11-04T23:36:24.777" v="19396" actId="20577"/>
          <ac:spMkLst>
            <pc:docMk/>
            <pc:sldMk cId="2941476882" sldId="657"/>
            <ac:spMk id="3" creationId="{799E66E1-A211-4FB5-AB6D-E193FB0B20B2}"/>
          </ac:spMkLst>
        </pc:spChg>
      </pc:sldChg>
      <pc:sldChg chg="addSp modSp add mod">
        <pc:chgData name="Scott Catlett" userId="b3c64f98-15a1-453a-86c7-d399c1fcc09d" providerId="ADAL" clId="{0B6B54F2-30B6-4ECE-A200-A07640E86413}" dt="2024-11-04T23:48:54.938" v="19974" actId="1582"/>
        <pc:sldMkLst>
          <pc:docMk/>
          <pc:sldMk cId="4062800805" sldId="658"/>
        </pc:sldMkLst>
        <pc:spChg chg="mod">
          <ac:chgData name="Scott Catlett" userId="b3c64f98-15a1-453a-86c7-d399c1fcc09d" providerId="ADAL" clId="{0B6B54F2-30B6-4ECE-A200-A07640E86413}" dt="2024-11-04T23:14:43.228" v="17505" actId="20577"/>
          <ac:spMkLst>
            <pc:docMk/>
            <pc:sldMk cId="4062800805" sldId="658"/>
            <ac:spMk id="2" creationId="{AE9090EA-720C-4DF3-9D35-E54884C807AF}"/>
          </ac:spMkLst>
        </pc:spChg>
        <pc:spChg chg="mod">
          <ac:chgData name="Scott Catlett" userId="b3c64f98-15a1-453a-86c7-d399c1fcc09d" providerId="ADAL" clId="{0B6B54F2-30B6-4ECE-A200-A07640E86413}" dt="2024-11-04T23:37:19.515" v="19426" actId="20577"/>
          <ac:spMkLst>
            <pc:docMk/>
            <pc:sldMk cId="4062800805" sldId="658"/>
            <ac:spMk id="3" creationId="{799E66E1-A211-4FB5-AB6D-E193FB0B20B2}"/>
          </ac:spMkLst>
        </pc:spChg>
        <pc:picChg chg="add mod">
          <ac:chgData name="Scott Catlett" userId="b3c64f98-15a1-453a-86c7-d399c1fcc09d" providerId="ADAL" clId="{0B6B54F2-30B6-4ECE-A200-A07640E86413}" dt="2024-11-04T23:48:54.938" v="19974" actId="1582"/>
          <ac:picMkLst>
            <pc:docMk/>
            <pc:sldMk cId="4062800805" sldId="658"/>
            <ac:picMk id="5" creationId="{201BC5A0-405D-D92D-60E8-301BE78A936F}"/>
          </ac:picMkLst>
        </pc:picChg>
      </pc:sldChg>
      <pc:sldChg chg="modSp add mod ord">
        <pc:chgData name="Scott Catlett" userId="b3c64f98-15a1-453a-86c7-d399c1fcc09d" providerId="ADAL" clId="{0B6B54F2-30B6-4ECE-A200-A07640E86413}" dt="2024-11-04T23:38:06.178" v="19434" actId="20577"/>
        <pc:sldMkLst>
          <pc:docMk/>
          <pc:sldMk cId="137237756" sldId="659"/>
        </pc:sldMkLst>
        <pc:spChg chg="mod">
          <ac:chgData name="Scott Catlett" userId="b3c64f98-15a1-453a-86c7-d399c1fcc09d" providerId="ADAL" clId="{0B6B54F2-30B6-4ECE-A200-A07640E86413}" dt="2024-11-04T23:19:43.631" v="18117" actId="20577"/>
          <ac:spMkLst>
            <pc:docMk/>
            <pc:sldMk cId="137237756" sldId="659"/>
            <ac:spMk id="2" creationId="{AE9090EA-720C-4DF3-9D35-E54884C807AF}"/>
          </ac:spMkLst>
        </pc:spChg>
        <pc:spChg chg="mod">
          <ac:chgData name="Scott Catlett" userId="b3c64f98-15a1-453a-86c7-d399c1fcc09d" providerId="ADAL" clId="{0B6B54F2-30B6-4ECE-A200-A07640E86413}" dt="2024-11-04T23:38:06.178" v="19434" actId="20577"/>
          <ac:spMkLst>
            <pc:docMk/>
            <pc:sldMk cId="137237756" sldId="659"/>
            <ac:spMk id="3" creationId="{799E66E1-A211-4FB5-AB6D-E193FB0B20B2}"/>
          </ac:spMkLst>
        </pc:spChg>
      </pc:sldChg>
      <pc:sldChg chg="addSp delSp modSp add mod ord">
        <pc:chgData name="Scott Catlett" userId="b3c64f98-15a1-453a-86c7-d399c1fcc09d" providerId="ADAL" clId="{0B6B54F2-30B6-4ECE-A200-A07640E86413}" dt="2024-11-04T23:30:46.449" v="19118" actId="20577"/>
        <pc:sldMkLst>
          <pc:docMk/>
          <pc:sldMk cId="316944513" sldId="660"/>
        </pc:sldMkLst>
        <pc:spChg chg="mod">
          <ac:chgData name="Scott Catlett" userId="b3c64f98-15a1-453a-86c7-d399c1fcc09d" providerId="ADAL" clId="{0B6B54F2-30B6-4ECE-A200-A07640E86413}" dt="2024-11-04T23:30:46.449" v="19118" actId="20577"/>
          <ac:spMkLst>
            <pc:docMk/>
            <pc:sldMk cId="316944513" sldId="660"/>
            <ac:spMk id="3" creationId="{799E66E1-A211-4FB5-AB6D-E193FB0B20B2}"/>
          </ac:spMkLst>
        </pc:spChg>
        <pc:picChg chg="add del mod">
          <ac:chgData name="Scott Catlett" userId="b3c64f98-15a1-453a-86c7-d399c1fcc09d" providerId="ADAL" clId="{0B6B54F2-30B6-4ECE-A200-A07640E86413}" dt="2024-11-04T22:02:35.837" v="16116" actId="478"/>
          <ac:picMkLst>
            <pc:docMk/>
            <pc:sldMk cId="316944513" sldId="660"/>
            <ac:picMk id="6" creationId="{0114034C-38E9-2EA2-5B04-FC84761A4083}"/>
          </ac:picMkLst>
        </pc:picChg>
      </pc:sldChg>
      <pc:sldChg chg="addSp delSp modSp add mod">
        <pc:chgData name="Scott Catlett" userId="b3c64f98-15a1-453a-86c7-d399c1fcc09d" providerId="ADAL" clId="{0B6B54F2-30B6-4ECE-A200-A07640E86413}" dt="2024-11-04T23:34:23.858" v="19293" actId="20577"/>
        <pc:sldMkLst>
          <pc:docMk/>
          <pc:sldMk cId="874509401" sldId="661"/>
        </pc:sldMkLst>
        <pc:spChg chg="mod">
          <ac:chgData name="Scott Catlett" userId="b3c64f98-15a1-453a-86c7-d399c1fcc09d" providerId="ADAL" clId="{0B6B54F2-30B6-4ECE-A200-A07640E86413}" dt="2024-11-04T23:34:23.858" v="19293" actId="20577"/>
          <ac:spMkLst>
            <pc:docMk/>
            <pc:sldMk cId="874509401" sldId="661"/>
            <ac:spMk id="2" creationId="{AE9090EA-720C-4DF3-9D35-E54884C807AF}"/>
          </ac:spMkLst>
        </pc:spChg>
        <pc:spChg chg="del">
          <ac:chgData name="Scott Catlett" userId="b3c64f98-15a1-453a-86c7-d399c1fcc09d" providerId="ADAL" clId="{0B6B54F2-30B6-4ECE-A200-A07640E86413}" dt="2024-11-04T22:11:04.967" v="16712" actId="478"/>
          <ac:spMkLst>
            <pc:docMk/>
            <pc:sldMk cId="874509401" sldId="661"/>
            <ac:spMk id="3" creationId="{799E66E1-A211-4FB5-AB6D-E193FB0B20B2}"/>
          </ac:spMkLst>
        </pc:spChg>
        <pc:spChg chg="add del mod">
          <ac:chgData name="Scott Catlett" userId="b3c64f98-15a1-453a-86c7-d399c1fcc09d" providerId="ADAL" clId="{0B6B54F2-30B6-4ECE-A200-A07640E86413}" dt="2024-11-04T22:11:08.165" v="16713" actId="478"/>
          <ac:spMkLst>
            <pc:docMk/>
            <pc:sldMk cId="874509401" sldId="661"/>
            <ac:spMk id="6" creationId="{C7A068A8-F933-D487-B101-2D3C1467731D}"/>
          </ac:spMkLst>
        </pc:spChg>
        <pc:picChg chg="add del mod">
          <ac:chgData name="Scott Catlett" userId="b3c64f98-15a1-453a-86c7-d399c1fcc09d" providerId="ADAL" clId="{0B6B54F2-30B6-4ECE-A200-A07640E86413}" dt="2024-11-04T23:08:28.462" v="16718" actId="478"/>
          <ac:picMkLst>
            <pc:docMk/>
            <pc:sldMk cId="874509401" sldId="661"/>
            <ac:picMk id="7" creationId="{B5621805-8C52-19BC-76AF-DF1F2939A205}"/>
          </ac:picMkLst>
        </pc:picChg>
        <pc:picChg chg="add mod">
          <ac:chgData name="Scott Catlett" userId="b3c64f98-15a1-453a-86c7-d399c1fcc09d" providerId="ADAL" clId="{0B6B54F2-30B6-4ECE-A200-A07640E86413}" dt="2024-11-04T23:08:55.663" v="16721" actId="1076"/>
          <ac:picMkLst>
            <pc:docMk/>
            <pc:sldMk cId="874509401" sldId="661"/>
            <ac:picMk id="9" creationId="{0CC1475A-9321-B8A2-B1D4-A7A07A210541}"/>
          </ac:picMkLst>
        </pc:picChg>
      </pc:sldChg>
      <pc:sldChg chg="modSp add mod">
        <pc:chgData name="Scott Catlett" userId="b3c64f98-15a1-453a-86c7-d399c1fcc09d" providerId="ADAL" clId="{0B6B54F2-30B6-4ECE-A200-A07640E86413}" dt="2024-11-04T23:18:23.602" v="18056" actId="27636"/>
        <pc:sldMkLst>
          <pc:docMk/>
          <pc:sldMk cId="556999041" sldId="662"/>
        </pc:sldMkLst>
        <pc:spChg chg="mod">
          <ac:chgData name="Scott Catlett" userId="b3c64f98-15a1-453a-86c7-d399c1fcc09d" providerId="ADAL" clId="{0B6B54F2-30B6-4ECE-A200-A07640E86413}" dt="2024-11-04T23:17:24.373" v="18040" actId="20577"/>
          <ac:spMkLst>
            <pc:docMk/>
            <pc:sldMk cId="556999041" sldId="662"/>
            <ac:spMk id="2" creationId="{AE9090EA-720C-4DF3-9D35-E54884C807AF}"/>
          </ac:spMkLst>
        </pc:spChg>
        <pc:spChg chg="mod">
          <ac:chgData name="Scott Catlett" userId="b3c64f98-15a1-453a-86c7-d399c1fcc09d" providerId="ADAL" clId="{0B6B54F2-30B6-4ECE-A200-A07640E86413}" dt="2024-11-04T23:18:23.602" v="18056" actId="27636"/>
          <ac:spMkLst>
            <pc:docMk/>
            <pc:sldMk cId="556999041" sldId="662"/>
            <ac:spMk id="3" creationId="{799E66E1-A211-4FB5-AB6D-E193FB0B20B2}"/>
          </ac:spMkLst>
        </pc:spChg>
      </pc:sldChg>
      <pc:sldChg chg="modSp add mod ord">
        <pc:chgData name="Scott Catlett" userId="b3c64f98-15a1-453a-86c7-d399c1fcc09d" providerId="ADAL" clId="{0B6B54F2-30B6-4ECE-A200-A07640E86413}" dt="2024-11-04T23:23:45.928" v="18461" actId="20577"/>
        <pc:sldMkLst>
          <pc:docMk/>
          <pc:sldMk cId="3419968797" sldId="663"/>
        </pc:sldMkLst>
        <pc:spChg chg="mod">
          <ac:chgData name="Scott Catlett" userId="b3c64f98-15a1-453a-86c7-d399c1fcc09d" providerId="ADAL" clId="{0B6B54F2-30B6-4ECE-A200-A07640E86413}" dt="2024-11-04T23:22:25.368" v="18230" actId="27636"/>
          <ac:spMkLst>
            <pc:docMk/>
            <pc:sldMk cId="3419968797" sldId="663"/>
            <ac:spMk id="321" creationId="{00000000-0000-0000-0000-000000000000}"/>
          </ac:spMkLst>
        </pc:spChg>
        <pc:graphicFrameChg chg="mod">
          <ac:chgData name="Scott Catlett" userId="b3c64f98-15a1-453a-86c7-d399c1fcc09d" providerId="ADAL" clId="{0B6B54F2-30B6-4ECE-A200-A07640E86413}" dt="2024-11-04T23:23:45.928" v="18461" actId="20577"/>
          <ac:graphicFrameMkLst>
            <pc:docMk/>
            <pc:sldMk cId="3419968797" sldId="663"/>
            <ac:graphicFrameMk id="325" creationId="{362CAD55-91C3-402C-47DF-AAA012C129C9}"/>
          </ac:graphicFrameMkLst>
        </pc:graphicFrameChg>
      </pc:sldChg>
      <pc:sldChg chg="modSp add mod ord">
        <pc:chgData name="Scott Catlett" userId="b3c64f98-15a1-453a-86c7-d399c1fcc09d" providerId="ADAL" clId="{0B6B54F2-30B6-4ECE-A200-A07640E86413}" dt="2024-11-04T23:41:25.532" v="19742" actId="20577"/>
        <pc:sldMkLst>
          <pc:docMk/>
          <pc:sldMk cId="1374247006" sldId="664"/>
        </pc:sldMkLst>
        <pc:spChg chg="mod">
          <ac:chgData name="Scott Catlett" userId="b3c64f98-15a1-453a-86c7-d399c1fcc09d" providerId="ADAL" clId="{0B6B54F2-30B6-4ECE-A200-A07640E86413}" dt="2024-11-04T23:24:25.616" v="18536" actId="20577"/>
          <ac:spMkLst>
            <pc:docMk/>
            <pc:sldMk cId="1374247006" sldId="664"/>
            <ac:spMk id="2" creationId="{AE9090EA-720C-4DF3-9D35-E54884C807AF}"/>
          </ac:spMkLst>
        </pc:spChg>
        <pc:spChg chg="mod">
          <ac:chgData name="Scott Catlett" userId="b3c64f98-15a1-453a-86c7-d399c1fcc09d" providerId="ADAL" clId="{0B6B54F2-30B6-4ECE-A200-A07640E86413}" dt="2024-11-04T23:41:25.532" v="19742" actId="20577"/>
          <ac:spMkLst>
            <pc:docMk/>
            <pc:sldMk cId="1374247006" sldId="664"/>
            <ac:spMk id="3" creationId="{799E66E1-A211-4FB5-AB6D-E193FB0B20B2}"/>
          </ac:spMkLst>
        </pc:spChg>
      </pc:sldChg>
    </pc:docChg>
  </pc:docChgLst>
  <pc:docChgLst>
    <pc:chgData name="Scott Catlett" userId="b3c64f98-15a1-453a-86c7-d399c1fcc09d" providerId="ADAL" clId="{AD51AB55-C6DD-48DE-9B38-38B843F923A2}"/>
    <pc:docChg chg="undo redo custSel addSld delSld modSld sldOrd modMainMaster modHandout">
      <pc:chgData name="Scott Catlett" userId="b3c64f98-15a1-453a-86c7-d399c1fcc09d" providerId="ADAL" clId="{AD51AB55-C6DD-48DE-9B38-38B843F923A2}" dt="2023-10-30T23:09:18.843" v="13307" actId="20577"/>
      <pc:docMkLst>
        <pc:docMk/>
      </pc:docMkLst>
      <pc:sldChg chg="del">
        <pc:chgData name="Scott Catlett" userId="b3c64f98-15a1-453a-86c7-d399c1fcc09d" providerId="ADAL" clId="{AD51AB55-C6DD-48DE-9B38-38B843F923A2}" dt="2023-10-27T15:23:22.950" v="0" actId="47"/>
        <pc:sldMkLst>
          <pc:docMk/>
          <pc:sldMk cId="1735968557" sldId="256"/>
        </pc:sldMkLst>
      </pc:sldChg>
      <pc:sldChg chg="ord">
        <pc:chgData name="Scott Catlett" userId="b3c64f98-15a1-453a-86c7-d399c1fcc09d" providerId="ADAL" clId="{AD51AB55-C6DD-48DE-9B38-38B843F923A2}" dt="2023-10-27T15:26:59.863" v="82"/>
        <pc:sldMkLst>
          <pc:docMk/>
          <pc:sldMk cId="22473083" sldId="257"/>
        </pc:sldMkLst>
      </pc:sldChg>
      <pc:sldChg chg="delSp modSp add mod setBg">
        <pc:chgData name="Scott Catlett" userId="b3c64f98-15a1-453a-86c7-d399c1fcc09d" providerId="ADAL" clId="{AD51AB55-C6DD-48DE-9B38-38B843F923A2}" dt="2023-10-27T15:26:53.014" v="80" actId="20577"/>
        <pc:sldMkLst>
          <pc:docMk/>
          <pc:sldMk cId="3133171498" sldId="258"/>
        </pc:sldMkLst>
        <pc:spChg chg="mod">
          <ac:chgData name="Scott Catlett" userId="b3c64f98-15a1-453a-86c7-d399c1fcc09d" providerId="ADAL" clId="{AD51AB55-C6DD-48DE-9B38-38B843F923A2}" dt="2023-10-27T15:26:32.284" v="51" actId="1076"/>
          <ac:spMkLst>
            <pc:docMk/>
            <pc:sldMk cId="3133171498" sldId="258"/>
            <ac:spMk id="4" creationId="{00000000-0000-0000-0000-000000000000}"/>
          </ac:spMkLst>
        </pc:spChg>
        <pc:spChg chg="mod">
          <ac:chgData name="Scott Catlett" userId="b3c64f98-15a1-453a-86c7-d399c1fcc09d" providerId="ADAL" clId="{AD51AB55-C6DD-48DE-9B38-38B843F923A2}" dt="2023-10-27T15:25:39.380" v="24"/>
          <ac:spMkLst>
            <pc:docMk/>
            <pc:sldMk cId="3133171498" sldId="258"/>
            <ac:spMk id="7" creationId="{00000000-0000-0000-0000-000000000000}"/>
          </ac:spMkLst>
        </pc:spChg>
        <pc:spChg chg="mod">
          <ac:chgData name="Scott Catlett" userId="b3c64f98-15a1-453a-86c7-d399c1fcc09d" providerId="ADAL" clId="{AD51AB55-C6DD-48DE-9B38-38B843F923A2}" dt="2023-10-27T15:26:53.014" v="80" actId="20577"/>
          <ac:spMkLst>
            <pc:docMk/>
            <pc:sldMk cId="3133171498" sldId="258"/>
            <ac:spMk id="13" creationId="{335D287E-63B0-4228-84AB-DA85EC82F098}"/>
          </ac:spMkLst>
        </pc:spChg>
        <pc:picChg chg="del">
          <ac:chgData name="Scott Catlett" userId="b3c64f98-15a1-453a-86c7-d399c1fcc09d" providerId="ADAL" clId="{AD51AB55-C6DD-48DE-9B38-38B843F923A2}" dt="2023-10-27T15:26:24.855" v="50" actId="478"/>
          <ac:picMkLst>
            <pc:docMk/>
            <pc:sldMk cId="3133171498" sldId="258"/>
            <ac:picMk id="8" creationId="{DC5DA902-38E9-4787-973B-63D9D9B0016C}"/>
          </ac:picMkLst>
        </pc:picChg>
      </pc:sldChg>
      <pc:sldChg chg="modSp add del mod">
        <pc:chgData name="Scott Catlett" userId="b3c64f98-15a1-453a-86c7-d399c1fcc09d" providerId="ADAL" clId="{AD51AB55-C6DD-48DE-9B38-38B843F923A2}" dt="2023-10-27T15:49:39.211" v="1220" actId="20577"/>
        <pc:sldMkLst>
          <pc:docMk/>
          <pc:sldMk cId="245871486" sldId="268"/>
        </pc:sldMkLst>
        <pc:spChg chg="mod">
          <ac:chgData name="Scott Catlett" userId="b3c64f98-15a1-453a-86c7-d399c1fcc09d" providerId="ADAL" clId="{AD51AB55-C6DD-48DE-9B38-38B843F923A2}" dt="2023-10-27T15:49:39.211" v="1220" actId="20577"/>
          <ac:spMkLst>
            <pc:docMk/>
            <pc:sldMk cId="245871486" sldId="268"/>
            <ac:spMk id="3" creationId="{DD902333-D41D-467C-920B-3FC235F3168F}"/>
          </ac:spMkLst>
        </pc:spChg>
      </pc:sldChg>
      <pc:sldChg chg="del">
        <pc:chgData name="Scott Catlett" userId="b3c64f98-15a1-453a-86c7-d399c1fcc09d" providerId="ADAL" clId="{AD51AB55-C6DD-48DE-9B38-38B843F923A2}" dt="2023-10-27T15:25:03.184" v="20" actId="47"/>
        <pc:sldMkLst>
          <pc:docMk/>
          <pc:sldMk cId="1516910533" sldId="270"/>
        </pc:sldMkLst>
      </pc:sldChg>
      <pc:sldChg chg="del">
        <pc:chgData name="Scott Catlett" userId="b3c64f98-15a1-453a-86c7-d399c1fcc09d" providerId="ADAL" clId="{AD51AB55-C6DD-48DE-9B38-38B843F923A2}" dt="2023-10-27T15:24:55.511" v="18" actId="47"/>
        <pc:sldMkLst>
          <pc:docMk/>
          <pc:sldMk cId="3653149009" sldId="271"/>
        </pc:sldMkLst>
      </pc:sldChg>
      <pc:sldChg chg="modSp mod">
        <pc:chgData name="Scott Catlett" userId="b3c64f98-15a1-453a-86c7-d399c1fcc09d" providerId="ADAL" clId="{AD51AB55-C6DD-48DE-9B38-38B843F923A2}" dt="2023-10-27T15:28:06.191" v="177" actId="20577"/>
        <pc:sldMkLst>
          <pc:docMk/>
          <pc:sldMk cId="1168373700" sldId="272"/>
        </pc:sldMkLst>
        <pc:spChg chg="mod">
          <ac:chgData name="Scott Catlett" userId="b3c64f98-15a1-453a-86c7-d399c1fcc09d" providerId="ADAL" clId="{AD51AB55-C6DD-48DE-9B38-38B843F923A2}" dt="2023-10-27T15:28:06.191" v="177" actId="20577"/>
          <ac:spMkLst>
            <pc:docMk/>
            <pc:sldMk cId="1168373700" sldId="272"/>
            <ac:spMk id="6" creationId="{F8BF7AFA-2483-4588-8F37-20A65C7CD993}"/>
          </ac:spMkLst>
        </pc:spChg>
      </pc:sldChg>
      <pc:sldChg chg="del">
        <pc:chgData name="Scott Catlett" userId="b3c64f98-15a1-453a-86c7-d399c1fcc09d" providerId="ADAL" clId="{AD51AB55-C6DD-48DE-9B38-38B843F923A2}" dt="2023-10-27T15:23:32.127" v="1" actId="47"/>
        <pc:sldMkLst>
          <pc:docMk/>
          <pc:sldMk cId="1278842456" sldId="273"/>
        </pc:sldMkLst>
      </pc:sldChg>
      <pc:sldChg chg="addSp delSp modSp mod ord modClrScheme chgLayout">
        <pc:chgData name="Scott Catlett" userId="b3c64f98-15a1-453a-86c7-d399c1fcc09d" providerId="ADAL" clId="{AD51AB55-C6DD-48DE-9B38-38B843F923A2}" dt="2023-10-27T22:39:36.063" v="12805" actId="207"/>
        <pc:sldMkLst>
          <pc:docMk/>
          <pc:sldMk cId="1525472106" sldId="274"/>
        </pc:sldMkLst>
        <pc:spChg chg="mod">
          <ac:chgData name="Scott Catlett" userId="b3c64f98-15a1-453a-86c7-d399c1fcc09d" providerId="ADAL" clId="{AD51AB55-C6DD-48DE-9B38-38B843F923A2}" dt="2023-10-27T15:35:22.001" v="993" actId="26606"/>
          <ac:spMkLst>
            <pc:docMk/>
            <pc:sldMk cId="1525472106" sldId="274"/>
            <ac:spMk id="2" creationId="{AE9090EA-720C-4DF3-9D35-E54884C807AF}"/>
          </ac:spMkLst>
        </pc:spChg>
        <pc:spChg chg="add del mod">
          <ac:chgData name="Scott Catlett" userId="b3c64f98-15a1-453a-86c7-d399c1fcc09d" providerId="ADAL" clId="{AD51AB55-C6DD-48DE-9B38-38B843F923A2}" dt="2023-10-27T15:35:22.001" v="993" actId="26606"/>
          <ac:spMkLst>
            <pc:docMk/>
            <pc:sldMk cId="1525472106" sldId="274"/>
            <ac:spMk id="3" creationId="{799E66E1-A211-4FB5-AB6D-E193FB0B20B2}"/>
          </ac:spMkLst>
        </pc:spChg>
        <pc:spChg chg="add mod">
          <ac:chgData name="Scott Catlett" userId="b3c64f98-15a1-453a-86c7-d399c1fcc09d" providerId="ADAL" clId="{AD51AB55-C6DD-48DE-9B38-38B843F923A2}" dt="2023-10-27T18:03:40.584" v="2063"/>
          <ac:spMkLst>
            <pc:docMk/>
            <pc:sldMk cId="1525472106" sldId="274"/>
            <ac:spMk id="4" creationId="{8B95A9B4-19C9-1CB9-D10F-264F761B2721}"/>
          </ac:spMkLst>
        </pc:spChg>
        <pc:spChg chg="add del mod">
          <ac:chgData name="Scott Catlett" userId="b3c64f98-15a1-453a-86c7-d399c1fcc09d" providerId="ADAL" clId="{AD51AB55-C6DD-48DE-9B38-38B843F923A2}" dt="2023-10-27T15:34:45.600" v="989" actId="26606"/>
          <ac:spMkLst>
            <pc:docMk/>
            <pc:sldMk cId="1525472106" sldId="274"/>
            <ac:spMk id="9" creationId="{2180AACF-9BF3-1A26-FFAA-2ACBAFE614F5}"/>
          </ac:spMkLst>
        </pc:spChg>
        <pc:graphicFrameChg chg="add del mod">
          <ac:chgData name="Scott Catlett" userId="b3c64f98-15a1-453a-86c7-d399c1fcc09d" providerId="ADAL" clId="{AD51AB55-C6DD-48DE-9B38-38B843F923A2}" dt="2023-10-27T15:34:45.600" v="989" actId="26606"/>
          <ac:graphicFrameMkLst>
            <pc:docMk/>
            <pc:sldMk cId="1525472106" sldId="274"/>
            <ac:graphicFrameMk id="5" creationId="{3FACCF1C-10F0-3EB4-43E1-7357F5A7CB95}"/>
          </ac:graphicFrameMkLst>
        </pc:graphicFrameChg>
        <pc:graphicFrameChg chg="add mod">
          <ac:chgData name="Scott Catlett" userId="b3c64f98-15a1-453a-86c7-d399c1fcc09d" providerId="ADAL" clId="{AD51AB55-C6DD-48DE-9B38-38B843F923A2}" dt="2023-10-27T22:39:36.063" v="12805" actId="207"/>
          <ac:graphicFrameMkLst>
            <pc:docMk/>
            <pc:sldMk cId="1525472106" sldId="274"/>
            <ac:graphicFrameMk id="6" creationId="{7D3BA225-0C23-2CD1-EDB3-F4F79CC04083}"/>
          </ac:graphicFrameMkLst>
        </pc:graphicFrameChg>
      </pc:sldChg>
      <pc:sldChg chg="del">
        <pc:chgData name="Scott Catlett" userId="b3c64f98-15a1-453a-86c7-d399c1fcc09d" providerId="ADAL" clId="{AD51AB55-C6DD-48DE-9B38-38B843F923A2}" dt="2023-10-27T15:24:58.152" v="19" actId="47"/>
        <pc:sldMkLst>
          <pc:docMk/>
          <pc:sldMk cId="454060694" sldId="278"/>
        </pc:sldMkLst>
      </pc:sldChg>
      <pc:sldChg chg="del">
        <pc:chgData name="Scott Catlett" userId="b3c64f98-15a1-453a-86c7-d399c1fcc09d" providerId="ADAL" clId="{AD51AB55-C6DD-48DE-9B38-38B843F923A2}" dt="2023-10-27T15:24:19.927" v="14" actId="47"/>
        <pc:sldMkLst>
          <pc:docMk/>
          <pc:sldMk cId="736969334" sldId="282"/>
        </pc:sldMkLst>
      </pc:sldChg>
      <pc:sldChg chg="del">
        <pc:chgData name="Scott Catlett" userId="b3c64f98-15a1-453a-86c7-d399c1fcc09d" providerId="ADAL" clId="{AD51AB55-C6DD-48DE-9B38-38B843F923A2}" dt="2023-10-27T15:24:15.312" v="13" actId="47"/>
        <pc:sldMkLst>
          <pc:docMk/>
          <pc:sldMk cId="2172303889" sldId="283"/>
        </pc:sldMkLst>
      </pc:sldChg>
      <pc:sldChg chg="del">
        <pc:chgData name="Scott Catlett" userId="b3c64f98-15a1-453a-86c7-d399c1fcc09d" providerId="ADAL" clId="{AD51AB55-C6DD-48DE-9B38-38B843F923A2}" dt="2023-10-27T15:24:44.090" v="15" actId="47"/>
        <pc:sldMkLst>
          <pc:docMk/>
          <pc:sldMk cId="2003389196" sldId="286"/>
        </pc:sldMkLst>
      </pc:sldChg>
      <pc:sldChg chg="del">
        <pc:chgData name="Scott Catlett" userId="b3c64f98-15a1-453a-86c7-d399c1fcc09d" providerId="ADAL" clId="{AD51AB55-C6DD-48DE-9B38-38B843F923A2}" dt="2023-10-27T15:24:44.090" v="15" actId="47"/>
        <pc:sldMkLst>
          <pc:docMk/>
          <pc:sldMk cId="2146379084" sldId="287"/>
        </pc:sldMkLst>
      </pc:sldChg>
      <pc:sldChg chg="del">
        <pc:chgData name="Scott Catlett" userId="b3c64f98-15a1-453a-86c7-d399c1fcc09d" providerId="ADAL" clId="{AD51AB55-C6DD-48DE-9B38-38B843F923A2}" dt="2023-10-27T15:25:03.184" v="20" actId="47"/>
        <pc:sldMkLst>
          <pc:docMk/>
          <pc:sldMk cId="406668532" sldId="288"/>
        </pc:sldMkLst>
      </pc:sldChg>
      <pc:sldChg chg="del">
        <pc:chgData name="Scott Catlett" userId="b3c64f98-15a1-453a-86c7-d399c1fcc09d" providerId="ADAL" clId="{AD51AB55-C6DD-48DE-9B38-38B843F923A2}" dt="2023-10-27T15:27:25.556" v="83" actId="47"/>
        <pc:sldMkLst>
          <pc:docMk/>
          <pc:sldMk cId="3572913407" sldId="289"/>
        </pc:sldMkLst>
      </pc:sldChg>
      <pc:sldChg chg="del">
        <pc:chgData name="Scott Catlett" userId="b3c64f98-15a1-453a-86c7-d399c1fcc09d" providerId="ADAL" clId="{AD51AB55-C6DD-48DE-9B38-38B843F923A2}" dt="2023-10-27T15:25:11.161" v="23" actId="47"/>
        <pc:sldMkLst>
          <pc:docMk/>
          <pc:sldMk cId="885435005" sldId="291"/>
        </pc:sldMkLst>
      </pc:sldChg>
      <pc:sldChg chg="del">
        <pc:chgData name="Scott Catlett" userId="b3c64f98-15a1-453a-86c7-d399c1fcc09d" providerId="ADAL" clId="{AD51AB55-C6DD-48DE-9B38-38B843F923A2}" dt="2023-10-27T15:24:50.670" v="16" actId="47"/>
        <pc:sldMkLst>
          <pc:docMk/>
          <pc:sldMk cId="1594265680" sldId="292"/>
        </pc:sldMkLst>
      </pc:sldChg>
      <pc:sldChg chg="del">
        <pc:chgData name="Scott Catlett" userId="b3c64f98-15a1-453a-86c7-d399c1fcc09d" providerId="ADAL" clId="{AD51AB55-C6DD-48DE-9B38-38B843F923A2}" dt="2023-10-27T15:24:53.090" v="17" actId="47"/>
        <pc:sldMkLst>
          <pc:docMk/>
          <pc:sldMk cId="1214149545" sldId="293"/>
        </pc:sldMkLst>
      </pc:sldChg>
      <pc:sldChg chg="delSp modSp add del setBg delDesignElem">
        <pc:chgData name="Scott Catlett" userId="b3c64f98-15a1-453a-86c7-d399c1fcc09d" providerId="ADAL" clId="{AD51AB55-C6DD-48DE-9B38-38B843F923A2}" dt="2023-10-27T15:34:56.025" v="992" actId="47"/>
        <pc:sldMkLst>
          <pc:docMk/>
          <pc:sldMk cId="720453123" sldId="295"/>
        </pc:sldMkLst>
        <pc:spChg chg="mod">
          <ac:chgData name="Scott Catlett" userId="b3c64f98-15a1-453a-86c7-d399c1fcc09d" providerId="ADAL" clId="{AD51AB55-C6DD-48DE-9B38-38B843F923A2}" dt="2023-10-27T15:34:51.006" v="991"/>
          <ac:spMkLst>
            <pc:docMk/>
            <pc:sldMk cId="720453123" sldId="295"/>
            <ac:spMk id="5" creationId="{00000000-0000-0000-0000-000000000000}"/>
          </ac:spMkLst>
        </pc:spChg>
        <pc:spChg chg="del">
          <ac:chgData name="Scott Catlett" userId="b3c64f98-15a1-453a-86c7-d399c1fcc09d" providerId="ADAL" clId="{AD51AB55-C6DD-48DE-9B38-38B843F923A2}" dt="2023-10-27T15:34:51.006" v="991"/>
          <ac:spMkLst>
            <pc:docMk/>
            <pc:sldMk cId="720453123" sldId="295"/>
            <ac:spMk id="7" creationId="{BACC6370-2D7E-4714-9D71-7542949D7D5D}"/>
          </ac:spMkLst>
        </pc:spChg>
        <pc:spChg chg="del">
          <ac:chgData name="Scott Catlett" userId="b3c64f98-15a1-453a-86c7-d399c1fcc09d" providerId="ADAL" clId="{AD51AB55-C6DD-48DE-9B38-38B843F923A2}" dt="2023-10-27T15:34:51.006" v="991"/>
          <ac:spMkLst>
            <pc:docMk/>
            <pc:sldMk cId="720453123" sldId="295"/>
            <ac:spMk id="8" creationId="{256B2C21-A230-48C0-8DF1-C46611373C44}"/>
          </ac:spMkLst>
        </pc:spChg>
        <pc:spChg chg="del">
          <ac:chgData name="Scott Catlett" userId="b3c64f98-15a1-453a-86c7-d399c1fcc09d" providerId="ADAL" clId="{AD51AB55-C6DD-48DE-9B38-38B843F923A2}" dt="2023-10-27T15:34:51.006" v="991"/>
          <ac:spMkLst>
            <pc:docMk/>
            <pc:sldMk cId="720453123" sldId="295"/>
            <ac:spMk id="13" creationId="{3847E18C-932D-4C95-AABA-FEC7C9499AD7}"/>
          </ac:spMkLst>
        </pc:spChg>
        <pc:spChg chg="del">
          <ac:chgData name="Scott Catlett" userId="b3c64f98-15a1-453a-86c7-d399c1fcc09d" providerId="ADAL" clId="{AD51AB55-C6DD-48DE-9B38-38B843F923A2}" dt="2023-10-27T15:34:51.006" v="991"/>
          <ac:spMkLst>
            <pc:docMk/>
            <pc:sldMk cId="720453123" sldId="295"/>
            <ac:spMk id="15" creationId="{3150CB11-0C61-439E-910F-5787759E72A0}"/>
          </ac:spMkLst>
        </pc:spChg>
        <pc:spChg chg="del">
          <ac:chgData name="Scott Catlett" userId="b3c64f98-15a1-453a-86c7-d399c1fcc09d" providerId="ADAL" clId="{AD51AB55-C6DD-48DE-9B38-38B843F923A2}" dt="2023-10-27T15:34:51.006" v="991"/>
          <ac:spMkLst>
            <pc:docMk/>
            <pc:sldMk cId="720453123" sldId="295"/>
            <ac:spMk id="17" creationId="{43F8A58B-5155-44CE-A5FF-7647B47D0A7A}"/>
          </ac:spMkLst>
        </pc:spChg>
        <pc:spChg chg="del">
          <ac:chgData name="Scott Catlett" userId="b3c64f98-15a1-453a-86c7-d399c1fcc09d" providerId="ADAL" clId="{AD51AB55-C6DD-48DE-9B38-38B843F923A2}" dt="2023-10-27T15:34:51.006" v="991"/>
          <ac:spMkLst>
            <pc:docMk/>
            <pc:sldMk cId="720453123" sldId="295"/>
            <ac:spMk id="19" creationId="{443F2ACA-E6D6-4028-82DD-F03C262D5DE6}"/>
          </ac:spMkLst>
        </pc:spChg>
      </pc:sldChg>
      <pc:sldChg chg="del">
        <pc:chgData name="Scott Catlett" userId="b3c64f98-15a1-453a-86c7-d399c1fcc09d" providerId="ADAL" clId="{AD51AB55-C6DD-48DE-9B38-38B843F923A2}" dt="2023-10-27T15:24:58.152" v="19" actId="47"/>
        <pc:sldMkLst>
          <pc:docMk/>
          <pc:sldMk cId="605876125" sldId="297"/>
        </pc:sldMkLst>
      </pc:sldChg>
      <pc:sldChg chg="del">
        <pc:chgData name="Scott Catlett" userId="b3c64f98-15a1-453a-86c7-d399c1fcc09d" providerId="ADAL" clId="{AD51AB55-C6DD-48DE-9B38-38B843F923A2}" dt="2023-10-27T15:24:44.090" v="15" actId="47"/>
        <pc:sldMkLst>
          <pc:docMk/>
          <pc:sldMk cId="371476254" sldId="300"/>
        </pc:sldMkLst>
      </pc:sldChg>
      <pc:sldChg chg="del">
        <pc:chgData name="Scott Catlett" userId="b3c64f98-15a1-453a-86c7-d399c1fcc09d" providerId="ADAL" clId="{AD51AB55-C6DD-48DE-9B38-38B843F923A2}" dt="2023-10-27T15:24:44.090" v="15" actId="47"/>
        <pc:sldMkLst>
          <pc:docMk/>
          <pc:sldMk cId="1901750610" sldId="301"/>
        </pc:sldMkLst>
      </pc:sldChg>
      <pc:sldChg chg="del">
        <pc:chgData name="Scott Catlett" userId="b3c64f98-15a1-453a-86c7-d399c1fcc09d" providerId="ADAL" clId="{AD51AB55-C6DD-48DE-9B38-38B843F923A2}" dt="2023-10-27T15:25:05.644" v="21" actId="47"/>
        <pc:sldMkLst>
          <pc:docMk/>
          <pc:sldMk cId="1974703948" sldId="302"/>
        </pc:sldMkLst>
      </pc:sldChg>
      <pc:sldChg chg="del">
        <pc:chgData name="Scott Catlett" userId="b3c64f98-15a1-453a-86c7-d399c1fcc09d" providerId="ADAL" clId="{AD51AB55-C6DD-48DE-9B38-38B843F923A2}" dt="2023-10-27T15:26:02.888" v="26" actId="47"/>
        <pc:sldMkLst>
          <pc:docMk/>
          <pc:sldMk cId="3867805186" sldId="308"/>
        </pc:sldMkLst>
      </pc:sldChg>
      <pc:sldChg chg="del">
        <pc:chgData name="Scott Catlett" userId="b3c64f98-15a1-453a-86c7-d399c1fcc09d" providerId="ADAL" clId="{AD51AB55-C6DD-48DE-9B38-38B843F923A2}" dt="2023-10-27T15:24:15.312" v="13" actId="47"/>
        <pc:sldMkLst>
          <pc:docMk/>
          <pc:sldMk cId="2395574763" sldId="312"/>
        </pc:sldMkLst>
      </pc:sldChg>
      <pc:sldChg chg="del">
        <pc:chgData name="Scott Catlett" userId="b3c64f98-15a1-453a-86c7-d399c1fcc09d" providerId="ADAL" clId="{AD51AB55-C6DD-48DE-9B38-38B843F923A2}" dt="2023-10-27T15:24:15.312" v="13" actId="47"/>
        <pc:sldMkLst>
          <pc:docMk/>
          <pc:sldMk cId="1091946020" sldId="313"/>
        </pc:sldMkLst>
      </pc:sldChg>
      <pc:sldChg chg="del">
        <pc:chgData name="Scott Catlett" userId="b3c64f98-15a1-453a-86c7-d399c1fcc09d" providerId="ADAL" clId="{AD51AB55-C6DD-48DE-9B38-38B843F923A2}" dt="2023-10-27T15:24:58.152" v="19" actId="47"/>
        <pc:sldMkLst>
          <pc:docMk/>
          <pc:sldMk cId="973458550" sldId="317"/>
        </pc:sldMkLst>
      </pc:sldChg>
      <pc:sldChg chg="del">
        <pc:chgData name="Scott Catlett" userId="b3c64f98-15a1-453a-86c7-d399c1fcc09d" providerId="ADAL" clId="{AD51AB55-C6DD-48DE-9B38-38B843F923A2}" dt="2023-10-27T15:24:00.394" v="8" actId="47"/>
        <pc:sldMkLst>
          <pc:docMk/>
          <pc:sldMk cId="1511826427" sldId="321"/>
        </pc:sldMkLst>
      </pc:sldChg>
      <pc:sldChg chg="del">
        <pc:chgData name="Scott Catlett" userId="b3c64f98-15a1-453a-86c7-d399c1fcc09d" providerId="ADAL" clId="{AD51AB55-C6DD-48DE-9B38-38B843F923A2}" dt="2023-10-27T15:23:53.840" v="7" actId="47"/>
        <pc:sldMkLst>
          <pc:docMk/>
          <pc:sldMk cId="3772436760" sldId="334"/>
        </pc:sldMkLst>
      </pc:sldChg>
      <pc:sldChg chg="del">
        <pc:chgData name="Scott Catlett" userId="b3c64f98-15a1-453a-86c7-d399c1fcc09d" providerId="ADAL" clId="{AD51AB55-C6DD-48DE-9B38-38B843F923A2}" dt="2023-10-27T15:23:53.840" v="7" actId="47"/>
        <pc:sldMkLst>
          <pc:docMk/>
          <pc:sldMk cId="2676614946" sldId="337"/>
        </pc:sldMkLst>
      </pc:sldChg>
      <pc:sldChg chg="del">
        <pc:chgData name="Scott Catlett" userId="b3c64f98-15a1-453a-86c7-d399c1fcc09d" providerId="ADAL" clId="{AD51AB55-C6DD-48DE-9B38-38B843F923A2}" dt="2023-10-27T15:24:10.780" v="12" actId="47"/>
        <pc:sldMkLst>
          <pc:docMk/>
          <pc:sldMk cId="676664879" sldId="344"/>
        </pc:sldMkLst>
      </pc:sldChg>
      <pc:sldChg chg="addSp delSp modSp mod">
        <pc:chgData name="Scott Catlett" userId="b3c64f98-15a1-453a-86c7-d399c1fcc09d" providerId="ADAL" clId="{AD51AB55-C6DD-48DE-9B38-38B843F923A2}" dt="2023-10-30T21:40:53.425" v="13068" actId="20577"/>
        <pc:sldMkLst>
          <pc:docMk/>
          <pc:sldMk cId="3482922824" sldId="345"/>
        </pc:sldMkLst>
        <pc:spChg chg="add mod">
          <ac:chgData name="Scott Catlett" userId="b3c64f98-15a1-453a-86c7-d399c1fcc09d" providerId="ADAL" clId="{AD51AB55-C6DD-48DE-9B38-38B843F923A2}" dt="2023-10-30T21:40:53.425" v="13068" actId="20577"/>
          <ac:spMkLst>
            <pc:docMk/>
            <pc:sldMk cId="3482922824" sldId="345"/>
            <ac:spMk id="3" creationId="{8C31B432-696B-3BEC-9ED7-6BD2DA8488DC}"/>
          </ac:spMkLst>
        </pc:spChg>
        <pc:spChg chg="mod">
          <ac:chgData name="Scott Catlett" userId="b3c64f98-15a1-453a-86c7-d399c1fcc09d" providerId="ADAL" clId="{AD51AB55-C6DD-48DE-9B38-38B843F923A2}" dt="2023-10-27T15:28:43.667" v="181" actId="20577"/>
          <ac:spMkLst>
            <pc:docMk/>
            <pc:sldMk cId="3482922824" sldId="345"/>
            <ac:spMk id="4" creationId="{D22FACF5-90C2-4D11-B41A-C750DC5B2DF5}"/>
          </ac:spMkLst>
        </pc:spChg>
        <pc:spChg chg="add mod">
          <ac:chgData name="Scott Catlett" userId="b3c64f98-15a1-453a-86c7-d399c1fcc09d" providerId="ADAL" clId="{AD51AB55-C6DD-48DE-9B38-38B843F923A2}" dt="2023-10-27T18:03:26.649" v="2062"/>
          <ac:spMkLst>
            <pc:docMk/>
            <pc:sldMk cId="3482922824" sldId="345"/>
            <ac:spMk id="5" creationId="{E4182CC6-3FE9-EBBB-958F-29B2B2519F2D}"/>
          </ac:spMkLst>
        </pc:spChg>
        <pc:spChg chg="mod">
          <ac:chgData name="Scott Catlett" userId="b3c64f98-15a1-453a-86c7-d399c1fcc09d" providerId="ADAL" clId="{AD51AB55-C6DD-48DE-9B38-38B843F923A2}" dt="2023-10-27T15:29:26.362" v="278" actId="20577"/>
          <ac:spMkLst>
            <pc:docMk/>
            <pc:sldMk cId="3482922824" sldId="345"/>
            <ac:spMk id="13" creationId="{EA4DD525-B1ED-4185-996B-72B60007A943}"/>
          </ac:spMkLst>
        </pc:spChg>
        <pc:spChg chg="del">
          <ac:chgData name="Scott Catlett" userId="b3c64f98-15a1-453a-86c7-d399c1fcc09d" providerId="ADAL" clId="{AD51AB55-C6DD-48DE-9B38-38B843F923A2}" dt="2023-10-27T15:28:57.407" v="183" actId="478"/>
          <ac:spMkLst>
            <pc:docMk/>
            <pc:sldMk cId="3482922824" sldId="345"/>
            <ac:spMk id="31" creationId="{F3A4A6E2-0905-489A-9953-8FC460F585F3}"/>
          </ac:spMkLst>
        </pc:spChg>
        <pc:spChg chg="del">
          <ac:chgData name="Scott Catlett" userId="b3c64f98-15a1-453a-86c7-d399c1fcc09d" providerId="ADAL" clId="{AD51AB55-C6DD-48DE-9B38-38B843F923A2}" dt="2023-10-27T15:28:40.505" v="179" actId="478"/>
          <ac:spMkLst>
            <pc:docMk/>
            <pc:sldMk cId="3482922824" sldId="345"/>
            <ac:spMk id="32" creationId="{CC9A6442-F2C6-47D7-A94C-3816797D3290}"/>
          </ac:spMkLst>
        </pc:spChg>
        <pc:picChg chg="add mod">
          <ac:chgData name="Scott Catlett" userId="b3c64f98-15a1-453a-86c7-d399c1fcc09d" providerId="ADAL" clId="{AD51AB55-C6DD-48DE-9B38-38B843F923A2}" dt="2023-10-27T15:29:01.209" v="184" actId="1076"/>
          <ac:picMkLst>
            <pc:docMk/>
            <pc:sldMk cId="3482922824" sldId="345"/>
            <ac:picMk id="2" creationId="{E83318B1-BECD-F362-BB02-D19D41C34F74}"/>
          </ac:picMkLst>
        </pc:picChg>
        <pc:picChg chg="del">
          <ac:chgData name="Scott Catlett" userId="b3c64f98-15a1-453a-86c7-d399c1fcc09d" providerId="ADAL" clId="{AD51AB55-C6DD-48DE-9B38-38B843F923A2}" dt="2023-10-27T15:28:38.693" v="178" actId="478"/>
          <ac:picMkLst>
            <pc:docMk/>
            <pc:sldMk cId="3482922824" sldId="345"/>
            <ac:picMk id="27" creationId="{1A64571D-E1B2-45FA-8691-B5BC0FD0C7FB}"/>
          </ac:picMkLst>
        </pc:picChg>
        <pc:picChg chg="del">
          <ac:chgData name="Scott Catlett" userId="b3c64f98-15a1-453a-86c7-d399c1fcc09d" providerId="ADAL" clId="{AD51AB55-C6DD-48DE-9B38-38B843F923A2}" dt="2023-10-27T15:28:42.085" v="180" actId="478"/>
          <ac:picMkLst>
            <pc:docMk/>
            <pc:sldMk cId="3482922824" sldId="345"/>
            <ac:picMk id="29" creationId="{27C2C9AD-6866-4701-8EEA-EADB37734FCF}"/>
          </ac:picMkLst>
        </pc:picChg>
      </pc:sldChg>
      <pc:sldChg chg="addSp modSp add del mod">
        <pc:chgData name="Scott Catlett" userId="b3c64f98-15a1-453a-86c7-d399c1fcc09d" providerId="ADAL" clId="{AD51AB55-C6DD-48DE-9B38-38B843F923A2}" dt="2023-10-27T21:41:43.194" v="11375" actId="47"/>
        <pc:sldMkLst>
          <pc:docMk/>
          <pc:sldMk cId="101371860" sldId="346"/>
        </pc:sldMkLst>
        <pc:spChg chg="mod">
          <ac:chgData name="Scott Catlett" userId="b3c64f98-15a1-453a-86c7-d399c1fcc09d" providerId="ADAL" clId="{AD51AB55-C6DD-48DE-9B38-38B843F923A2}" dt="2023-10-27T15:57:50.152" v="1262" actId="20577"/>
          <ac:spMkLst>
            <pc:docMk/>
            <pc:sldMk cId="101371860" sldId="346"/>
            <ac:spMk id="2" creationId="{AE9090EA-720C-4DF3-9D35-E54884C807AF}"/>
          </ac:spMkLst>
        </pc:spChg>
        <pc:spChg chg="mod">
          <ac:chgData name="Scott Catlett" userId="b3c64f98-15a1-453a-86c7-d399c1fcc09d" providerId="ADAL" clId="{AD51AB55-C6DD-48DE-9B38-38B843F923A2}" dt="2023-10-27T15:58:11.662" v="1421" actId="20577"/>
          <ac:spMkLst>
            <pc:docMk/>
            <pc:sldMk cId="101371860" sldId="346"/>
            <ac:spMk id="3" creationId="{799E66E1-A211-4FB5-AB6D-E193FB0B20B2}"/>
          </ac:spMkLst>
        </pc:spChg>
        <pc:spChg chg="add mod">
          <ac:chgData name="Scott Catlett" userId="b3c64f98-15a1-453a-86c7-d399c1fcc09d" providerId="ADAL" clId="{AD51AB55-C6DD-48DE-9B38-38B843F923A2}" dt="2023-10-27T18:03:42.509" v="2065"/>
          <ac:spMkLst>
            <pc:docMk/>
            <pc:sldMk cId="101371860" sldId="346"/>
            <ac:spMk id="4" creationId="{85F73531-1A08-C62D-8FE5-E721648E6D16}"/>
          </ac:spMkLst>
        </pc:spChg>
      </pc:sldChg>
      <pc:sldChg chg="del">
        <pc:chgData name="Scott Catlett" userId="b3c64f98-15a1-453a-86c7-d399c1fcc09d" providerId="ADAL" clId="{AD51AB55-C6DD-48DE-9B38-38B843F923A2}" dt="2023-10-27T15:24:02.723" v="9" actId="47"/>
        <pc:sldMkLst>
          <pc:docMk/>
          <pc:sldMk cId="1200001709" sldId="346"/>
        </pc:sldMkLst>
      </pc:sldChg>
      <pc:sldChg chg="addSp modSp add mod">
        <pc:chgData name="Scott Catlett" userId="b3c64f98-15a1-453a-86c7-d399c1fcc09d" providerId="ADAL" clId="{AD51AB55-C6DD-48DE-9B38-38B843F923A2}" dt="2023-10-27T22:33:27.915" v="12701" actId="6549"/>
        <pc:sldMkLst>
          <pc:docMk/>
          <pc:sldMk cId="27610623" sldId="347"/>
        </pc:sldMkLst>
        <pc:spChg chg="mod">
          <ac:chgData name="Scott Catlett" userId="b3c64f98-15a1-453a-86c7-d399c1fcc09d" providerId="ADAL" clId="{AD51AB55-C6DD-48DE-9B38-38B843F923A2}" dt="2023-10-27T18:29:05.809" v="3079" actId="20577"/>
          <ac:spMkLst>
            <pc:docMk/>
            <pc:sldMk cId="27610623" sldId="347"/>
            <ac:spMk id="2" creationId="{AE9090EA-720C-4DF3-9D35-E54884C807AF}"/>
          </ac:spMkLst>
        </pc:spChg>
        <pc:spChg chg="mod">
          <ac:chgData name="Scott Catlett" userId="b3c64f98-15a1-453a-86c7-d399c1fcc09d" providerId="ADAL" clId="{AD51AB55-C6DD-48DE-9B38-38B843F923A2}" dt="2023-10-27T22:33:27.915" v="12701" actId="6549"/>
          <ac:spMkLst>
            <pc:docMk/>
            <pc:sldMk cId="27610623" sldId="347"/>
            <ac:spMk id="3" creationId="{799E66E1-A211-4FB5-AB6D-E193FB0B20B2}"/>
          </ac:spMkLst>
        </pc:spChg>
        <pc:spChg chg="add mod">
          <ac:chgData name="Scott Catlett" userId="b3c64f98-15a1-453a-86c7-d399c1fcc09d" providerId="ADAL" clId="{AD51AB55-C6DD-48DE-9B38-38B843F923A2}" dt="2023-10-27T18:03:45.113" v="2067"/>
          <ac:spMkLst>
            <pc:docMk/>
            <pc:sldMk cId="27610623" sldId="347"/>
            <ac:spMk id="4" creationId="{4ACBF60E-55B7-1F20-2901-902543706AE6}"/>
          </ac:spMkLst>
        </pc:spChg>
      </pc:sldChg>
      <pc:sldChg chg="del">
        <pc:chgData name="Scott Catlett" userId="b3c64f98-15a1-453a-86c7-d399c1fcc09d" providerId="ADAL" clId="{AD51AB55-C6DD-48DE-9B38-38B843F923A2}" dt="2023-10-27T15:24:04.950" v="10" actId="47"/>
        <pc:sldMkLst>
          <pc:docMk/>
          <pc:sldMk cId="1208117731" sldId="347"/>
        </pc:sldMkLst>
      </pc:sldChg>
      <pc:sldChg chg="del">
        <pc:chgData name="Scott Catlett" userId="b3c64f98-15a1-453a-86c7-d399c1fcc09d" providerId="ADAL" clId="{AD51AB55-C6DD-48DE-9B38-38B843F923A2}" dt="2023-10-27T15:24:09.076" v="11" actId="47"/>
        <pc:sldMkLst>
          <pc:docMk/>
          <pc:sldMk cId="2039423364" sldId="348"/>
        </pc:sldMkLst>
      </pc:sldChg>
      <pc:sldChg chg="addSp delSp modSp add mod">
        <pc:chgData name="Scott Catlett" userId="b3c64f98-15a1-453a-86c7-d399c1fcc09d" providerId="ADAL" clId="{AD51AB55-C6DD-48DE-9B38-38B843F923A2}" dt="2023-10-27T22:09:00.854" v="12322" actId="21"/>
        <pc:sldMkLst>
          <pc:docMk/>
          <pc:sldMk cId="2269003847" sldId="348"/>
        </pc:sldMkLst>
        <pc:spChg chg="mod">
          <ac:chgData name="Scott Catlett" userId="b3c64f98-15a1-453a-86c7-d399c1fcc09d" providerId="ADAL" clId="{AD51AB55-C6DD-48DE-9B38-38B843F923A2}" dt="2023-10-27T21:00:18.774" v="9816" actId="20577"/>
          <ac:spMkLst>
            <pc:docMk/>
            <pc:sldMk cId="2269003847" sldId="348"/>
            <ac:spMk id="2" creationId="{AE9090EA-720C-4DF3-9D35-E54884C807AF}"/>
          </ac:spMkLst>
        </pc:spChg>
        <pc:spChg chg="del mod">
          <ac:chgData name="Scott Catlett" userId="b3c64f98-15a1-453a-86c7-d399c1fcc09d" providerId="ADAL" clId="{AD51AB55-C6DD-48DE-9B38-38B843F923A2}" dt="2023-10-27T21:00:22.932" v="9817" actId="478"/>
          <ac:spMkLst>
            <pc:docMk/>
            <pc:sldMk cId="2269003847" sldId="348"/>
            <ac:spMk id="3" creationId="{799E66E1-A211-4FB5-AB6D-E193FB0B20B2}"/>
          </ac:spMkLst>
        </pc:spChg>
        <pc:spChg chg="add del mod">
          <ac:chgData name="Scott Catlett" userId="b3c64f98-15a1-453a-86c7-d399c1fcc09d" providerId="ADAL" clId="{AD51AB55-C6DD-48DE-9B38-38B843F923A2}" dt="2023-10-27T18:03:22.260" v="2061" actId="1076"/>
          <ac:spMkLst>
            <pc:docMk/>
            <pc:sldMk cId="2269003847" sldId="348"/>
            <ac:spMk id="4" creationId="{B6E97442-7588-959D-DEF3-22D40C583FEE}"/>
          </ac:spMkLst>
        </pc:spChg>
        <pc:spChg chg="add del mod">
          <ac:chgData name="Scott Catlett" userId="b3c64f98-15a1-453a-86c7-d399c1fcc09d" providerId="ADAL" clId="{AD51AB55-C6DD-48DE-9B38-38B843F923A2}" dt="2023-10-27T18:03:50.296" v="2071"/>
          <ac:spMkLst>
            <pc:docMk/>
            <pc:sldMk cId="2269003847" sldId="348"/>
            <ac:spMk id="5" creationId="{08F094B2-305D-A90C-630C-B3F0882CF3C1}"/>
          </ac:spMkLst>
        </pc:spChg>
        <pc:spChg chg="add del mod">
          <ac:chgData name="Scott Catlett" userId="b3c64f98-15a1-453a-86c7-d399c1fcc09d" providerId="ADAL" clId="{AD51AB55-C6DD-48DE-9B38-38B843F923A2}" dt="2023-10-27T21:00:24.379" v="9818" actId="478"/>
          <ac:spMkLst>
            <pc:docMk/>
            <pc:sldMk cId="2269003847" sldId="348"/>
            <ac:spMk id="7" creationId="{38B04613-862D-A3AE-6CC3-281CA9906398}"/>
          </ac:spMkLst>
        </pc:spChg>
        <pc:spChg chg="add mod">
          <ac:chgData name="Scott Catlett" userId="b3c64f98-15a1-453a-86c7-d399c1fcc09d" providerId="ADAL" clId="{AD51AB55-C6DD-48DE-9B38-38B843F923A2}" dt="2023-10-27T21:07:09.505" v="10251" actId="20577"/>
          <ac:spMkLst>
            <pc:docMk/>
            <pc:sldMk cId="2269003847" sldId="348"/>
            <ac:spMk id="9" creationId="{55D429A4-0D88-818E-06AE-693FBDB03A3A}"/>
          </ac:spMkLst>
        </pc:spChg>
        <pc:spChg chg="add del mod">
          <ac:chgData name="Scott Catlett" userId="b3c64f98-15a1-453a-86c7-d399c1fcc09d" providerId="ADAL" clId="{AD51AB55-C6DD-48DE-9B38-38B843F923A2}" dt="2023-10-27T22:09:00.854" v="12322" actId="21"/>
          <ac:spMkLst>
            <pc:docMk/>
            <pc:sldMk cId="2269003847" sldId="348"/>
            <ac:spMk id="10" creationId="{C8748FD2-C875-ECE8-94E2-568E52B5ED85}"/>
          </ac:spMkLst>
        </pc:spChg>
        <pc:graphicFrameChg chg="add mod">
          <ac:chgData name="Scott Catlett" userId="b3c64f98-15a1-453a-86c7-d399c1fcc09d" providerId="ADAL" clId="{AD51AB55-C6DD-48DE-9B38-38B843F923A2}" dt="2023-10-27T21:06:14.632" v="10079" actId="1076"/>
          <ac:graphicFrameMkLst>
            <pc:docMk/>
            <pc:sldMk cId="2269003847" sldId="348"/>
            <ac:graphicFrameMk id="8" creationId="{856D4CFC-8F45-7D7D-DCB5-89EA356D036E}"/>
          </ac:graphicFrameMkLst>
        </pc:graphicFrameChg>
      </pc:sldChg>
      <pc:sldChg chg="new del">
        <pc:chgData name="Scott Catlett" userId="b3c64f98-15a1-453a-86c7-d399c1fcc09d" providerId="ADAL" clId="{AD51AB55-C6DD-48DE-9B38-38B843F923A2}" dt="2023-10-27T15:38:51.230" v="1042" actId="47"/>
        <pc:sldMkLst>
          <pc:docMk/>
          <pc:sldMk cId="1728651855" sldId="349"/>
        </pc:sldMkLst>
      </pc:sldChg>
      <pc:sldChg chg="modSp add mod">
        <pc:chgData name="Scott Catlett" userId="b3c64f98-15a1-453a-86c7-d399c1fcc09d" providerId="ADAL" clId="{AD51AB55-C6DD-48DE-9B38-38B843F923A2}" dt="2023-10-27T15:40:07.206" v="1147" actId="20577"/>
        <pc:sldMkLst>
          <pc:docMk/>
          <pc:sldMk cId="1861903351" sldId="349"/>
        </pc:sldMkLst>
        <pc:spChg chg="mod">
          <ac:chgData name="Scott Catlett" userId="b3c64f98-15a1-453a-86c7-d399c1fcc09d" providerId="ADAL" clId="{AD51AB55-C6DD-48DE-9B38-38B843F923A2}" dt="2023-10-27T15:40:07.206" v="1147" actId="20577"/>
          <ac:spMkLst>
            <pc:docMk/>
            <pc:sldMk cId="1861903351" sldId="349"/>
            <ac:spMk id="3" creationId="{DD902333-D41D-467C-920B-3FC235F3168F}"/>
          </ac:spMkLst>
        </pc:spChg>
      </pc:sldChg>
      <pc:sldChg chg="del">
        <pc:chgData name="Scott Catlett" userId="b3c64f98-15a1-453a-86c7-d399c1fcc09d" providerId="ADAL" clId="{AD51AB55-C6DD-48DE-9B38-38B843F923A2}" dt="2023-10-27T15:25:58.222" v="25" actId="47"/>
        <pc:sldMkLst>
          <pc:docMk/>
          <pc:sldMk cId="3379221760" sldId="349"/>
        </pc:sldMkLst>
      </pc:sldChg>
      <pc:sldChg chg="addSp modSp add del mod">
        <pc:chgData name="Scott Catlett" userId="b3c64f98-15a1-453a-86c7-d399c1fcc09d" providerId="ADAL" clId="{AD51AB55-C6DD-48DE-9B38-38B843F923A2}" dt="2023-10-27T21:44:55.671" v="11613" actId="47"/>
        <pc:sldMkLst>
          <pc:docMk/>
          <pc:sldMk cId="2244307309" sldId="350"/>
        </pc:sldMkLst>
        <pc:spChg chg="mod">
          <ac:chgData name="Scott Catlett" userId="b3c64f98-15a1-453a-86c7-d399c1fcc09d" providerId="ADAL" clId="{AD51AB55-C6DD-48DE-9B38-38B843F923A2}" dt="2023-10-27T21:43:42.059" v="11564" actId="20577"/>
          <ac:spMkLst>
            <pc:docMk/>
            <pc:sldMk cId="2244307309" sldId="350"/>
            <ac:spMk id="2" creationId="{AE9090EA-720C-4DF3-9D35-E54884C807AF}"/>
          </ac:spMkLst>
        </pc:spChg>
        <pc:spChg chg="add mod">
          <ac:chgData name="Scott Catlett" userId="b3c64f98-15a1-453a-86c7-d399c1fcc09d" providerId="ADAL" clId="{AD51AB55-C6DD-48DE-9B38-38B843F923A2}" dt="2023-10-27T18:03:57.673" v="2075"/>
          <ac:spMkLst>
            <pc:docMk/>
            <pc:sldMk cId="2244307309" sldId="350"/>
            <ac:spMk id="4" creationId="{3C135CA0-6F26-D9BB-9B5F-3EABCC76C48A}"/>
          </ac:spMkLst>
        </pc:spChg>
      </pc:sldChg>
      <pc:sldChg chg="del">
        <pc:chgData name="Scott Catlett" userId="b3c64f98-15a1-453a-86c7-d399c1fcc09d" providerId="ADAL" clId="{AD51AB55-C6DD-48DE-9B38-38B843F923A2}" dt="2023-10-27T15:25:03.184" v="20" actId="47"/>
        <pc:sldMkLst>
          <pc:docMk/>
          <pc:sldMk cId="3044180279" sldId="350"/>
        </pc:sldMkLst>
      </pc:sldChg>
      <pc:sldChg chg="del">
        <pc:chgData name="Scott Catlett" userId="b3c64f98-15a1-453a-86c7-d399c1fcc09d" providerId="ADAL" clId="{AD51AB55-C6DD-48DE-9B38-38B843F923A2}" dt="2023-10-27T15:23:37.741" v="3" actId="47"/>
        <pc:sldMkLst>
          <pc:docMk/>
          <pc:sldMk cId="139595302" sldId="351"/>
        </pc:sldMkLst>
      </pc:sldChg>
      <pc:sldChg chg="modSp add mod">
        <pc:chgData name="Scott Catlett" userId="b3c64f98-15a1-453a-86c7-d399c1fcc09d" providerId="ADAL" clId="{AD51AB55-C6DD-48DE-9B38-38B843F923A2}" dt="2023-10-27T22:25:02.721" v="12542" actId="20577"/>
        <pc:sldMkLst>
          <pc:docMk/>
          <pc:sldMk cId="437970830" sldId="351"/>
        </pc:sldMkLst>
        <pc:spChg chg="mod">
          <ac:chgData name="Scott Catlett" userId="b3c64f98-15a1-453a-86c7-d399c1fcc09d" providerId="ADAL" clId="{AD51AB55-C6DD-48DE-9B38-38B843F923A2}" dt="2023-10-27T22:25:02.721" v="12542" actId="20577"/>
          <ac:spMkLst>
            <pc:docMk/>
            <pc:sldMk cId="437970830" sldId="351"/>
            <ac:spMk id="3" creationId="{DD902333-D41D-467C-920B-3FC235F3168F}"/>
          </ac:spMkLst>
        </pc:spChg>
      </pc:sldChg>
      <pc:sldChg chg="addSp modSp add del">
        <pc:chgData name="Scott Catlett" userId="b3c64f98-15a1-453a-86c7-d399c1fcc09d" providerId="ADAL" clId="{AD51AB55-C6DD-48DE-9B38-38B843F923A2}" dt="2023-10-27T21:38:10.086" v="11040" actId="47"/>
        <pc:sldMkLst>
          <pc:docMk/>
          <pc:sldMk cId="85629182" sldId="352"/>
        </pc:sldMkLst>
        <pc:spChg chg="add mod">
          <ac:chgData name="Scott Catlett" userId="b3c64f98-15a1-453a-86c7-d399c1fcc09d" providerId="ADAL" clId="{AD51AB55-C6DD-48DE-9B38-38B843F923A2}" dt="2023-10-27T18:03:43.263" v="2066"/>
          <ac:spMkLst>
            <pc:docMk/>
            <pc:sldMk cId="85629182" sldId="352"/>
            <ac:spMk id="4" creationId="{BC8DC6B5-0524-7FB3-48F5-5ACA97FFFE4D}"/>
          </ac:spMkLst>
        </pc:spChg>
      </pc:sldChg>
      <pc:sldChg chg="del">
        <pc:chgData name="Scott Catlett" userId="b3c64f98-15a1-453a-86c7-d399c1fcc09d" providerId="ADAL" clId="{AD51AB55-C6DD-48DE-9B38-38B843F923A2}" dt="2023-10-27T15:23:37.741" v="3" actId="47"/>
        <pc:sldMkLst>
          <pc:docMk/>
          <pc:sldMk cId="780045274" sldId="352"/>
        </pc:sldMkLst>
      </pc:sldChg>
      <pc:sldChg chg="addSp modSp add mod">
        <pc:chgData name="Scott Catlett" userId="b3c64f98-15a1-453a-86c7-d399c1fcc09d" providerId="ADAL" clId="{AD51AB55-C6DD-48DE-9B38-38B843F923A2}" dt="2023-10-30T21:56:49.023" v="13299" actId="313"/>
        <pc:sldMkLst>
          <pc:docMk/>
          <pc:sldMk cId="909817540" sldId="353"/>
        </pc:sldMkLst>
        <pc:spChg chg="mod">
          <ac:chgData name="Scott Catlett" userId="b3c64f98-15a1-453a-86c7-d399c1fcc09d" providerId="ADAL" clId="{AD51AB55-C6DD-48DE-9B38-38B843F923A2}" dt="2023-10-27T19:20:46.427" v="7562"/>
          <ac:spMkLst>
            <pc:docMk/>
            <pc:sldMk cId="909817540" sldId="353"/>
            <ac:spMk id="2" creationId="{AE9090EA-720C-4DF3-9D35-E54884C807AF}"/>
          </ac:spMkLst>
        </pc:spChg>
        <pc:spChg chg="mod">
          <ac:chgData name="Scott Catlett" userId="b3c64f98-15a1-453a-86c7-d399c1fcc09d" providerId="ADAL" clId="{AD51AB55-C6DD-48DE-9B38-38B843F923A2}" dt="2023-10-30T21:56:49.023" v="13299" actId="313"/>
          <ac:spMkLst>
            <pc:docMk/>
            <pc:sldMk cId="909817540" sldId="353"/>
            <ac:spMk id="3" creationId="{799E66E1-A211-4FB5-AB6D-E193FB0B20B2}"/>
          </ac:spMkLst>
        </pc:spChg>
        <pc:spChg chg="add mod">
          <ac:chgData name="Scott Catlett" userId="b3c64f98-15a1-453a-86c7-d399c1fcc09d" providerId="ADAL" clId="{AD51AB55-C6DD-48DE-9B38-38B843F923A2}" dt="2023-10-27T18:03:46.037" v="2068"/>
          <ac:spMkLst>
            <pc:docMk/>
            <pc:sldMk cId="909817540" sldId="353"/>
            <ac:spMk id="4" creationId="{FB8B2CED-2096-C431-2081-D1836CD13F87}"/>
          </ac:spMkLst>
        </pc:spChg>
      </pc:sldChg>
      <pc:sldChg chg="del">
        <pc:chgData name="Scott Catlett" userId="b3c64f98-15a1-453a-86c7-d399c1fcc09d" providerId="ADAL" clId="{AD51AB55-C6DD-48DE-9B38-38B843F923A2}" dt="2023-10-27T15:23:44.062" v="5" actId="47"/>
        <pc:sldMkLst>
          <pc:docMk/>
          <pc:sldMk cId="3503214960" sldId="354"/>
        </pc:sldMkLst>
      </pc:sldChg>
      <pc:sldChg chg="addSp modSp add mod ord">
        <pc:chgData name="Scott Catlett" userId="b3c64f98-15a1-453a-86c7-d399c1fcc09d" providerId="ADAL" clId="{AD51AB55-C6DD-48DE-9B38-38B843F923A2}" dt="2023-10-27T22:48:27.311" v="12975" actId="1076"/>
        <pc:sldMkLst>
          <pc:docMk/>
          <pc:sldMk cId="4116150042" sldId="354"/>
        </pc:sldMkLst>
        <pc:spChg chg="mod">
          <ac:chgData name="Scott Catlett" userId="b3c64f98-15a1-453a-86c7-d399c1fcc09d" providerId="ADAL" clId="{AD51AB55-C6DD-48DE-9B38-38B843F923A2}" dt="2023-10-27T21:44:53.417" v="11612" actId="20577"/>
          <ac:spMkLst>
            <pc:docMk/>
            <pc:sldMk cId="4116150042" sldId="354"/>
            <ac:spMk id="2" creationId="{AE9090EA-720C-4DF3-9D35-E54884C807AF}"/>
          </ac:spMkLst>
        </pc:spChg>
        <pc:spChg chg="mod">
          <ac:chgData name="Scott Catlett" userId="b3c64f98-15a1-453a-86c7-d399c1fcc09d" providerId="ADAL" clId="{AD51AB55-C6DD-48DE-9B38-38B843F923A2}" dt="2023-10-27T22:48:23.304" v="12974" actId="20577"/>
          <ac:spMkLst>
            <pc:docMk/>
            <pc:sldMk cId="4116150042" sldId="354"/>
            <ac:spMk id="3" creationId="{799E66E1-A211-4FB5-AB6D-E193FB0B20B2}"/>
          </ac:spMkLst>
        </pc:spChg>
        <pc:spChg chg="add mod">
          <ac:chgData name="Scott Catlett" userId="b3c64f98-15a1-453a-86c7-d399c1fcc09d" providerId="ADAL" clId="{AD51AB55-C6DD-48DE-9B38-38B843F923A2}" dt="2023-10-27T18:03:58.295" v="2076"/>
          <ac:spMkLst>
            <pc:docMk/>
            <pc:sldMk cId="4116150042" sldId="354"/>
            <ac:spMk id="5" creationId="{988DB082-0707-2C94-FC56-48EFD82F0286}"/>
          </ac:spMkLst>
        </pc:spChg>
        <pc:graphicFrameChg chg="add mod modGraphic">
          <ac:chgData name="Scott Catlett" userId="b3c64f98-15a1-453a-86c7-d399c1fcc09d" providerId="ADAL" clId="{AD51AB55-C6DD-48DE-9B38-38B843F923A2}" dt="2023-10-27T22:48:27.311" v="12975" actId="1076"/>
          <ac:graphicFrameMkLst>
            <pc:docMk/>
            <pc:sldMk cId="4116150042" sldId="354"/>
            <ac:graphicFrameMk id="4" creationId="{770D0950-EFE3-BE2C-D2AA-C97AB3A43E2A}"/>
          </ac:graphicFrameMkLst>
        </pc:graphicFrameChg>
      </pc:sldChg>
      <pc:sldChg chg="addSp modSp add mod ord">
        <pc:chgData name="Scott Catlett" userId="b3c64f98-15a1-453a-86c7-d399c1fcc09d" providerId="ADAL" clId="{AD51AB55-C6DD-48DE-9B38-38B843F923A2}" dt="2023-10-27T22:34:11.117" v="12709" actId="20577"/>
        <pc:sldMkLst>
          <pc:docMk/>
          <pc:sldMk cId="1945061192" sldId="355"/>
        </pc:sldMkLst>
        <pc:spChg chg="mod">
          <ac:chgData name="Scott Catlett" userId="b3c64f98-15a1-453a-86c7-d399c1fcc09d" providerId="ADAL" clId="{AD51AB55-C6DD-48DE-9B38-38B843F923A2}" dt="2023-10-27T21:38:36.531" v="11059" actId="20577"/>
          <ac:spMkLst>
            <pc:docMk/>
            <pc:sldMk cId="1945061192" sldId="355"/>
            <ac:spMk id="2" creationId="{AE9090EA-720C-4DF3-9D35-E54884C807AF}"/>
          </ac:spMkLst>
        </pc:spChg>
        <pc:spChg chg="mod">
          <ac:chgData name="Scott Catlett" userId="b3c64f98-15a1-453a-86c7-d399c1fcc09d" providerId="ADAL" clId="{AD51AB55-C6DD-48DE-9B38-38B843F923A2}" dt="2023-10-27T22:34:11.117" v="12709" actId="20577"/>
          <ac:spMkLst>
            <pc:docMk/>
            <pc:sldMk cId="1945061192" sldId="355"/>
            <ac:spMk id="3" creationId="{799E66E1-A211-4FB5-AB6D-E193FB0B20B2}"/>
          </ac:spMkLst>
        </pc:spChg>
        <pc:spChg chg="add mod">
          <ac:chgData name="Scott Catlett" userId="b3c64f98-15a1-453a-86c7-d399c1fcc09d" providerId="ADAL" clId="{AD51AB55-C6DD-48DE-9B38-38B843F923A2}" dt="2023-10-27T18:03:41.676" v="2064"/>
          <ac:spMkLst>
            <pc:docMk/>
            <pc:sldMk cId="1945061192" sldId="355"/>
            <ac:spMk id="4" creationId="{DD73AFCD-B4C5-72C3-7EF1-9AD49D66BD54}"/>
          </ac:spMkLst>
        </pc:spChg>
      </pc:sldChg>
      <pc:sldChg chg="del">
        <pc:chgData name="Scott Catlett" userId="b3c64f98-15a1-453a-86c7-d399c1fcc09d" providerId="ADAL" clId="{AD51AB55-C6DD-48DE-9B38-38B843F923A2}" dt="2023-10-27T15:23:37.741" v="3" actId="47"/>
        <pc:sldMkLst>
          <pc:docMk/>
          <pc:sldMk cId="2667120889" sldId="355"/>
        </pc:sldMkLst>
      </pc:sldChg>
      <pc:sldChg chg="addSp delSp modSp add del mod ord modClrScheme chgLayout">
        <pc:chgData name="Scott Catlett" userId="b3c64f98-15a1-453a-86c7-d399c1fcc09d" providerId="ADAL" clId="{AD51AB55-C6DD-48DE-9B38-38B843F923A2}" dt="2023-10-27T21:00:32.007" v="9820" actId="47"/>
        <pc:sldMkLst>
          <pc:docMk/>
          <pc:sldMk cId="1793597002" sldId="356"/>
        </pc:sldMkLst>
        <pc:spChg chg="mod">
          <ac:chgData name="Scott Catlett" userId="b3c64f98-15a1-453a-86c7-d399c1fcc09d" providerId="ADAL" clId="{AD51AB55-C6DD-48DE-9B38-38B843F923A2}" dt="2023-10-27T20:59:40.248" v="9754" actId="26606"/>
          <ac:spMkLst>
            <pc:docMk/>
            <pc:sldMk cId="1793597002" sldId="356"/>
            <ac:spMk id="2" creationId="{AE9090EA-720C-4DF3-9D35-E54884C807AF}"/>
          </ac:spMkLst>
        </pc:spChg>
        <pc:spChg chg="del mod">
          <ac:chgData name="Scott Catlett" userId="b3c64f98-15a1-453a-86c7-d399c1fcc09d" providerId="ADAL" clId="{AD51AB55-C6DD-48DE-9B38-38B843F923A2}" dt="2023-10-27T20:59:40.248" v="9754" actId="26606"/>
          <ac:spMkLst>
            <pc:docMk/>
            <pc:sldMk cId="1793597002" sldId="356"/>
            <ac:spMk id="3" creationId="{799E66E1-A211-4FB5-AB6D-E193FB0B20B2}"/>
          </ac:spMkLst>
        </pc:spChg>
        <pc:spChg chg="add mod">
          <ac:chgData name="Scott Catlett" userId="b3c64f98-15a1-453a-86c7-d399c1fcc09d" providerId="ADAL" clId="{AD51AB55-C6DD-48DE-9B38-38B843F923A2}" dt="2023-10-27T20:59:40.248" v="9754" actId="26606"/>
          <ac:spMkLst>
            <pc:docMk/>
            <pc:sldMk cId="1793597002" sldId="356"/>
            <ac:spMk id="4" creationId="{0A5AEADC-1F67-EE9B-34E4-E93B94788314}"/>
          </ac:spMkLst>
        </pc:spChg>
        <pc:graphicFrameChg chg="add mod">
          <ac:chgData name="Scott Catlett" userId="b3c64f98-15a1-453a-86c7-d399c1fcc09d" providerId="ADAL" clId="{AD51AB55-C6DD-48DE-9B38-38B843F923A2}" dt="2023-10-27T20:59:40.248" v="9754" actId="26606"/>
          <ac:graphicFrameMkLst>
            <pc:docMk/>
            <pc:sldMk cId="1793597002" sldId="356"/>
            <ac:graphicFrameMk id="6" creationId="{25DBCC0A-A8A9-CFAB-E78C-0E5FC68523AF}"/>
          </ac:graphicFrameMkLst>
        </pc:graphicFrameChg>
      </pc:sldChg>
      <pc:sldChg chg="addSp modSp add mod">
        <pc:chgData name="Scott Catlett" userId="b3c64f98-15a1-453a-86c7-d399c1fcc09d" providerId="ADAL" clId="{AD51AB55-C6DD-48DE-9B38-38B843F923A2}" dt="2023-10-30T21:44:53.541" v="13146" actId="20577"/>
        <pc:sldMkLst>
          <pc:docMk/>
          <pc:sldMk cId="2257694863" sldId="357"/>
        </pc:sldMkLst>
        <pc:spChg chg="mod">
          <ac:chgData name="Scott Catlett" userId="b3c64f98-15a1-453a-86c7-d399c1fcc09d" providerId="ADAL" clId="{AD51AB55-C6DD-48DE-9B38-38B843F923A2}" dt="2023-10-27T18:04:22.367" v="2102" actId="20577"/>
          <ac:spMkLst>
            <pc:docMk/>
            <pc:sldMk cId="2257694863" sldId="357"/>
            <ac:spMk id="2" creationId="{AE9090EA-720C-4DF3-9D35-E54884C807AF}"/>
          </ac:spMkLst>
        </pc:spChg>
        <pc:spChg chg="mod">
          <ac:chgData name="Scott Catlett" userId="b3c64f98-15a1-453a-86c7-d399c1fcc09d" providerId="ADAL" clId="{AD51AB55-C6DD-48DE-9B38-38B843F923A2}" dt="2023-10-30T21:44:53.541" v="13146" actId="20577"/>
          <ac:spMkLst>
            <pc:docMk/>
            <pc:sldMk cId="2257694863" sldId="357"/>
            <ac:spMk id="3" creationId="{799E66E1-A211-4FB5-AB6D-E193FB0B20B2}"/>
          </ac:spMkLst>
        </pc:spChg>
        <pc:spChg chg="add mod">
          <ac:chgData name="Scott Catlett" userId="b3c64f98-15a1-453a-86c7-d399c1fcc09d" providerId="ADAL" clId="{AD51AB55-C6DD-48DE-9B38-38B843F923A2}" dt="2023-10-27T18:03:51.790" v="2072"/>
          <ac:spMkLst>
            <pc:docMk/>
            <pc:sldMk cId="2257694863" sldId="357"/>
            <ac:spMk id="4" creationId="{C88DB7AD-AB85-F34D-3BBC-ECCCBA0DA223}"/>
          </ac:spMkLst>
        </pc:spChg>
      </pc:sldChg>
      <pc:sldChg chg="addSp modSp add mod">
        <pc:chgData name="Scott Catlett" userId="b3c64f98-15a1-453a-86c7-d399c1fcc09d" providerId="ADAL" clId="{AD51AB55-C6DD-48DE-9B38-38B843F923A2}" dt="2023-10-27T22:40:49.157" v="12821" actId="20577"/>
        <pc:sldMkLst>
          <pc:docMk/>
          <pc:sldMk cId="1828623118" sldId="358"/>
        </pc:sldMkLst>
        <pc:spChg chg="mod">
          <ac:chgData name="Scott Catlett" userId="b3c64f98-15a1-453a-86c7-d399c1fcc09d" providerId="ADAL" clId="{AD51AB55-C6DD-48DE-9B38-38B843F923A2}" dt="2023-10-27T18:04:42.876" v="2127" actId="20577"/>
          <ac:spMkLst>
            <pc:docMk/>
            <pc:sldMk cId="1828623118" sldId="358"/>
            <ac:spMk id="2" creationId="{AE9090EA-720C-4DF3-9D35-E54884C807AF}"/>
          </ac:spMkLst>
        </pc:spChg>
        <pc:spChg chg="mod">
          <ac:chgData name="Scott Catlett" userId="b3c64f98-15a1-453a-86c7-d399c1fcc09d" providerId="ADAL" clId="{AD51AB55-C6DD-48DE-9B38-38B843F923A2}" dt="2023-10-27T22:40:49.157" v="12821" actId="20577"/>
          <ac:spMkLst>
            <pc:docMk/>
            <pc:sldMk cId="1828623118" sldId="358"/>
            <ac:spMk id="3" creationId="{799E66E1-A211-4FB5-AB6D-E193FB0B20B2}"/>
          </ac:spMkLst>
        </pc:spChg>
        <pc:spChg chg="add mod">
          <ac:chgData name="Scott Catlett" userId="b3c64f98-15a1-453a-86c7-d399c1fcc09d" providerId="ADAL" clId="{AD51AB55-C6DD-48DE-9B38-38B843F923A2}" dt="2023-10-27T18:03:55.319" v="2073"/>
          <ac:spMkLst>
            <pc:docMk/>
            <pc:sldMk cId="1828623118" sldId="358"/>
            <ac:spMk id="4" creationId="{371E5FCD-3CA4-CB13-EF7F-D05FAA7C58F9}"/>
          </ac:spMkLst>
        </pc:spChg>
      </pc:sldChg>
      <pc:sldChg chg="del">
        <pc:chgData name="Scott Catlett" userId="b3c64f98-15a1-453a-86c7-d399c1fcc09d" providerId="ADAL" clId="{AD51AB55-C6DD-48DE-9B38-38B843F923A2}" dt="2023-10-27T15:25:06.932" v="22" actId="47"/>
        <pc:sldMkLst>
          <pc:docMk/>
          <pc:sldMk cId="2466097426" sldId="358"/>
        </pc:sldMkLst>
      </pc:sldChg>
      <pc:sldChg chg="del">
        <pc:chgData name="Scott Catlett" userId="b3c64f98-15a1-453a-86c7-d399c1fcc09d" providerId="ADAL" clId="{AD51AB55-C6DD-48DE-9B38-38B843F923A2}" dt="2023-10-27T15:25:03.184" v="20" actId="47"/>
        <pc:sldMkLst>
          <pc:docMk/>
          <pc:sldMk cId="1978837289" sldId="359"/>
        </pc:sldMkLst>
      </pc:sldChg>
      <pc:sldChg chg="addSp modSp add del mod ord">
        <pc:chgData name="Scott Catlett" userId="b3c64f98-15a1-453a-86c7-d399c1fcc09d" providerId="ADAL" clId="{AD51AB55-C6DD-48DE-9B38-38B843F923A2}" dt="2023-10-27T22:15:30.447" v="12391" actId="47"/>
        <pc:sldMkLst>
          <pc:docMk/>
          <pc:sldMk cId="2611558070" sldId="359"/>
        </pc:sldMkLst>
        <pc:spChg chg="mod">
          <ac:chgData name="Scott Catlett" userId="b3c64f98-15a1-453a-86c7-d399c1fcc09d" providerId="ADAL" clId="{AD51AB55-C6DD-48DE-9B38-38B843F923A2}" dt="2023-10-27T18:05:19.916" v="2166" actId="20577"/>
          <ac:spMkLst>
            <pc:docMk/>
            <pc:sldMk cId="2611558070" sldId="359"/>
            <ac:spMk id="2" creationId="{AE9090EA-720C-4DF3-9D35-E54884C807AF}"/>
          </ac:spMkLst>
        </pc:spChg>
        <pc:spChg chg="mod">
          <ac:chgData name="Scott Catlett" userId="b3c64f98-15a1-453a-86c7-d399c1fcc09d" providerId="ADAL" clId="{AD51AB55-C6DD-48DE-9B38-38B843F923A2}" dt="2023-10-27T21:11:48.556" v="10271" actId="1036"/>
          <ac:spMkLst>
            <pc:docMk/>
            <pc:sldMk cId="2611558070" sldId="359"/>
            <ac:spMk id="3" creationId="{799E66E1-A211-4FB5-AB6D-E193FB0B20B2}"/>
          </ac:spMkLst>
        </pc:spChg>
        <pc:spChg chg="add mod">
          <ac:chgData name="Scott Catlett" userId="b3c64f98-15a1-453a-86c7-d399c1fcc09d" providerId="ADAL" clId="{AD51AB55-C6DD-48DE-9B38-38B843F923A2}" dt="2023-10-27T18:03:56.290" v="2074"/>
          <ac:spMkLst>
            <pc:docMk/>
            <pc:sldMk cId="2611558070" sldId="359"/>
            <ac:spMk id="4" creationId="{AD32C615-3683-8AB6-C204-A4C5069CF1F6}"/>
          </ac:spMkLst>
        </pc:spChg>
      </pc:sldChg>
      <pc:sldChg chg="addSp modSp add del mod">
        <pc:chgData name="Scott Catlett" userId="b3c64f98-15a1-453a-86c7-d399c1fcc09d" providerId="ADAL" clId="{AD51AB55-C6DD-48DE-9B38-38B843F923A2}" dt="2023-10-27T21:43:55.168" v="11567" actId="47"/>
        <pc:sldMkLst>
          <pc:docMk/>
          <pc:sldMk cId="3994815101" sldId="360"/>
        </pc:sldMkLst>
        <pc:spChg chg="mod">
          <ac:chgData name="Scott Catlett" userId="b3c64f98-15a1-453a-86c7-d399c1fcc09d" providerId="ADAL" clId="{AD51AB55-C6DD-48DE-9B38-38B843F923A2}" dt="2023-10-27T17:58:16.988" v="1978" actId="20577"/>
          <ac:spMkLst>
            <pc:docMk/>
            <pc:sldMk cId="3994815101" sldId="360"/>
            <ac:spMk id="2" creationId="{AE9090EA-720C-4DF3-9D35-E54884C807AF}"/>
          </ac:spMkLst>
        </pc:spChg>
        <pc:spChg chg="mod">
          <ac:chgData name="Scott Catlett" userId="b3c64f98-15a1-453a-86c7-d399c1fcc09d" providerId="ADAL" clId="{AD51AB55-C6DD-48DE-9B38-38B843F923A2}" dt="2023-10-27T17:58:32.315" v="1981" actId="20577"/>
          <ac:spMkLst>
            <pc:docMk/>
            <pc:sldMk cId="3994815101" sldId="360"/>
            <ac:spMk id="3" creationId="{799E66E1-A211-4FB5-AB6D-E193FB0B20B2}"/>
          </ac:spMkLst>
        </pc:spChg>
        <pc:spChg chg="add mod">
          <ac:chgData name="Scott Catlett" userId="b3c64f98-15a1-453a-86c7-d399c1fcc09d" providerId="ADAL" clId="{AD51AB55-C6DD-48DE-9B38-38B843F923A2}" dt="2023-10-27T18:03:59.696" v="2077"/>
          <ac:spMkLst>
            <pc:docMk/>
            <pc:sldMk cId="3994815101" sldId="360"/>
            <ac:spMk id="5" creationId="{2BFCA7A1-0F3D-85E4-099A-A56BAAC326D3}"/>
          </ac:spMkLst>
        </pc:spChg>
        <pc:graphicFrameChg chg="modGraphic">
          <ac:chgData name="Scott Catlett" userId="b3c64f98-15a1-453a-86c7-d399c1fcc09d" providerId="ADAL" clId="{AD51AB55-C6DD-48DE-9B38-38B843F923A2}" dt="2023-10-27T17:58:38.974" v="1983" actId="6549"/>
          <ac:graphicFrameMkLst>
            <pc:docMk/>
            <pc:sldMk cId="3994815101" sldId="360"/>
            <ac:graphicFrameMk id="4" creationId="{770D0950-EFE3-BE2C-D2AA-C97AB3A43E2A}"/>
          </ac:graphicFrameMkLst>
        </pc:graphicFrameChg>
      </pc:sldChg>
      <pc:sldChg chg="del">
        <pc:chgData name="Scott Catlett" userId="b3c64f98-15a1-453a-86c7-d399c1fcc09d" providerId="ADAL" clId="{AD51AB55-C6DD-48DE-9B38-38B843F923A2}" dt="2023-10-27T15:23:37.741" v="3" actId="47"/>
        <pc:sldMkLst>
          <pc:docMk/>
          <pc:sldMk cId="4262147294" sldId="360"/>
        </pc:sldMkLst>
      </pc:sldChg>
      <pc:sldChg chg="modSp add mod">
        <pc:chgData name="Scott Catlett" userId="b3c64f98-15a1-453a-86c7-d399c1fcc09d" providerId="ADAL" clId="{AD51AB55-C6DD-48DE-9B38-38B843F923A2}" dt="2023-10-27T22:20:12.439" v="12447" actId="6549"/>
        <pc:sldMkLst>
          <pc:docMk/>
          <pc:sldMk cId="11897489" sldId="361"/>
        </pc:sldMkLst>
        <pc:spChg chg="mod">
          <ac:chgData name="Scott Catlett" userId="b3c64f98-15a1-453a-86c7-d399c1fcc09d" providerId="ADAL" clId="{AD51AB55-C6DD-48DE-9B38-38B843F923A2}" dt="2023-10-27T18:05:54.215" v="2208" actId="20577"/>
          <ac:spMkLst>
            <pc:docMk/>
            <pc:sldMk cId="11897489" sldId="361"/>
            <ac:spMk id="2" creationId="{AE9090EA-720C-4DF3-9D35-E54884C807AF}"/>
          </ac:spMkLst>
        </pc:spChg>
        <pc:spChg chg="mod">
          <ac:chgData name="Scott Catlett" userId="b3c64f98-15a1-453a-86c7-d399c1fcc09d" providerId="ADAL" clId="{AD51AB55-C6DD-48DE-9B38-38B843F923A2}" dt="2023-10-27T22:20:12.439" v="12447" actId="6549"/>
          <ac:spMkLst>
            <pc:docMk/>
            <pc:sldMk cId="11897489" sldId="361"/>
            <ac:spMk id="3" creationId="{799E66E1-A211-4FB5-AB6D-E193FB0B20B2}"/>
          </ac:spMkLst>
        </pc:spChg>
      </pc:sldChg>
      <pc:sldChg chg="del">
        <pc:chgData name="Scott Catlett" userId="b3c64f98-15a1-453a-86c7-d399c1fcc09d" providerId="ADAL" clId="{AD51AB55-C6DD-48DE-9B38-38B843F923A2}" dt="2023-10-27T15:23:39.466" v="4" actId="47"/>
        <pc:sldMkLst>
          <pc:docMk/>
          <pc:sldMk cId="1897930702" sldId="361"/>
        </pc:sldMkLst>
      </pc:sldChg>
      <pc:sldChg chg="addSp delSp modSp add mod">
        <pc:chgData name="Scott Catlett" userId="b3c64f98-15a1-453a-86c7-d399c1fcc09d" providerId="ADAL" clId="{AD51AB55-C6DD-48DE-9B38-38B843F923A2}" dt="2023-10-30T21:45:41.093" v="13248" actId="20577"/>
        <pc:sldMkLst>
          <pc:docMk/>
          <pc:sldMk cId="150502813" sldId="362"/>
        </pc:sldMkLst>
        <pc:spChg chg="mod">
          <ac:chgData name="Scott Catlett" userId="b3c64f98-15a1-453a-86c7-d399c1fcc09d" providerId="ADAL" clId="{AD51AB55-C6DD-48DE-9B38-38B843F923A2}" dt="2023-10-27T18:07:09.428" v="2246" actId="20577"/>
          <ac:spMkLst>
            <pc:docMk/>
            <pc:sldMk cId="150502813" sldId="362"/>
            <ac:spMk id="2" creationId="{AE9090EA-720C-4DF3-9D35-E54884C807AF}"/>
          </ac:spMkLst>
        </pc:spChg>
        <pc:spChg chg="mod">
          <ac:chgData name="Scott Catlett" userId="b3c64f98-15a1-453a-86c7-d399c1fcc09d" providerId="ADAL" clId="{AD51AB55-C6DD-48DE-9B38-38B843F923A2}" dt="2023-10-30T21:45:41.093" v="13248" actId="20577"/>
          <ac:spMkLst>
            <pc:docMk/>
            <pc:sldMk cId="150502813" sldId="362"/>
            <ac:spMk id="3" creationId="{799E66E1-A211-4FB5-AB6D-E193FB0B20B2}"/>
          </ac:spMkLst>
        </pc:spChg>
        <pc:spChg chg="add del mod">
          <ac:chgData name="Scott Catlett" userId="b3c64f98-15a1-453a-86c7-d399c1fcc09d" providerId="ADAL" clId="{AD51AB55-C6DD-48DE-9B38-38B843F923A2}" dt="2023-10-27T21:17:00.860" v="10295" actId="478"/>
          <ac:spMkLst>
            <pc:docMk/>
            <pc:sldMk cId="150502813" sldId="362"/>
            <ac:spMk id="5" creationId="{C2181754-DEA9-CABD-20E0-1842DFB725BC}"/>
          </ac:spMkLst>
        </pc:spChg>
        <pc:spChg chg="add del mod">
          <ac:chgData name="Scott Catlett" userId="b3c64f98-15a1-453a-86c7-d399c1fcc09d" providerId="ADAL" clId="{AD51AB55-C6DD-48DE-9B38-38B843F923A2}" dt="2023-10-27T21:16:56.411" v="10294" actId="478"/>
          <ac:spMkLst>
            <pc:docMk/>
            <pc:sldMk cId="150502813" sldId="362"/>
            <ac:spMk id="7" creationId="{723934DC-F593-3170-C0EF-51B299EEFF72}"/>
          </ac:spMkLst>
        </pc:spChg>
        <pc:picChg chg="add del mod">
          <ac:chgData name="Scott Catlett" userId="b3c64f98-15a1-453a-86c7-d399c1fcc09d" providerId="ADAL" clId="{AD51AB55-C6DD-48DE-9B38-38B843F923A2}" dt="2023-10-27T21:16:55.062" v="10293" actId="478"/>
          <ac:picMkLst>
            <pc:docMk/>
            <pc:sldMk cId="150502813" sldId="362"/>
            <ac:picMk id="6" creationId="{C388E669-B3D9-BE13-D839-9B63C07C0343}"/>
          </ac:picMkLst>
        </pc:picChg>
      </pc:sldChg>
      <pc:sldChg chg="del">
        <pc:chgData name="Scott Catlett" userId="b3c64f98-15a1-453a-86c7-d399c1fcc09d" providerId="ADAL" clId="{AD51AB55-C6DD-48DE-9B38-38B843F923A2}" dt="2023-10-27T15:23:53.840" v="7" actId="47"/>
        <pc:sldMkLst>
          <pc:docMk/>
          <pc:sldMk cId="463432166" sldId="363"/>
        </pc:sldMkLst>
      </pc:sldChg>
      <pc:sldChg chg="modSp add del mod">
        <pc:chgData name="Scott Catlett" userId="b3c64f98-15a1-453a-86c7-d399c1fcc09d" providerId="ADAL" clId="{AD51AB55-C6DD-48DE-9B38-38B843F923A2}" dt="2023-10-27T21:18:36.187" v="10351" actId="47"/>
        <pc:sldMkLst>
          <pc:docMk/>
          <pc:sldMk cId="1720315247" sldId="363"/>
        </pc:sldMkLst>
        <pc:spChg chg="mod">
          <ac:chgData name="Scott Catlett" userId="b3c64f98-15a1-453a-86c7-d399c1fcc09d" providerId="ADAL" clId="{AD51AB55-C6DD-48DE-9B38-38B843F923A2}" dt="2023-10-27T21:18:12.623" v="10350" actId="20577"/>
          <ac:spMkLst>
            <pc:docMk/>
            <pc:sldMk cId="1720315247" sldId="363"/>
            <ac:spMk id="2" creationId="{AE9090EA-720C-4DF3-9D35-E54884C807AF}"/>
          </ac:spMkLst>
        </pc:spChg>
        <pc:spChg chg="mod">
          <ac:chgData name="Scott Catlett" userId="b3c64f98-15a1-453a-86c7-d399c1fcc09d" providerId="ADAL" clId="{AD51AB55-C6DD-48DE-9B38-38B843F923A2}" dt="2023-10-27T18:10:09.215" v="2297" actId="13926"/>
          <ac:spMkLst>
            <pc:docMk/>
            <pc:sldMk cId="1720315247" sldId="363"/>
            <ac:spMk id="3" creationId="{799E66E1-A211-4FB5-AB6D-E193FB0B20B2}"/>
          </ac:spMkLst>
        </pc:spChg>
      </pc:sldChg>
      <pc:sldChg chg="modSp add del mod">
        <pc:chgData name="Scott Catlett" userId="b3c64f98-15a1-453a-86c7-d399c1fcc09d" providerId="ADAL" clId="{AD51AB55-C6DD-48DE-9B38-38B843F923A2}" dt="2023-10-27T22:18:01.427" v="12425" actId="47"/>
        <pc:sldMkLst>
          <pc:docMk/>
          <pc:sldMk cId="3899666313" sldId="364"/>
        </pc:sldMkLst>
        <pc:spChg chg="mod">
          <ac:chgData name="Scott Catlett" userId="b3c64f98-15a1-453a-86c7-d399c1fcc09d" providerId="ADAL" clId="{AD51AB55-C6DD-48DE-9B38-38B843F923A2}" dt="2023-10-27T18:10:21.305" v="2336" actId="20577"/>
          <ac:spMkLst>
            <pc:docMk/>
            <pc:sldMk cId="3899666313" sldId="364"/>
            <ac:spMk id="2" creationId="{AE9090EA-720C-4DF3-9D35-E54884C807AF}"/>
          </ac:spMkLst>
        </pc:spChg>
        <pc:spChg chg="mod">
          <ac:chgData name="Scott Catlett" userId="b3c64f98-15a1-453a-86c7-d399c1fcc09d" providerId="ADAL" clId="{AD51AB55-C6DD-48DE-9B38-38B843F923A2}" dt="2023-10-27T21:19:27.988" v="10358" actId="33524"/>
          <ac:spMkLst>
            <pc:docMk/>
            <pc:sldMk cId="3899666313" sldId="364"/>
            <ac:spMk id="3" creationId="{799E66E1-A211-4FB5-AB6D-E193FB0B20B2}"/>
          </ac:spMkLst>
        </pc:spChg>
      </pc:sldChg>
      <pc:sldChg chg="del">
        <pc:chgData name="Scott Catlett" userId="b3c64f98-15a1-453a-86c7-d399c1fcc09d" providerId="ADAL" clId="{AD51AB55-C6DD-48DE-9B38-38B843F923A2}" dt="2023-10-27T15:23:53.840" v="7" actId="47"/>
        <pc:sldMkLst>
          <pc:docMk/>
          <pc:sldMk cId="1540847865" sldId="365"/>
        </pc:sldMkLst>
      </pc:sldChg>
      <pc:sldChg chg="modSp add del mod">
        <pc:chgData name="Scott Catlett" userId="b3c64f98-15a1-453a-86c7-d399c1fcc09d" providerId="ADAL" clId="{AD51AB55-C6DD-48DE-9B38-38B843F923A2}" dt="2023-10-27T22:22:40.636" v="12495" actId="47"/>
        <pc:sldMkLst>
          <pc:docMk/>
          <pc:sldMk cId="3166787060" sldId="365"/>
        </pc:sldMkLst>
        <pc:spChg chg="mod">
          <ac:chgData name="Scott Catlett" userId="b3c64f98-15a1-453a-86c7-d399c1fcc09d" providerId="ADAL" clId="{AD51AB55-C6DD-48DE-9B38-38B843F923A2}" dt="2023-10-27T18:18:07.339" v="2593" actId="20577"/>
          <ac:spMkLst>
            <pc:docMk/>
            <pc:sldMk cId="3166787060" sldId="365"/>
            <ac:spMk id="2" creationId="{AE9090EA-720C-4DF3-9D35-E54884C807AF}"/>
          </ac:spMkLst>
        </pc:spChg>
        <pc:spChg chg="mod">
          <ac:chgData name="Scott Catlett" userId="b3c64f98-15a1-453a-86c7-d399c1fcc09d" providerId="ADAL" clId="{AD51AB55-C6DD-48DE-9B38-38B843F923A2}" dt="2023-10-27T21:29:37.851" v="10678" actId="20577"/>
          <ac:spMkLst>
            <pc:docMk/>
            <pc:sldMk cId="3166787060" sldId="365"/>
            <ac:spMk id="3" creationId="{799E66E1-A211-4FB5-AB6D-E193FB0B20B2}"/>
          </ac:spMkLst>
        </pc:spChg>
      </pc:sldChg>
      <pc:sldChg chg="modSp add mod">
        <pc:chgData name="Scott Catlett" userId="b3c64f98-15a1-453a-86c7-d399c1fcc09d" providerId="ADAL" clId="{AD51AB55-C6DD-48DE-9B38-38B843F923A2}" dt="2023-10-27T22:42:21.969" v="12849" actId="20577"/>
        <pc:sldMkLst>
          <pc:docMk/>
          <pc:sldMk cId="741483208" sldId="366"/>
        </pc:sldMkLst>
        <pc:spChg chg="mod">
          <ac:chgData name="Scott Catlett" userId="b3c64f98-15a1-453a-86c7-d399c1fcc09d" providerId="ADAL" clId="{AD51AB55-C6DD-48DE-9B38-38B843F923A2}" dt="2023-10-27T18:11:36.015" v="2508" actId="20577"/>
          <ac:spMkLst>
            <pc:docMk/>
            <pc:sldMk cId="741483208" sldId="366"/>
            <ac:spMk id="2" creationId="{AE9090EA-720C-4DF3-9D35-E54884C807AF}"/>
          </ac:spMkLst>
        </pc:spChg>
        <pc:spChg chg="mod">
          <ac:chgData name="Scott Catlett" userId="b3c64f98-15a1-453a-86c7-d399c1fcc09d" providerId="ADAL" clId="{AD51AB55-C6DD-48DE-9B38-38B843F923A2}" dt="2023-10-27T22:42:21.969" v="12849" actId="20577"/>
          <ac:spMkLst>
            <pc:docMk/>
            <pc:sldMk cId="741483208" sldId="366"/>
            <ac:spMk id="3" creationId="{799E66E1-A211-4FB5-AB6D-E193FB0B20B2}"/>
          </ac:spMkLst>
        </pc:spChg>
      </pc:sldChg>
      <pc:sldChg chg="del">
        <pc:chgData name="Scott Catlett" userId="b3c64f98-15a1-453a-86c7-d399c1fcc09d" providerId="ADAL" clId="{AD51AB55-C6DD-48DE-9B38-38B843F923A2}" dt="2023-10-27T15:23:49.448" v="6" actId="47"/>
        <pc:sldMkLst>
          <pc:docMk/>
          <pc:sldMk cId="1388342288" sldId="366"/>
        </pc:sldMkLst>
      </pc:sldChg>
      <pc:sldChg chg="modSp add del mod">
        <pc:chgData name="Scott Catlett" userId="b3c64f98-15a1-453a-86c7-d399c1fcc09d" providerId="ADAL" clId="{AD51AB55-C6DD-48DE-9B38-38B843F923A2}" dt="2023-10-27T22:19:05.328" v="12440" actId="47"/>
        <pc:sldMkLst>
          <pc:docMk/>
          <pc:sldMk cId="922442534" sldId="367"/>
        </pc:sldMkLst>
        <pc:spChg chg="mod">
          <ac:chgData name="Scott Catlett" userId="b3c64f98-15a1-453a-86c7-d399c1fcc09d" providerId="ADAL" clId="{AD51AB55-C6DD-48DE-9B38-38B843F923A2}" dt="2023-10-27T18:11:00.798" v="2421" actId="20577"/>
          <ac:spMkLst>
            <pc:docMk/>
            <pc:sldMk cId="922442534" sldId="367"/>
            <ac:spMk id="2" creationId="{AE9090EA-720C-4DF3-9D35-E54884C807AF}"/>
          </ac:spMkLst>
        </pc:spChg>
        <pc:spChg chg="mod">
          <ac:chgData name="Scott Catlett" userId="b3c64f98-15a1-453a-86c7-d399c1fcc09d" providerId="ADAL" clId="{AD51AB55-C6DD-48DE-9B38-38B843F923A2}" dt="2023-10-27T21:20:18.657" v="10369" actId="6549"/>
          <ac:spMkLst>
            <pc:docMk/>
            <pc:sldMk cId="922442534" sldId="367"/>
            <ac:spMk id="3" creationId="{799E66E1-A211-4FB5-AB6D-E193FB0B20B2}"/>
          </ac:spMkLst>
        </pc:spChg>
      </pc:sldChg>
      <pc:sldChg chg="del">
        <pc:chgData name="Scott Catlett" userId="b3c64f98-15a1-453a-86c7-d399c1fcc09d" providerId="ADAL" clId="{AD51AB55-C6DD-48DE-9B38-38B843F923A2}" dt="2023-10-27T15:23:53.840" v="7" actId="47"/>
        <pc:sldMkLst>
          <pc:docMk/>
          <pc:sldMk cId="1103542185" sldId="367"/>
        </pc:sldMkLst>
      </pc:sldChg>
      <pc:sldChg chg="del">
        <pc:chgData name="Scott Catlett" userId="b3c64f98-15a1-453a-86c7-d399c1fcc09d" providerId="ADAL" clId="{AD51AB55-C6DD-48DE-9B38-38B843F923A2}" dt="2023-10-27T15:23:33.074" v="2" actId="47"/>
        <pc:sldMkLst>
          <pc:docMk/>
          <pc:sldMk cId="459510466" sldId="368"/>
        </pc:sldMkLst>
      </pc:sldChg>
      <pc:sldChg chg="modSp add mod">
        <pc:chgData name="Scott Catlett" userId="b3c64f98-15a1-453a-86c7-d399c1fcc09d" providerId="ADAL" clId="{AD51AB55-C6DD-48DE-9B38-38B843F923A2}" dt="2023-10-27T22:20:27.448" v="12454" actId="255"/>
        <pc:sldMkLst>
          <pc:docMk/>
          <pc:sldMk cId="3865942728" sldId="368"/>
        </pc:sldMkLst>
        <pc:spChg chg="mod">
          <ac:chgData name="Scott Catlett" userId="b3c64f98-15a1-453a-86c7-d399c1fcc09d" providerId="ADAL" clId="{AD51AB55-C6DD-48DE-9B38-38B843F923A2}" dt="2023-10-27T18:10:40.938" v="2377" actId="20577"/>
          <ac:spMkLst>
            <pc:docMk/>
            <pc:sldMk cId="3865942728" sldId="368"/>
            <ac:spMk id="2" creationId="{AE9090EA-720C-4DF3-9D35-E54884C807AF}"/>
          </ac:spMkLst>
        </pc:spChg>
        <pc:spChg chg="mod">
          <ac:chgData name="Scott Catlett" userId="b3c64f98-15a1-453a-86c7-d399c1fcc09d" providerId="ADAL" clId="{AD51AB55-C6DD-48DE-9B38-38B843F923A2}" dt="2023-10-27T22:20:27.448" v="12454" actId="255"/>
          <ac:spMkLst>
            <pc:docMk/>
            <pc:sldMk cId="3865942728" sldId="368"/>
            <ac:spMk id="3" creationId="{799E66E1-A211-4FB5-AB6D-E193FB0B20B2}"/>
          </ac:spMkLst>
        </pc:spChg>
      </pc:sldChg>
      <pc:sldChg chg="addSp delSp modSp add del mod modClrScheme chgLayout">
        <pc:chgData name="Scott Catlett" userId="b3c64f98-15a1-453a-86c7-d399c1fcc09d" providerId="ADAL" clId="{AD51AB55-C6DD-48DE-9B38-38B843F923A2}" dt="2023-10-27T21:05:49.732" v="10076" actId="47"/>
        <pc:sldMkLst>
          <pc:docMk/>
          <pc:sldMk cId="2898327723" sldId="369"/>
        </pc:sldMkLst>
        <pc:spChg chg="mod">
          <ac:chgData name="Scott Catlett" userId="b3c64f98-15a1-453a-86c7-d399c1fcc09d" providerId="ADAL" clId="{AD51AB55-C6DD-48DE-9B38-38B843F923A2}" dt="2023-10-27T21:01:58.813" v="9832" actId="26606"/>
          <ac:spMkLst>
            <pc:docMk/>
            <pc:sldMk cId="2898327723" sldId="369"/>
            <ac:spMk id="2" creationId="{AE9090EA-720C-4DF3-9D35-E54884C807AF}"/>
          </ac:spMkLst>
        </pc:spChg>
        <pc:spChg chg="add del mod">
          <ac:chgData name="Scott Catlett" userId="b3c64f98-15a1-453a-86c7-d399c1fcc09d" providerId="ADAL" clId="{AD51AB55-C6DD-48DE-9B38-38B843F923A2}" dt="2023-10-27T21:02:21.343" v="9836" actId="21"/>
          <ac:spMkLst>
            <pc:docMk/>
            <pc:sldMk cId="2898327723" sldId="369"/>
            <ac:spMk id="3" creationId="{799E66E1-A211-4FB5-AB6D-E193FB0B20B2}"/>
          </ac:spMkLst>
        </pc:spChg>
        <pc:spChg chg="mod">
          <ac:chgData name="Scott Catlett" userId="b3c64f98-15a1-453a-86c7-d399c1fcc09d" providerId="ADAL" clId="{AD51AB55-C6DD-48DE-9B38-38B843F923A2}" dt="2023-10-27T21:01:58.813" v="9832" actId="26606"/>
          <ac:spMkLst>
            <pc:docMk/>
            <pc:sldMk cId="2898327723" sldId="369"/>
            <ac:spMk id="4" creationId="{0A5AEADC-1F67-EE9B-34E4-E93B94788314}"/>
          </ac:spMkLst>
        </pc:spChg>
        <pc:spChg chg="add del mod">
          <ac:chgData name="Scott Catlett" userId="b3c64f98-15a1-453a-86c7-d399c1fcc09d" providerId="ADAL" clId="{AD51AB55-C6DD-48DE-9B38-38B843F923A2}" dt="2023-10-27T21:01:58.813" v="9832" actId="26606"/>
          <ac:spMkLst>
            <pc:docMk/>
            <pc:sldMk cId="2898327723" sldId="369"/>
            <ac:spMk id="10" creationId="{4D856084-938E-9594-38B8-CFDAA7F11E0D}"/>
          </ac:spMkLst>
        </pc:spChg>
        <pc:spChg chg="add del mod">
          <ac:chgData name="Scott Catlett" userId="b3c64f98-15a1-453a-86c7-d399c1fcc09d" providerId="ADAL" clId="{AD51AB55-C6DD-48DE-9B38-38B843F923A2}" dt="2023-10-27T21:01:58.813" v="9832" actId="26606"/>
          <ac:spMkLst>
            <pc:docMk/>
            <pc:sldMk cId="2898327723" sldId="369"/>
            <ac:spMk id="12" creationId="{DE829C5D-B390-061B-F330-793434089F57}"/>
          </ac:spMkLst>
        </pc:spChg>
        <pc:graphicFrameChg chg="add del mod">
          <ac:chgData name="Scott Catlett" userId="b3c64f98-15a1-453a-86c7-d399c1fcc09d" providerId="ADAL" clId="{AD51AB55-C6DD-48DE-9B38-38B843F923A2}" dt="2023-10-27T21:01:58.813" v="9832" actId="26606"/>
          <ac:graphicFrameMkLst>
            <pc:docMk/>
            <pc:sldMk cId="2898327723" sldId="369"/>
            <ac:graphicFrameMk id="6" creationId="{DCC5D37F-FCEF-80F3-0A04-874B6DC04572}"/>
          </ac:graphicFrameMkLst>
        </pc:graphicFrameChg>
      </pc:sldChg>
      <pc:sldChg chg="modSp add mod">
        <pc:chgData name="Scott Catlett" userId="b3c64f98-15a1-453a-86c7-d399c1fcc09d" providerId="ADAL" clId="{AD51AB55-C6DD-48DE-9B38-38B843F923A2}" dt="2023-10-27T22:22:51.104" v="12499" actId="6549"/>
        <pc:sldMkLst>
          <pc:docMk/>
          <pc:sldMk cId="4060296000" sldId="370"/>
        </pc:sldMkLst>
        <pc:spChg chg="mod">
          <ac:chgData name="Scott Catlett" userId="b3c64f98-15a1-453a-86c7-d399c1fcc09d" providerId="ADAL" clId="{AD51AB55-C6DD-48DE-9B38-38B843F923A2}" dt="2023-10-27T18:18:25.554" v="2596"/>
          <ac:spMkLst>
            <pc:docMk/>
            <pc:sldMk cId="4060296000" sldId="370"/>
            <ac:spMk id="2" creationId="{AE9090EA-720C-4DF3-9D35-E54884C807AF}"/>
          </ac:spMkLst>
        </pc:spChg>
        <pc:spChg chg="mod">
          <ac:chgData name="Scott Catlett" userId="b3c64f98-15a1-453a-86c7-d399c1fcc09d" providerId="ADAL" clId="{AD51AB55-C6DD-48DE-9B38-38B843F923A2}" dt="2023-10-27T22:22:51.104" v="12499" actId="6549"/>
          <ac:spMkLst>
            <pc:docMk/>
            <pc:sldMk cId="4060296000" sldId="370"/>
            <ac:spMk id="3" creationId="{799E66E1-A211-4FB5-AB6D-E193FB0B20B2}"/>
          </ac:spMkLst>
        </pc:spChg>
      </pc:sldChg>
      <pc:sldChg chg="modSp add mod">
        <pc:chgData name="Scott Catlett" userId="b3c64f98-15a1-453a-86c7-d399c1fcc09d" providerId="ADAL" clId="{AD51AB55-C6DD-48DE-9B38-38B843F923A2}" dt="2023-10-30T21:46:42.851" v="13281" actId="20577"/>
        <pc:sldMkLst>
          <pc:docMk/>
          <pc:sldMk cId="3404234200" sldId="371"/>
        </pc:sldMkLst>
        <pc:spChg chg="mod">
          <ac:chgData name="Scott Catlett" userId="b3c64f98-15a1-453a-86c7-d399c1fcc09d" providerId="ADAL" clId="{AD51AB55-C6DD-48DE-9B38-38B843F923A2}" dt="2023-10-27T18:19:13.612" v="2653"/>
          <ac:spMkLst>
            <pc:docMk/>
            <pc:sldMk cId="3404234200" sldId="371"/>
            <ac:spMk id="2" creationId="{AE9090EA-720C-4DF3-9D35-E54884C807AF}"/>
          </ac:spMkLst>
        </pc:spChg>
        <pc:spChg chg="mod">
          <ac:chgData name="Scott Catlett" userId="b3c64f98-15a1-453a-86c7-d399c1fcc09d" providerId="ADAL" clId="{AD51AB55-C6DD-48DE-9B38-38B843F923A2}" dt="2023-10-30T21:46:42.851" v="13281" actId="20577"/>
          <ac:spMkLst>
            <pc:docMk/>
            <pc:sldMk cId="3404234200" sldId="371"/>
            <ac:spMk id="3" creationId="{799E66E1-A211-4FB5-AB6D-E193FB0B20B2}"/>
          </ac:spMkLst>
        </pc:spChg>
      </pc:sldChg>
      <pc:sldChg chg="modSp add del mod ord">
        <pc:chgData name="Scott Catlett" userId="b3c64f98-15a1-453a-86c7-d399c1fcc09d" providerId="ADAL" clId="{AD51AB55-C6DD-48DE-9B38-38B843F923A2}" dt="2023-10-27T22:21:34.918" v="12473" actId="47"/>
        <pc:sldMkLst>
          <pc:docMk/>
          <pc:sldMk cId="2838099218" sldId="372"/>
        </pc:sldMkLst>
        <pc:spChg chg="mod">
          <ac:chgData name="Scott Catlett" userId="b3c64f98-15a1-453a-86c7-d399c1fcc09d" providerId="ADAL" clId="{AD51AB55-C6DD-48DE-9B38-38B843F923A2}" dt="2023-10-27T18:20:42.716" v="2769" actId="20577"/>
          <ac:spMkLst>
            <pc:docMk/>
            <pc:sldMk cId="2838099218" sldId="372"/>
            <ac:spMk id="2" creationId="{AE9090EA-720C-4DF3-9D35-E54884C807AF}"/>
          </ac:spMkLst>
        </pc:spChg>
        <pc:spChg chg="mod">
          <ac:chgData name="Scott Catlett" userId="b3c64f98-15a1-453a-86c7-d399c1fcc09d" providerId="ADAL" clId="{AD51AB55-C6DD-48DE-9B38-38B843F923A2}" dt="2023-10-27T21:23:03.660" v="10499" actId="20577"/>
          <ac:spMkLst>
            <pc:docMk/>
            <pc:sldMk cId="2838099218" sldId="372"/>
            <ac:spMk id="3" creationId="{799E66E1-A211-4FB5-AB6D-E193FB0B20B2}"/>
          </ac:spMkLst>
        </pc:spChg>
      </pc:sldChg>
      <pc:sldChg chg="modSp add mod">
        <pc:chgData name="Scott Catlett" userId="b3c64f98-15a1-453a-86c7-d399c1fcc09d" providerId="ADAL" clId="{AD51AB55-C6DD-48DE-9B38-38B843F923A2}" dt="2023-10-30T23:09:18.843" v="13307" actId="20577"/>
        <pc:sldMkLst>
          <pc:docMk/>
          <pc:sldMk cId="869132362" sldId="373"/>
        </pc:sldMkLst>
        <pc:spChg chg="mod">
          <ac:chgData name="Scott Catlett" userId="b3c64f98-15a1-453a-86c7-d399c1fcc09d" providerId="ADAL" clId="{AD51AB55-C6DD-48DE-9B38-38B843F923A2}" dt="2023-10-27T18:19:40.876" v="2721" actId="20577"/>
          <ac:spMkLst>
            <pc:docMk/>
            <pc:sldMk cId="869132362" sldId="373"/>
            <ac:spMk id="2" creationId="{AE9090EA-720C-4DF3-9D35-E54884C807AF}"/>
          </ac:spMkLst>
        </pc:spChg>
        <pc:spChg chg="mod">
          <ac:chgData name="Scott Catlett" userId="b3c64f98-15a1-453a-86c7-d399c1fcc09d" providerId="ADAL" clId="{AD51AB55-C6DD-48DE-9B38-38B843F923A2}" dt="2023-10-30T23:09:18.843" v="13307" actId="20577"/>
          <ac:spMkLst>
            <pc:docMk/>
            <pc:sldMk cId="869132362" sldId="373"/>
            <ac:spMk id="3" creationId="{799E66E1-A211-4FB5-AB6D-E193FB0B20B2}"/>
          </ac:spMkLst>
        </pc:spChg>
      </pc:sldChg>
      <pc:sldChg chg="modSp add del mod">
        <pc:chgData name="Scott Catlett" userId="b3c64f98-15a1-453a-86c7-d399c1fcc09d" providerId="ADAL" clId="{AD51AB55-C6DD-48DE-9B38-38B843F923A2}" dt="2023-10-27T22:24:33.176" v="12531" actId="47"/>
        <pc:sldMkLst>
          <pc:docMk/>
          <pc:sldMk cId="3795366098" sldId="374"/>
        </pc:sldMkLst>
        <pc:spChg chg="mod">
          <ac:chgData name="Scott Catlett" userId="b3c64f98-15a1-453a-86c7-d399c1fcc09d" providerId="ADAL" clId="{AD51AB55-C6DD-48DE-9B38-38B843F923A2}" dt="2023-10-27T18:19:35.724" v="2688" actId="20577"/>
          <ac:spMkLst>
            <pc:docMk/>
            <pc:sldMk cId="3795366098" sldId="374"/>
            <ac:spMk id="2" creationId="{AE9090EA-720C-4DF3-9D35-E54884C807AF}"/>
          </ac:spMkLst>
        </pc:spChg>
        <pc:spChg chg="mod">
          <ac:chgData name="Scott Catlett" userId="b3c64f98-15a1-453a-86c7-d399c1fcc09d" providerId="ADAL" clId="{AD51AB55-C6DD-48DE-9B38-38B843F923A2}" dt="2023-10-27T21:33:54.740" v="10864" actId="27636"/>
          <ac:spMkLst>
            <pc:docMk/>
            <pc:sldMk cId="3795366098" sldId="374"/>
            <ac:spMk id="3" creationId="{799E66E1-A211-4FB5-AB6D-E193FB0B20B2}"/>
          </ac:spMkLst>
        </pc:spChg>
      </pc:sldChg>
      <pc:sldChg chg="modSp add del mod ord">
        <pc:chgData name="Scott Catlett" userId="b3c64f98-15a1-453a-86c7-d399c1fcc09d" providerId="ADAL" clId="{AD51AB55-C6DD-48DE-9B38-38B843F923A2}" dt="2023-10-27T22:23:34.966" v="12512" actId="47"/>
        <pc:sldMkLst>
          <pc:docMk/>
          <pc:sldMk cId="1268785668" sldId="375"/>
        </pc:sldMkLst>
        <pc:spChg chg="mod">
          <ac:chgData name="Scott Catlett" userId="b3c64f98-15a1-453a-86c7-d399c1fcc09d" providerId="ADAL" clId="{AD51AB55-C6DD-48DE-9B38-38B843F923A2}" dt="2023-10-27T18:18:51.462" v="2648" actId="20577"/>
          <ac:spMkLst>
            <pc:docMk/>
            <pc:sldMk cId="1268785668" sldId="375"/>
            <ac:spMk id="2" creationId="{AE9090EA-720C-4DF3-9D35-E54884C807AF}"/>
          </ac:spMkLst>
        </pc:spChg>
        <pc:spChg chg="mod">
          <ac:chgData name="Scott Catlett" userId="b3c64f98-15a1-453a-86c7-d399c1fcc09d" providerId="ADAL" clId="{AD51AB55-C6DD-48DE-9B38-38B843F923A2}" dt="2023-10-27T21:31:12.024" v="10765" actId="20577"/>
          <ac:spMkLst>
            <pc:docMk/>
            <pc:sldMk cId="1268785668" sldId="375"/>
            <ac:spMk id="3" creationId="{799E66E1-A211-4FB5-AB6D-E193FB0B20B2}"/>
          </ac:spMkLst>
        </pc:spChg>
      </pc:sldChg>
      <pc:sldChg chg="add del">
        <pc:chgData name="Scott Catlett" userId="b3c64f98-15a1-453a-86c7-d399c1fcc09d" providerId="ADAL" clId="{AD51AB55-C6DD-48DE-9B38-38B843F923A2}" dt="2023-10-27T21:20:56.707" v="10377" actId="47"/>
        <pc:sldMkLst>
          <pc:docMk/>
          <pc:sldMk cId="1386607825" sldId="376"/>
        </pc:sldMkLst>
      </pc:sldChg>
      <pc:sldChg chg="modSp add mod">
        <pc:chgData name="Scott Catlett" userId="b3c64f98-15a1-453a-86c7-d399c1fcc09d" providerId="ADAL" clId="{AD51AB55-C6DD-48DE-9B38-38B843F923A2}" dt="2023-10-27T22:43:46.952" v="12863" actId="27636"/>
        <pc:sldMkLst>
          <pc:docMk/>
          <pc:sldMk cId="1468432144" sldId="377"/>
        </pc:sldMkLst>
        <pc:spChg chg="mod">
          <ac:chgData name="Scott Catlett" userId="b3c64f98-15a1-453a-86c7-d399c1fcc09d" providerId="ADAL" clId="{AD51AB55-C6DD-48DE-9B38-38B843F923A2}" dt="2023-10-27T18:21:43.491" v="2873" actId="20577"/>
          <ac:spMkLst>
            <pc:docMk/>
            <pc:sldMk cId="1468432144" sldId="377"/>
            <ac:spMk id="2" creationId="{AE9090EA-720C-4DF3-9D35-E54884C807AF}"/>
          </ac:spMkLst>
        </pc:spChg>
        <pc:spChg chg="mod">
          <ac:chgData name="Scott Catlett" userId="b3c64f98-15a1-453a-86c7-d399c1fcc09d" providerId="ADAL" clId="{AD51AB55-C6DD-48DE-9B38-38B843F923A2}" dt="2023-10-27T22:43:46.952" v="12863" actId="27636"/>
          <ac:spMkLst>
            <pc:docMk/>
            <pc:sldMk cId="1468432144" sldId="377"/>
            <ac:spMk id="3" creationId="{799E66E1-A211-4FB5-AB6D-E193FB0B20B2}"/>
          </ac:spMkLst>
        </pc:spChg>
      </pc:sldChg>
      <pc:sldChg chg="modSp add mod ord">
        <pc:chgData name="Scott Catlett" userId="b3c64f98-15a1-453a-86c7-d399c1fcc09d" providerId="ADAL" clId="{AD51AB55-C6DD-48DE-9B38-38B843F923A2}" dt="2023-10-27T22:21:44.167" v="12479" actId="27636"/>
        <pc:sldMkLst>
          <pc:docMk/>
          <pc:sldMk cId="3595248700" sldId="378"/>
        </pc:sldMkLst>
        <pc:spChg chg="mod">
          <ac:chgData name="Scott Catlett" userId="b3c64f98-15a1-453a-86c7-d399c1fcc09d" providerId="ADAL" clId="{AD51AB55-C6DD-48DE-9B38-38B843F923A2}" dt="2023-10-27T18:20:53.723" v="2834" actId="20577"/>
          <ac:spMkLst>
            <pc:docMk/>
            <pc:sldMk cId="3595248700" sldId="378"/>
            <ac:spMk id="2" creationId="{AE9090EA-720C-4DF3-9D35-E54884C807AF}"/>
          </ac:spMkLst>
        </pc:spChg>
        <pc:spChg chg="mod">
          <ac:chgData name="Scott Catlett" userId="b3c64f98-15a1-453a-86c7-d399c1fcc09d" providerId="ADAL" clId="{AD51AB55-C6DD-48DE-9B38-38B843F923A2}" dt="2023-10-27T22:21:44.167" v="12479" actId="27636"/>
          <ac:spMkLst>
            <pc:docMk/>
            <pc:sldMk cId="3595248700" sldId="378"/>
            <ac:spMk id="3" creationId="{799E66E1-A211-4FB5-AB6D-E193FB0B20B2}"/>
          </ac:spMkLst>
        </pc:spChg>
      </pc:sldChg>
      <pc:sldChg chg="modSp add mod ord">
        <pc:chgData name="Scott Catlett" userId="b3c64f98-15a1-453a-86c7-d399c1fcc09d" providerId="ADAL" clId="{AD51AB55-C6DD-48DE-9B38-38B843F923A2}" dt="2023-10-30T21:48:40.548" v="13295" actId="255"/>
        <pc:sldMkLst>
          <pc:docMk/>
          <pc:sldMk cId="1702158798" sldId="379"/>
        </pc:sldMkLst>
        <pc:spChg chg="mod">
          <ac:chgData name="Scott Catlett" userId="b3c64f98-15a1-453a-86c7-d399c1fcc09d" providerId="ADAL" clId="{AD51AB55-C6DD-48DE-9B38-38B843F923A2}" dt="2023-10-27T18:22:18.602" v="2897" actId="20577"/>
          <ac:spMkLst>
            <pc:docMk/>
            <pc:sldMk cId="1702158798" sldId="379"/>
            <ac:spMk id="2" creationId="{AE9090EA-720C-4DF3-9D35-E54884C807AF}"/>
          </ac:spMkLst>
        </pc:spChg>
        <pc:spChg chg="mod">
          <ac:chgData name="Scott Catlett" userId="b3c64f98-15a1-453a-86c7-d399c1fcc09d" providerId="ADAL" clId="{AD51AB55-C6DD-48DE-9B38-38B843F923A2}" dt="2023-10-30T21:48:40.548" v="13295" actId="255"/>
          <ac:spMkLst>
            <pc:docMk/>
            <pc:sldMk cId="1702158798" sldId="379"/>
            <ac:spMk id="3" creationId="{799E66E1-A211-4FB5-AB6D-E193FB0B20B2}"/>
          </ac:spMkLst>
        </pc:spChg>
      </pc:sldChg>
      <pc:sldChg chg="modSp add del mod">
        <pc:chgData name="Scott Catlett" userId="b3c64f98-15a1-453a-86c7-d399c1fcc09d" providerId="ADAL" clId="{AD51AB55-C6DD-48DE-9B38-38B843F923A2}" dt="2023-10-27T22:07:23.215" v="12307" actId="27636"/>
        <pc:sldMkLst>
          <pc:docMk/>
          <pc:sldMk cId="475499975" sldId="380"/>
        </pc:sldMkLst>
        <pc:spChg chg="mod">
          <ac:chgData name="Scott Catlett" userId="b3c64f98-15a1-453a-86c7-d399c1fcc09d" providerId="ADAL" clId="{AD51AB55-C6DD-48DE-9B38-38B843F923A2}" dt="2023-10-27T19:02:59.426" v="4094" actId="20577"/>
          <ac:spMkLst>
            <pc:docMk/>
            <pc:sldMk cId="475499975" sldId="380"/>
            <ac:spMk id="2" creationId="{AE9090EA-720C-4DF3-9D35-E54884C807AF}"/>
          </ac:spMkLst>
        </pc:spChg>
        <pc:spChg chg="mod">
          <ac:chgData name="Scott Catlett" userId="b3c64f98-15a1-453a-86c7-d399c1fcc09d" providerId="ADAL" clId="{AD51AB55-C6DD-48DE-9B38-38B843F923A2}" dt="2023-10-27T22:07:23.215" v="12307" actId="27636"/>
          <ac:spMkLst>
            <pc:docMk/>
            <pc:sldMk cId="475499975" sldId="380"/>
            <ac:spMk id="3" creationId="{799E66E1-A211-4FB5-AB6D-E193FB0B20B2}"/>
          </ac:spMkLst>
        </pc:spChg>
      </pc:sldChg>
      <pc:sldChg chg="modSp add mod">
        <pc:chgData name="Scott Catlett" userId="b3c64f98-15a1-453a-86c7-d399c1fcc09d" providerId="ADAL" clId="{AD51AB55-C6DD-48DE-9B38-38B843F923A2}" dt="2023-10-30T21:42:48.486" v="13085" actId="20577"/>
        <pc:sldMkLst>
          <pc:docMk/>
          <pc:sldMk cId="2211057086" sldId="381"/>
        </pc:sldMkLst>
        <pc:spChg chg="mod">
          <ac:chgData name="Scott Catlett" userId="b3c64f98-15a1-453a-86c7-d399c1fcc09d" providerId="ADAL" clId="{AD51AB55-C6DD-48DE-9B38-38B843F923A2}" dt="2023-10-27T19:03:28.753" v="4146" actId="20577"/>
          <ac:spMkLst>
            <pc:docMk/>
            <pc:sldMk cId="2211057086" sldId="381"/>
            <ac:spMk id="2" creationId="{AE9090EA-720C-4DF3-9D35-E54884C807AF}"/>
          </ac:spMkLst>
        </pc:spChg>
        <pc:spChg chg="mod">
          <ac:chgData name="Scott Catlett" userId="b3c64f98-15a1-453a-86c7-d399c1fcc09d" providerId="ADAL" clId="{AD51AB55-C6DD-48DE-9B38-38B843F923A2}" dt="2023-10-30T21:42:48.486" v="13085" actId="20577"/>
          <ac:spMkLst>
            <pc:docMk/>
            <pc:sldMk cId="2211057086" sldId="381"/>
            <ac:spMk id="3" creationId="{799E66E1-A211-4FB5-AB6D-E193FB0B20B2}"/>
          </ac:spMkLst>
        </pc:spChg>
      </pc:sldChg>
      <pc:sldChg chg="modSp add mod">
        <pc:chgData name="Scott Catlett" userId="b3c64f98-15a1-453a-86c7-d399c1fcc09d" providerId="ADAL" clId="{AD51AB55-C6DD-48DE-9B38-38B843F923A2}" dt="2023-10-27T22:38:00.708" v="12777" actId="20577"/>
        <pc:sldMkLst>
          <pc:docMk/>
          <pc:sldMk cId="3557849426" sldId="382"/>
        </pc:sldMkLst>
        <pc:spChg chg="mod">
          <ac:chgData name="Scott Catlett" userId="b3c64f98-15a1-453a-86c7-d399c1fcc09d" providerId="ADAL" clId="{AD51AB55-C6DD-48DE-9B38-38B843F923A2}" dt="2023-10-27T19:04:02.832" v="4216" actId="20577"/>
          <ac:spMkLst>
            <pc:docMk/>
            <pc:sldMk cId="3557849426" sldId="382"/>
            <ac:spMk id="2" creationId="{AE9090EA-720C-4DF3-9D35-E54884C807AF}"/>
          </ac:spMkLst>
        </pc:spChg>
        <pc:spChg chg="mod">
          <ac:chgData name="Scott Catlett" userId="b3c64f98-15a1-453a-86c7-d399c1fcc09d" providerId="ADAL" clId="{AD51AB55-C6DD-48DE-9B38-38B843F923A2}" dt="2023-10-27T22:38:00.708" v="12777" actId="20577"/>
          <ac:spMkLst>
            <pc:docMk/>
            <pc:sldMk cId="3557849426" sldId="382"/>
            <ac:spMk id="3" creationId="{799E66E1-A211-4FB5-AB6D-E193FB0B20B2}"/>
          </ac:spMkLst>
        </pc:spChg>
      </pc:sldChg>
      <pc:sldChg chg="modSp add mod">
        <pc:chgData name="Scott Catlett" userId="b3c64f98-15a1-453a-86c7-d399c1fcc09d" providerId="ADAL" clId="{AD51AB55-C6DD-48DE-9B38-38B843F923A2}" dt="2023-10-30T21:41:49.908" v="13084" actId="20577"/>
        <pc:sldMkLst>
          <pc:docMk/>
          <pc:sldMk cId="70930376" sldId="383"/>
        </pc:sldMkLst>
        <pc:spChg chg="mod">
          <ac:chgData name="Scott Catlett" userId="b3c64f98-15a1-453a-86c7-d399c1fcc09d" providerId="ADAL" clId="{AD51AB55-C6DD-48DE-9B38-38B843F923A2}" dt="2023-10-30T21:41:49.908" v="13084" actId="20577"/>
          <ac:spMkLst>
            <pc:docMk/>
            <pc:sldMk cId="70930376" sldId="383"/>
            <ac:spMk id="3" creationId="{799E66E1-A211-4FB5-AB6D-E193FB0B20B2}"/>
          </ac:spMkLst>
        </pc:spChg>
      </pc:sldChg>
      <pc:sldChg chg="modSp add mod">
        <pc:chgData name="Scott Catlett" userId="b3c64f98-15a1-453a-86c7-d399c1fcc09d" providerId="ADAL" clId="{AD51AB55-C6DD-48DE-9B38-38B843F923A2}" dt="2023-10-30T21:43:21.032" v="13125" actId="20577"/>
        <pc:sldMkLst>
          <pc:docMk/>
          <pc:sldMk cId="2429181358" sldId="384"/>
        </pc:sldMkLst>
        <pc:spChg chg="mod">
          <ac:chgData name="Scott Catlett" userId="b3c64f98-15a1-453a-86c7-d399c1fcc09d" providerId="ADAL" clId="{AD51AB55-C6DD-48DE-9B38-38B843F923A2}" dt="2023-10-30T21:43:21.032" v="13125" actId="20577"/>
          <ac:spMkLst>
            <pc:docMk/>
            <pc:sldMk cId="2429181358" sldId="384"/>
            <ac:spMk id="3" creationId="{799E66E1-A211-4FB5-AB6D-E193FB0B20B2}"/>
          </ac:spMkLst>
        </pc:spChg>
      </pc:sldChg>
      <pc:sldChg chg="modSp add del mod">
        <pc:chgData name="Scott Catlett" userId="b3c64f98-15a1-453a-86c7-d399c1fcc09d" providerId="ADAL" clId="{AD51AB55-C6DD-48DE-9B38-38B843F923A2}" dt="2023-10-27T22:14:16.403" v="12331" actId="47"/>
        <pc:sldMkLst>
          <pc:docMk/>
          <pc:sldMk cId="504388306" sldId="385"/>
        </pc:sldMkLst>
        <pc:spChg chg="mod">
          <ac:chgData name="Scott Catlett" userId="b3c64f98-15a1-453a-86c7-d399c1fcc09d" providerId="ADAL" clId="{AD51AB55-C6DD-48DE-9B38-38B843F923A2}" dt="2023-10-27T21:09:13.426" v="10255" actId="20577"/>
          <ac:spMkLst>
            <pc:docMk/>
            <pc:sldMk cId="504388306" sldId="385"/>
            <ac:spMk id="3" creationId="{799E66E1-A211-4FB5-AB6D-E193FB0B20B2}"/>
          </ac:spMkLst>
        </pc:spChg>
      </pc:sldChg>
      <pc:sldChg chg="add del">
        <pc:chgData name="Scott Catlett" userId="b3c64f98-15a1-453a-86c7-d399c1fcc09d" providerId="ADAL" clId="{AD51AB55-C6DD-48DE-9B38-38B843F923A2}" dt="2023-10-27T20:10:24.510" v="8088" actId="2890"/>
        <pc:sldMkLst>
          <pc:docMk/>
          <pc:sldMk cId="3920271491" sldId="385"/>
        </pc:sldMkLst>
      </pc:sldChg>
      <pc:sldChg chg="addSp modSp add mod">
        <pc:chgData name="Scott Catlett" userId="b3c64f98-15a1-453a-86c7-d399c1fcc09d" providerId="ADAL" clId="{AD51AB55-C6DD-48DE-9B38-38B843F923A2}" dt="2023-10-27T21:05:45.104" v="10075" actId="1076"/>
        <pc:sldMkLst>
          <pc:docMk/>
          <pc:sldMk cId="2229869346" sldId="386"/>
        </pc:sldMkLst>
        <pc:spChg chg="mod">
          <ac:chgData name="Scott Catlett" userId="b3c64f98-15a1-453a-86c7-d399c1fcc09d" providerId="ADAL" clId="{AD51AB55-C6DD-48DE-9B38-38B843F923A2}" dt="2023-10-27T21:02:44.750" v="9847" actId="20577"/>
          <ac:spMkLst>
            <pc:docMk/>
            <pc:sldMk cId="2229869346" sldId="386"/>
            <ac:spMk id="2" creationId="{AE9090EA-720C-4DF3-9D35-E54884C807AF}"/>
          </ac:spMkLst>
        </pc:spChg>
        <pc:spChg chg="add mod">
          <ac:chgData name="Scott Catlett" userId="b3c64f98-15a1-453a-86c7-d399c1fcc09d" providerId="ADAL" clId="{AD51AB55-C6DD-48DE-9B38-38B843F923A2}" dt="2023-10-27T21:05:37.515" v="10073" actId="14100"/>
          <ac:spMkLst>
            <pc:docMk/>
            <pc:sldMk cId="2229869346" sldId="386"/>
            <ac:spMk id="3" creationId="{B58740D9-196F-C24A-DEE0-89899DC55258}"/>
          </ac:spMkLst>
        </pc:spChg>
        <pc:graphicFrameChg chg="mod">
          <ac:chgData name="Scott Catlett" userId="b3c64f98-15a1-453a-86c7-d399c1fcc09d" providerId="ADAL" clId="{AD51AB55-C6DD-48DE-9B38-38B843F923A2}" dt="2023-10-27T21:05:45.104" v="10075" actId="1076"/>
          <ac:graphicFrameMkLst>
            <pc:docMk/>
            <pc:sldMk cId="2229869346" sldId="386"/>
            <ac:graphicFrameMk id="8" creationId="{856D4CFC-8F45-7D7D-DCB5-89EA356D036E}"/>
          </ac:graphicFrameMkLst>
        </pc:graphicFrameChg>
      </pc:sldChg>
      <pc:sldChg chg="addSp delSp modSp add del mod modClrScheme chgLayout">
        <pc:chgData name="Scott Catlett" userId="b3c64f98-15a1-453a-86c7-d399c1fcc09d" providerId="ADAL" clId="{AD51AB55-C6DD-48DE-9B38-38B843F923A2}" dt="2023-10-27T22:45:28.369" v="12943" actId="47"/>
        <pc:sldMkLst>
          <pc:docMk/>
          <pc:sldMk cId="1111149603" sldId="387"/>
        </pc:sldMkLst>
        <pc:spChg chg="mod">
          <ac:chgData name="Scott Catlett" userId="b3c64f98-15a1-453a-86c7-d399c1fcc09d" providerId="ADAL" clId="{AD51AB55-C6DD-48DE-9B38-38B843F923A2}" dt="2023-10-27T22:45:12.252" v="12939" actId="26606"/>
          <ac:spMkLst>
            <pc:docMk/>
            <pc:sldMk cId="1111149603" sldId="387"/>
            <ac:spMk id="2" creationId="{AE9090EA-720C-4DF3-9D35-E54884C807AF}"/>
          </ac:spMkLst>
        </pc:spChg>
        <pc:spChg chg="add del mod">
          <ac:chgData name="Scott Catlett" userId="b3c64f98-15a1-453a-86c7-d399c1fcc09d" providerId="ADAL" clId="{AD51AB55-C6DD-48DE-9B38-38B843F923A2}" dt="2023-10-27T22:45:12.252" v="12939" actId="26606"/>
          <ac:spMkLst>
            <pc:docMk/>
            <pc:sldMk cId="1111149603" sldId="387"/>
            <ac:spMk id="3" creationId="{799E66E1-A211-4FB5-AB6D-E193FB0B20B2}"/>
          </ac:spMkLst>
        </pc:spChg>
        <pc:spChg chg="mod">
          <ac:chgData name="Scott Catlett" userId="b3c64f98-15a1-453a-86c7-d399c1fcc09d" providerId="ADAL" clId="{AD51AB55-C6DD-48DE-9B38-38B843F923A2}" dt="2023-10-27T22:45:12.252" v="12939" actId="26606"/>
          <ac:spMkLst>
            <pc:docMk/>
            <pc:sldMk cId="1111149603" sldId="387"/>
            <ac:spMk id="4" creationId="{BC8DC6B5-0524-7FB3-48F5-5ACA97FFFE4D}"/>
          </ac:spMkLst>
        </pc:spChg>
        <pc:graphicFrameChg chg="add del mod">
          <ac:chgData name="Scott Catlett" userId="b3c64f98-15a1-453a-86c7-d399c1fcc09d" providerId="ADAL" clId="{AD51AB55-C6DD-48DE-9B38-38B843F923A2}" dt="2023-10-27T22:45:04.290" v="12937" actId="26606"/>
          <ac:graphicFrameMkLst>
            <pc:docMk/>
            <pc:sldMk cId="1111149603" sldId="387"/>
            <ac:graphicFrameMk id="6" creationId="{BBCB94E3-CA5F-1986-D778-F80EA800267D}"/>
          </ac:graphicFrameMkLst>
        </pc:graphicFrameChg>
        <pc:graphicFrameChg chg="add mod">
          <ac:chgData name="Scott Catlett" userId="b3c64f98-15a1-453a-86c7-d399c1fcc09d" providerId="ADAL" clId="{AD51AB55-C6DD-48DE-9B38-38B843F923A2}" dt="2023-10-27T22:45:12.252" v="12939" actId="26606"/>
          <ac:graphicFrameMkLst>
            <pc:docMk/>
            <pc:sldMk cId="1111149603" sldId="387"/>
            <ac:graphicFrameMk id="7" creationId="{BEA9B617-FB4B-FA60-D388-0A72CEA4FE91}"/>
          </ac:graphicFrameMkLst>
        </pc:graphicFrameChg>
      </pc:sldChg>
      <pc:sldChg chg="addSp delSp modSp add del mod modClrScheme chgLayout">
        <pc:chgData name="Scott Catlett" userId="b3c64f98-15a1-453a-86c7-d399c1fcc09d" providerId="ADAL" clId="{AD51AB55-C6DD-48DE-9B38-38B843F923A2}" dt="2023-10-27T21:51:41.083" v="12222" actId="47"/>
        <pc:sldMkLst>
          <pc:docMk/>
          <pc:sldMk cId="195031739" sldId="388"/>
        </pc:sldMkLst>
        <pc:spChg chg="del mod">
          <ac:chgData name="Scott Catlett" userId="b3c64f98-15a1-453a-86c7-d399c1fcc09d" providerId="ADAL" clId="{AD51AB55-C6DD-48DE-9B38-38B843F923A2}" dt="2023-10-27T21:50:55.955" v="12215" actId="478"/>
          <ac:spMkLst>
            <pc:docMk/>
            <pc:sldMk cId="195031739" sldId="388"/>
            <ac:spMk id="2" creationId="{AE9090EA-720C-4DF3-9D35-E54884C807AF}"/>
          </ac:spMkLst>
        </pc:spChg>
        <pc:spChg chg="del">
          <ac:chgData name="Scott Catlett" userId="b3c64f98-15a1-453a-86c7-d399c1fcc09d" providerId="ADAL" clId="{AD51AB55-C6DD-48DE-9B38-38B843F923A2}" dt="2023-10-27T21:50:02.815" v="12198" actId="26606"/>
          <ac:spMkLst>
            <pc:docMk/>
            <pc:sldMk cId="195031739" sldId="388"/>
            <ac:spMk id="3" creationId="{799E66E1-A211-4FB5-AB6D-E193FB0B20B2}"/>
          </ac:spMkLst>
        </pc:spChg>
        <pc:spChg chg="mod">
          <ac:chgData name="Scott Catlett" userId="b3c64f98-15a1-453a-86c7-d399c1fcc09d" providerId="ADAL" clId="{AD51AB55-C6DD-48DE-9B38-38B843F923A2}" dt="2023-10-27T21:50:02.815" v="12198" actId="26606"/>
          <ac:spMkLst>
            <pc:docMk/>
            <pc:sldMk cId="195031739" sldId="388"/>
            <ac:spMk id="4" creationId="{B6E97442-7588-959D-DEF3-22D40C583FEE}"/>
          </ac:spMkLst>
        </pc:spChg>
        <pc:spChg chg="add del mod">
          <ac:chgData name="Scott Catlett" userId="b3c64f98-15a1-453a-86c7-d399c1fcc09d" providerId="ADAL" clId="{AD51AB55-C6DD-48DE-9B38-38B843F923A2}" dt="2023-10-27T21:50:58.004" v="12216" actId="478"/>
          <ac:spMkLst>
            <pc:docMk/>
            <pc:sldMk cId="195031739" sldId="388"/>
            <ac:spMk id="7" creationId="{24950826-4219-BB4D-1D23-0F88FF216EA4}"/>
          </ac:spMkLst>
        </pc:spChg>
        <pc:spChg chg="add mod">
          <ac:chgData name="Scott Catlett" userId="b3c64f98-15a1-453a-86c7-d399c1fcc09d" providerId="ADAL" clId="{AD51AB55-C6DD-48DE-9B38-38B843F923A2}" dt="2023-10-27T21:51:38.460" v="12220" actId="21"/>
          <ac:spMkLst>
            <pc:docMk/>
            <pc:sldMk cId="195031739" sldId="388"/>
            <ac:spMk id="9" creationId="{6B45542E-C448-C98B-A3AA-ED2138CCD1CF}"/>
          </ac:spMkLst>
        </pc:spChg>
        <pc:graphicFrameChg chg="add del mod modGraphic">
          <ac:chgData name="Scott Catlett" userId="b3c64f98-15a1-453a-86c7-d399c1fcc09d" providerId="ADAL" clId="{AD51AB55-C6DD-48DE-9B38-38B843F923A2}" dt="2023-10-27T21:51:38.460" v="12220" actId="21"/>
          <ac:graphicFrameMkLst>
            <pc:docMk/>
            <pc:sldMk cId="195031739" sldId="388"/>
            <ac:graphicFrameMk id="6" creationId="{80A30FEA-0B0C-33C8-6107-DD62552F75F2}"/>
          </ac:graphicFrameMkLst>
        </pc:graphicFrameChg>
      </pc:sldChg>
      <pc:sldChg chg="addSp delSp modSp add mod">
        <pc:chgData name="Scott Catlett" userId="b3c64f98-15a1-453a-86c7-d399c1fcc09d" providerId="ADAL" clId="{AD51AB55-C6DD-48DE-9B38-38B843F923A2}" dt="2023-10-27T22:40:16.821" v="12809" actId="20577"/>
        <pc:sldMkLst>
          <pc:docMk/>
          <pc:sldMk cId="1398543371" sldId="389"/>
        </pc:sldMkLst>
        <pc:spChg chg="del">
          <ac:chgData name="Scott Catlett" userId="b3c64f98-15a1-453a-86c7-d399c1fcc09d" providerId="ADAL" clId="{AD51AB55-C6DD-48DE-9B38-38B843F923A2}" dt="2023-10-27T21:51:08.435" v="12218" actId="478"/>
          <ac:spMkLst>
            <pc:docMk/>
            <pc:sldMk cId="1398543371" sldId="389"/>
            <ac:spMk id="3" creationId="{799E66E1-A211-4FB5-AB6D-E193FB0B20B2}"/>
          </ac:spMkLst>
        </pc:spChg>
        <pc:spChg chg="add del mod">
          <ac:chgData name="Scott Catlett" userId="b3c64f98-15a1-453a-86c7-d399c1fcc09d" providerId="ADAL" clId="{AD51AB55-C6DD-48DE-9B38-38B843F923A2}" dt="2023-10-27T21:51:10.556" v="12219" actId="478"/>
          <ac:spMkLst>
            <pc:docMk/>
            <pc:sldMk cId="1398543371" sldId="389"/>
            <ac:spMk id="6" creationId="{08A1E861-CFB2-3EAB-316A-A9F74F577420}"/>
          </ac:spMkLst>
        </pc:spChg>
        <pc:spChg chg="mod topLvl">
          <ac:chgData name="Scott Catlett" userId="b3c64f98-15a1-453a-86c7-d399c1fcc09d" providerId="ADAL" clId="{AD51AB55-C6DD-48DE-9B38-38B843F923A2}" dt="2023-10-27T22:16:31.656" v="12407" actId="3064"/>
          <ac:spMkLst>
            <pc:docMk/>
            <pc:sldMk cId="1398543371" sldId="389"/>
            <ac:spMk id="9" creationId="{384FBE7C-5FEF-176D-753B-BA3811FC3AA6}"/>
          </ac:spMkLst>
        </pc:spChg>
        <pc:spChg chg="mod ord topLvl">
          <ac:chgData name="Scott Catlett" userId="b3c64f98-15a1-453a-86c7-d399c1fcc09d" providerId="ADAL" clId="{AD51AB55-C6DD-48DE-9B38-38B843F923A2}" dt="2023-10-27T22:40:16.821" v="12809" actId="20577"/>
          <ac:spMkLst>
            <pc:docMk/>
            <pc:sldMk cId="1398543371" sldId="389"/>
            <ac:spMk id="10" creationId="{8F0AAB0A-C3A7-0266-BC0D-C2F4240C66C7}"/>
          </ac:spMkLst>
        </pc:spChg>
        <pc:spChg chg="mod ord topLvl">
          <ac:chgData name="Scott Catlett" userId="b3c64f98-15a1-453a-86c7-d399c1fcc09d" providerId="ADAL" clId="{AD51AB55-C6DD-48DE-9B38-38B843F923A2}" dt="2023-10-27T22:09:52.920" v="12330" actId="1076"/>
          <ac:spMkLst>
            <pc:docMk/>
            <pc:sldMk cId="1398543371" sldId="389"/>
            <ac:spMk id="11" creationId="{636FD75D-08FD-0DFD-8C43-2A6B39CF6942}"/>
          </ac:spMkLst>
        </pc:spChg>
        <pc:spChg chg="add del mod">
          <ac:chgData name="Scott Catlett" userId="b3c64f98-15a1-453a-86c7-d399c1fcc09d" providerId="ADAL" clId="{AD51AB55-C6DD-48DE-9B38-38B843F923A2}" dt="2023-10-27T22:09:17.969" v="12326" actId="478"/>
          <ac:spMkLst>
            <pc:docMk/>
            <pc:sldMk cId="1398543371" sldId="389"/>
            <ac:spMk id="12" creationId="{6EA7EBE9-B608-099C-CD20-4E5EEB0FB1EC}"/>
          </ac:spMkLst>
        </pc:spChg>
        <pc:grpChg chg="del mod">
          <ac:chgData name="Scott Catlett" userId="b3c64f98-15a1-453a-86c7-d399c1fcc09d" providerId="ADAL" clId="{AD51AB55-C6DD-48DE-9B38-38B843F923A2}" dt="2023-10-27T22:04:49.255" v="12283" actId="165"/>
          <ac:grpSpMkLst>
            <pc:docMk/>
            <pc:sldMk cId="1398543371" sldId="389"/>
            <ac:grpSpMk id="8" creationId="{2792F246-6EA6-C3EE-8B9E-D9DE7D3FDEA3}"/>
          </ac:grpSpMkLst>
        </pc:grpChg>
        <pc:graphicFrameChg chg="add del mod modGraphic">
          <ac:chgData name="Scott Catlett" userId="b3c64f98-15a1-453a-86c7-d399c1fcc09d" providerId="ADAL" clId="{AD51AB55-C6DD-48DE-9B38-38B843F923A2}" dt="2023-10-27T22:04:43.678" v="12282" actId="18245"/>
          <ac:graphicFrameMkLst>
            <pc:docMk/>
            <pc:sldMk cId="1398543371" sldId="389"/>
            <ac:graphicFrameMk id="7" creationId="{0D923013-83DB-CE72-89E1-D12F6F96255F}"/>
          </ac:graphicFrameMkLst>
        </pc:graphicFrameChg>
      </pc:sldChg>
      <pc:sldChg chg="modSp add mod ord">
        <pc:chgData name="Scott Catlett" userId="b3c64f98-15a1-453a-86c7-d399c1fcc09d" providerId="ADAL" clId="{AD51AB55-C6DD-48DE-9B38-38B843F923A2}" dt="2023-10-27T22:16:42.414" v="12411" actId="3064"/>
        <pc:sldMkLst>
          <pc:docMk/>
          <pc:sldMk cId="1317072901" sldId="390"/>
        </pc:sldMkLst>
        <pc:spChg chg="mod">
          <ac:chgData name="Scott Catlett" userId="b3c64f98-15a1-453a-86c7-d399c1fcc09d" providerId="ADAL" clId="{AD51AB55-C6DD-48DE-9B38-38B843F923A2}" dt="2023-10-27T22:14:57.246" v="12384" actId="20577"/>
          <ac:spMkLst>
            <pc:docMk/>
            <pc:sldMk cId="1317072901" sldId="390"/>
            <ac:spMk id="2" creationId="{AE9090EA-720C-4DF3-9D35-E54884C807AF}"/>
          </ac:spMkLst>
        </pc:spChg>
        <pc:spChg chg="mod">
          <ac:chgData name="Scott Catlett" userId="b3c64f98-15a1-453a-86c7-d399c1fcc09d" providerId="ADAL" clId="{AD51AB55-C6DD-48DE-9B38-38B843F923A2}" dt="2023-10-27T22:16:42.414" v="12411" actId="3064"/>
          <ac:spMkLst>
            <pc:docMk/>
            <pc:sldMk cId="1317072901" sldId="390"/>
            <ac:spMk id="9" creationId="{384FBE7C-5FEF-176D-753B-BA3811FC3AA6}"/>
          </ac:spMkLst>
        </pc:spChg>
        <pc:spChg chg="mod">
          <ac:chgData name="Scott Catlett" userId="b3c64f98-15a1-453a-86c7-d399c1fcc09d" providerId="ADAL" clId="{AD51AB55-C6DD-48DE-9B38-38B843F923A2}" dt="2023-10-27T22:15:22.874" v="12390"/>
          <ac:spMkLst>
            <pc:docMk/>
            <pc:sldMk cId="1317072901" sldId="390"/>
            <ac:spMk id="10" creationId="{8F0AAB0A-C3A7-0266-BC0D-C2F4240C66C7}"/>
          </ac:spMkLst>
        </pc:spChg>
      </pc:sldChg>
      <pc:sldChg chg="modSp add mod ord">
        <pc:chgData name="Scott Catlett" userId="b3c64f98-15a1-453a-86c7-d399c1fcc09d" providerId="ADAL" clId="{AD51AB55-C6DD-48DE-9B38-38B843F923A2}" dt="2023-10-30T21:46:02.954" v="13250" actId="20577"/>
        <pc:sldMkLst>
          <pc:docMk/>
          <pc:sldMk cId="1084217640" sldId="391"/>
        </pc:sldMkLst>
        <pc:spChg chg="mod">
          <ac:chgData name="Scott Catlett" userId="b3c64f98-15a1-453a-86c7-d399c1fcc09d" providerId="ADAL" clId="{AD51AB55-C6DD-48DE-9B38-38B843F923A2}" dt="2023-10-27T22:15:55.311" v="12398"/>
          <ac:spMkLst>
            <pc:docMk/>
            <pc:sldMk cId="1084217640" sldId="391"/>
            <ac:spMk id="2" creationId="{AE9090EA-720C-4DF3-9D35-E54884C807AF}"/>
          </ac:spMkLst>
        </pc:spChg>
        <pc:spChg chg="mod">
          <ac:chgData name="Scott Catlett" userId="b3c64f98-15a1-453a-86c7-d399c1fcc09d" providerId="ADAL" clId="{AD51AB55-C6DD-48DE-9B38-38B843F923A2}" dt="2023-10-27T22:17:42.542" v="12421" actId="14100"/>
          <ac:spMkLst>
            <pc:docMk/>
            <pc:sldMk cId="1084217640" sldId="391"/>
            <ac:spMk id="9" creationId="{384FBE7C-5FEF-176D-753B-BA3811FC3AA6}"/>
          </ac:spMkLst>
        </pc:spChg>
        <pc:spChg chg="mod">
          <ac:chgData name="Scott Catlett" userId="b3c64f98-15a1-453a-86c7-d399c1fcc09d" providerId="ADAL" clId="{AD51AB55-C6DD-48DE-9B38-38B843F923A2}" dt="2023-10-30T21:46:02.954" v="13250" actId="20577"/>
          <ac:spMkLst>
            <pc:docMk/>
            <pc:sldMk cId="1084217640" sldId="391"/>
            <ac:spMk id="10" creationId="{8F0AAB0A-C3A7-0266-BC0D-C2F4240C66C7}"/>
          </ac:spMkLst>
        </pc:spChg>
        <pc:spChg chg="mod">
          <ac:chgData name="Scott Catlett" userId="b3c64f98-15a1-453a-86c7-d399c1fcc09d" providerId="ADAL" clId="{AD51AB55-C6DD-48DE-9B38-38B843F923A2}" dt="2023-10-27T22:17:55.444" v="12424" actId="1076"/>
          <ac:spMkLst>
            <pc:docMk/>
            <pc:sldMk cId="1084217640" sldId="391"/>
            <ac:spMk id="11" creationId="{636FD75D-08FD-0DFD-8C43-2A6B39CF6942}"/>
          </ac:spMkLst>
        </pc:spChg>
      </pc:sldChg>
      <pc:sldChg chg="modSp add mod ord">
        <pc:chgData name="Scott Catlett" userId="b3c64f98-15a1-453a-86c7-d399c1fcc09d" providerId="ADAL" clId="{AD51AB55-C6DD-48DE-9B38-38B843F923A2}" dt="2023-10-27T22:42:10.556" v="12845" actId="20577"/>
        <pc:sldMkLst>
          <pc:docMk/>
          <pc:sldMk cId="341185774" sldId="392"/>
        </pc:sldMkLst>
        <pc:spChg chg="mod">
          <ac:chgData name="Scott Catlett" userId="b3c64f98-15a1-453a-86c7-d399c1fcc09d" providerId="ADAL" clId="{AD51AB55-C6DD-48DE-9B38-38B843F923A2}" dt="2023-10-27T22:18:21.805" v="12430"/>
          <ac:spMkLst>
            <pc:docMk/>
            <pc:sldMk cId="341185774" sldId="392"/>
            <ac:spMk id="2" creationId="{AE9090EA-720C-4DF3-9D35-E54884C807AF}"/>
          </ac:spMkLst>
        </pc:spChg>
        <pc:spChg chg="mod">
          <ac:chgData name="Scott Catlett" userId="b3c64f98-15a1-453a-86c7-d399c1fcc09d" providerId="ADAL" clId="{AD51AB55-C6DD-48DE-9B38-38B843F923A2}" dt="2023-10-27T22:18:50.339" v="12437" actId="14100"/>
          <ac:spMkLst>
            <pc:docMk/>
            <pc:sldMk cId="341185774" sldId="392"/>
            <ac:spMk id="9" creationId="{384FBE7C-5FEF-176D-753B-BA3811FC3AA6}"/>
          </ac:spMkLst>
        </pc:spChg>
        <pc:spChg chg="mod">
          <ac:chgData name="Scott Catlett" userId="b3c64f98-15a1-453a-86c7-d399c1fcc09d" providerId="ADAL" clId="{AD51AB55-C6DD-48DE-9B38-38B843F923A2}" dt="2023-10-27T22:42:10.556" v="12845" actId="20577"/>
          <ac:spMkLst>
            <pc:docMk/>
            <pc:sldMk cId="341185774" sldId="392"/>
            <ac:spMk id="10" creationId="{8F0AAB0A-C3A7-0266-BC0D-C2F4240C66C7}"/>
          </ac:spMkLst>
        </pc:spChg>
        <pc:spChg chg="mod">
          <ac:chgData name="Scott Catlett" userId="b3c64f98-15a1-453a-86c7-d399c1fcc09d" providerId="ADAL" clId="{AD51AB55-C6DD-48DE-9B38-38B843F923A2}" dt="2023-10-27T22:18:56.112" v="12439" actId="1076"/>
          <ac:spMkLst>
            <pc:docMk/>
            <pc:sldMk cId="341185774" sldId="392"/>
            <ac:spMk id="11" creationId="{636FD75D-08FD-0DFD-8C43-2A6B39CF6942}"/>
          </ac:spMkLst>
        </pc:spChg>
      </pc:sldChg>
      <pc:sldChg chg="modSp add mod ord">
        <pc:chgData name="Scott Catlett" userId="b3c64f98-15a1-453a-86c7-d399c1fcc09d" providerId="ADAL" clId="{AD51AB55-C6DD-48DE-9B38-38B843F923A2}" dt="2023-10-27T22:21:31.411" v="12472" actId="20577"/>
        <pc:sldMkLst>
          <pc:docMk/>
          <pc:sldMk cId="1873775665" sldId="393"/>
        </pc:sldMkLst>
        <pc:spChg chg="mod">
          <ac:chgData name="Scott Catlett" userId="b3c64f98-15a1-453a-86c7-d399c1fcc09d" providerId="ADAL" clId="{AD51AB55-C6DD-48DE-9B38-38B843F923A2}" dt="2023-10-27T22:20:53.038" v="12463"/>
          <ac:spMkLst>
            <pc:docMk/>
            <pc:sldMk cId="1873775665" sldId="393"/>
            <ac:spMk id="2" creationId="{AE9090EA-720C-4DF3-9D35-E54884C807AF}"/>
          </ac:spMkLst>
        </pc:spChg>
        <pc:spChg chg="mod">
          <ac:chgData name="Scott Catlett" userId="b3c64f98-15a1-453a-86c7-d399c1fcc09d" providerId="ADAL" clId="{AD51AB55-C6DD-48DE-9B38-38B843F923A2}" dt="2023-10-27T22:21:24.954" v="12470" actId="14100"/>
          <ac:spMkLst>
            <pc:docMk/>
            <pc:sldMk cId="1873775665" sldId="393"/>
            <ac:spMk id="9" creationId="{384FBE7C-5FEF-176D-753B-BA3811FC3AA6}"/>
          </ac:spMkLst>
        </pc:spChg>
        <pc:spChg chg="mod">
          <ac:chgData name="Scott Catlett" userId="b3c64f98-15a1-453a-86c7-d399c1fcc09d" providerId="ADAL" clId="{AD51AB55-C6DD-48DE-9B38-38B843F923A2}" dt="2023-10-27T22:21:31.411" v="12472" actId="20577"/>
          <ac:spMkLst>
            <pc:docMk/>
            <pc:sldMk cId="1873775665" sldId="393"/>
            <ac:spMk id="10" creationId="{8F0AAB0A-C3A7-0266-BC0D-C2F4240C66C7}"/>
          </ac:spMkLst>
        </pc:spChg>
        <pc:spChg chg="mod">
          <ac:chgData name="Scott Catlett" userId="b3c64f98-15a1-453a-86c7-d399c1fcc09d" providerId="ADAL" clId="{AD51AB55-C6DD-48DE-9B38-38B843F923A2}" dt="2023-10-27T22:21:28.228" v="12471" actId="1076"/>
          <ac:spMkLst>
            <pc:docMk/>
            <pc:sldMk cId="1873775665" sldId="393"/>
            <ac:spMk id="11" creationId="{636FD75D-08FD-0DFD-8C43-2A6B39CF6942}"/>
          </ac:spMkLst>
        </pc:spChg>
      </pc:sldChg>
      <pc:sldChg chg="modSp add mod ord">
        <pc:chgData name="Scott Catlett" userId="b3c64f98-15a1-453a-86c7-d399c1fcc09d" providerId="ADAL" clId="{AD51AB55-C6DD-48DE-9B38-38B843F923A2}" dt="2023-10-27T22:22:37.915" v="12494" actId="1076"/>
        <pc:sldMkLst>
          <pc:docMk/>
          <pc:sldMk cId="1188394545" sldId="394"/>
        </pc:sldMkLst>
        <pc:spChg chg="mod">
          <ac:chgData name="Scott Catlett" userId="b3c64f98-15a1-453a-86c7-d399c1fcc09d" providerId="ADAL" clId="{AD51AB55-C6DD-48DE-9B38-38B843F923A2}" dt="2023-10-27T22:22:01.540" v="12484"/>
          <ac:spMkLst>
            <pc:docMk/>
            <pc:sldMk cId="1188394545" sldId="394"/>
            <ac:spMk id="2" creationId="{AE9090EA-720C-4DF3-9D35-E54884C807AF}"/>
          </ac:spMkLst>
        </pc:spChg>
        <pc:spChg chg="mod">
          <ac:chgData name="Scott Catlett" userId="b3c64f98-15a1-453a-86c7-d399c1fcc09d" providerId="ADAL" clId="{AD51AB55-C6DD-48DE-9B38-38B843F923A2}" dt="2023-10-27T22:22:34.119" v="12493" actId="14100"/>
          <ac:spMkLst>
            <pc:docMk/>
            <pc:sldMk cId="1188394545" sldId="394"/>
            <ac:spMk id="9" creationId="{384FBE7C-5FEF-176D-753B-BA3811FC3AA6}"/>
          </ac:spMkLst>
        </pc:spChg>
        <pc:spChg chg="mod">
          <ac:chgData name="Scott Catlett" userId="b3c64f98-15a1-453a-86c7-d399c1fcc09d" providerId="ADAL" clId="{AD51AB55-C6DD-48DE-9B38-38B843F923A2}" dt="2023-10-27T22:22:31.593" v="12492" actId="14100"/>
          <ac:spMkLst>
            <pc:docMk/>
            <pc:sldMk cId="1188394545" sldId="394"/>
            <ac:spMk id="10" creationId="{8F0AAB0A-C3A7-0266-BC0D-C2F4240C66C7}"/>
          </ac:spMkLst>
        </pc:spChg>
        <pc:spChg chg="mod">
          <ac:chgData name="Scott Catlett" userId="b3c64f98-15a1-453a-86c7-d399c1fcc09d" providerId="ADAL" clId="{AD51AB55-C6DD-48DE-9B38-38B843F923A2}" dt="2023-10-27T22:22:37.915" v="12494" actId="1076"/>
          <ac:spMkLst>
            <pc:docMk/>
            <pc:sldMk cId="1188394545" sldId="394"/>
            <ac:spMk id="11" creationId="{636FD75D-08FD-0DFD-8C43-2A6B39CF6942}"/>
          </ac:spMkLst>
        </pc:spChg>
      </pc:sldChg>
      <pc:sldChg chg="modSp add mod ord">
        <pc:chgData name="Scott Catlett" userId="b3c64f98-15a1-453a-86c7-d399c1fcc09d" providerId="ADAL" clId="{AD51AB55-C6DD-48DE-9B38-38B843F923A2}" dt="2023-10-27T22:23:32.964" v="12511" actId="1076"/>
        <pc:sldMkLst>
          <pc:docMk/>
          <pc:sldMk cId="2778139250" sldId="395"/>
        </pc:sldMkLst>
        <pc:spChg chg="mod">
          <ac:chgData name="Scott Catlett" userId="b3c64f98-15a1-453a-86c7-d399c1fcc09d" providerId="ADAL" clId="{AD51AB55-C6DD-48DE-9B38-38B843F923A2}" dt="2023-10-27T22:23:04.268" v="12504"/>
          <ac:spMkLst>
            <pc:docMk/>
            <pc:sldMk cId="2778139250" sldId="395"/>
            <ac:spMk id="2" creationId="{AE9090EA-720C-4DF3-9D35-E54884C807AF}"/>
          </ac:spMkLst>
        </pc:spChg>
        <pc:spChg chg="mod">
          <ac:chgData name="Scott Catlett" userId="b3c64f98-15a1-453a-86c7-d399c1fcc09d" providerId="ADAL" clId="{AD51AB55-C6DD-48DE-9B38-38B843F923A2}" dt="2023-10-27T22:23:27.815" v="12509" actId="14100"/>
          <ac:spMkLst>
            <pc:docMk/>
            <pc:sldMk cId="2778139250" sldId="395"/>
            <ac:spMk id="9" creationId="{384FBE7C-5FEF-176D-753B-BA3811FC3AA6}"/>
          </ac:spMkLst>
        </pc:spChg>
        <pc:spChg chg="mod">
          <ac:chgData name="Scott Catlett" userId="b3c64f98-15a1-453a-86c7-d399c1fcc09d" providerId="ADAL" clId="{AD51AB55-C6DD-48DE-9B38-38B843F923A2}" dt="2023-10-27T22:23:30.318" v="12510" actId="14100"/>
          <ac:spMkLst>
            <pc:docMk/>
            <pc:sldMk cId="2778139250" sldId="395"/>
            <ac:spMk id="10" creationId="{8F0AAB0A-C3A7-0266-BC0D-C2F4240C66C7}"/>
          </ac:spMkLst>
        </pc:spChg>
        <pc:spChg chg="mod">
          <ac:chgData name="Scott Catlett" userId="b3c64f98-15a1-453a-86c7-d399c1fcc09d" providerId="ADAL" clId="{AD51AB55-C6DD-48DE-9B38-38B843F923A2}" dt="2023-10-27T22:23:32.964" v="12511" actId="1076"/>
          <ac:spMkLst>
            <pc:docMk/>
            <pc:sldMk cId="2778139250" sldId="395"/>
            <ac:spMk id="11" creationId="{636FD75D-08FD-0DFD-8C43-2A6B39CF6942}"/>
          </ac:spMkLst>
        </pc:spChg>
      </pc:sldChg>
      <pc:sldChg chg="modSp add mod ord">
        <pc:chgData name="Scott Catlett" userId="b3c64f98-15a1-453a-86c7-d399c1fcc09d" providerId="ADAL" clId="{AD51AB55-C6DD-48DE-9B38-38B843F923A2}" dt="2023-10-27T22:43:13.504" v="12853" actId="20577"/>
        <pc:sldMkLst>
          <pc:docMk/>
          <pc:sldMk cId="2346317371" sldId="396"/>
        </pc:sldMkLst>
        <pc:spChg chg="mod">
          <ac:chgData name="Scott Catlett" userId="b3c64f98-15a1-453a-86c7-d399c1fcc09d" providerId="ADAL" clId="{AD51AB55-C6DD-48DE-9B38-38B843F923A2}" dt="2023-10-27T22:23:59.366" v="12522"/>
          <ac:spMkLst>
            <pc:docMk/>
            <pc:sldMk cId="2346317371" sldId="396"/>
            <ac:spMk id="2" creationId="{AE9090EA-720C-4DF3-9D35-E54884C807AF}"/>
          </ac:spMkLst>
        </pc:spChg>
        <pc:spChg chg="mod">
          <ac:chgData name="Scott Catlett" userId="b3c64f98-15a1-453a-86c7-d399c1fcc09d" providerId="ADAL" clId="{AD51AB55-C6DD-48DE-9B38-38B843F923A2}" dt="2023-10-27T22:24:27.844" v="12529" actId="14100"/>
          <ac:spMkLst>
            <pc:docMk/>
            <pc:sldMk cId="2346317371" sldId="396"/>
            <ac:spMk id="9" creationId="{384FBE7C-5FEF-176D-753B-BA3811FC3AA6}"/>
          </ac:spMkLst>
        </pc:spChg>
        <pc:spChg chg="mod">
          <ac:chgData name="Scott Catlett" userId="b3c64f98-15a1-453a-86c7-d399c1fcc09d" providerId="ADAL" clId="{AD51AB55-C6DD-48DE-9B38-38B843F923A2}" dt="2023-10-27T22:43:13.504" v="12853" actId="20577"/>
          <ac:spMkLst>
            <pc:docMk/>
            <pc:sldMk cId="2346317371" sldId="396"/>
            <ac:spMk id="10" creationId="{8F0AAB0A-C3A7-0266-BC0D-C2F4240C66C7}"/>
          </ac:spMkLst>
        </pc:spChg>
        <pc:spChg chg="mod">
          <ac:chgData name="Scott Catlett" userId="b3c64f98-15a1-453a-86c7-d399c1fcc09d" providerId="ADAL" clId="{AD51AB55-C6DD-48DE-9B38-38B843F923A2}" dt="2023-10-27T22:24:30.543" v="12530" actId="1076"/>
          <ac:spMkLst>
            <pc:docMk/>
            <pc:sldMk cId="2346317371" sldId="396"/>
            <ac:spMk id="11" creationId="{636FD75D-08FD-0DFD-8C43-2A6B39CF6942}"/>
          </ac:spMkLst>
        </pc:spChg>
      </pc:sldChg>
      <pc:sldChg chg="addSp delSp modSp add mod">
        <pc:chgData name="Scott Catlett" userId="b3c64f98-15a1-453a-86c7-d399c1fcc09d" providerId="ADAL" clId="{AD51AB55-C6DD-48DE-9B38-38B843F923A2}" dt="2023-10-27T22:47:32.602" v="12968" actId="14100"/>
        <pc:sldMkLst>
          <pc:docMk/>
          <pc:sldMk cId="748823807" sldId="397"/>
        </pc:sldMkLst>
        <pc:spChg chg="del">
          <ac:chgData name="Scott Catlett" userId="b3c64f98-15a1-453a-86c7-d399c1fcc09d" providerId="ADAL" clId="{AD51AB55-C6DD-48DE-9B38-38B843F923A2}" dt="2023-10-27T22:45:17.020" v="12940" actId="478"/>
          <ac:spMkLst>
            <pc:docMk/>
            <pc:sldMk cId="748823807" sldId="397"/>
            <ac:spMk id="3" creationId="{799E66E1-A211-4FB5-AB6D-E193FB0B20B2}"/>
          </ac:spMkLst>
        </pc:spChg>
        <pc:spChg chg="add del mod">
          <ac:chgData name="Scott Catlett" userId="b3c64f98-15a1-453a-86c7-d399c1fcc09d" providerId="ADAL" clId="{AD51AB55-C6DD-48DE-9B38-38B843F923A2}" dt="2023-10-27T22:45:19.162" v="12941" actId="478"/>
          <ac:spMkLst>
            <pc:docMk/>
            <pc:sldMk cId="748823807" sldId="397"/>
            <ac:spMk id="6" creationId="{D27D22B1-C026-1938-3B59-6158BFFA5A27}"/>
          </ac:spMkLst>
        </pc:spChg>
        <pc:graphicFrameChg chg="add mod">
          <ac:chgData name="Scott Catlett" userId="b3c64f98-15a1-453a-86c7-d399c1fcc09d" providerId="ADAL" clId="{AD51AB55-C6DD-48DE-9B38-38B843F923A2}" dt="2023-10-27T22:47:32.602" v="12968" actId="14100"/>
          <ac:graphicFrameMkLst>
            <pc:docMk/>
            <pc:sldMk cId="748823807" sldId="397"/>
            <ac:graphicFrameMk id="7" creationId="{E121252F-DC1D-B5BB-D634-5B0810143791}"/>
          </ac:graphicFrameMkLst>
        </pc:graphicFrameChg>
      </pc:sldChg>
      <pc:sldChg chg="modSp add del mod">
        <pc:chgData name="Scott Catlett" userId="b3c64f98-15a1-453a-86c7-d399c1fcc09d" providerId="ADAL" clId="{AD51AB55-C6DD-48DE-9B38-38B843F923A2}" dt="2023-10-27T17:58:57.067" v="1991"/>
        <pc:sldMkLst>
          <pc:docMk/>
          <pc:sldMk cId="416483715" sldId="451"/>
        </pc:sldMkLst>
        <pc:spChg chg="mod">
          <ac:chgData name="Scott Catlett" userId="b3c64f98-15a1-453a-86c7-d399c1fcc09d" providerId="ADAL" clId="{AD51AB55-C6DD-48DE-9B38-38B843F923A2}" dt="2023-10-27T17:58:57.067" v="1991"/>
          <ac:spMkLst>
            <pc:docMk/>
            <pc:sldMk cId="416483715" sldId="451"/>
            <ac:spMk id="4" creationId="{00000000-0000-0000-0000-000000000000}"/>
          </ac:spMkLst>
        </pc:spChg>
      </pc:sldChg>
      <pc:sldMasterChg chg="modSldLayout">
        <pc:chgData name="Scott Catlett" userId="b3c64f98-15a1-453a-86c7-d399c1fcc09d" providerId="ADAL" clId="{AD51AB55-C6DD-48DE-9B38-38B843F923A2}" dt="2023-10-27T18:01:32.815" v="2050" actId="207"/>
        <pc:sldMasterMkLst>
          <pc:docMk/>
          <pc:sldMasterMk cId="1307721210" sldId="2147483741"/>
        </pc:sldMasterMkLst>
        <pc:sldLayoutChg chg="modSp">
          <pc:chgData name="Scott Catlett" userId="b3c64f98-15a1-453a-86c7-d399c1fcc09d" providerId="ADAL" clId="{AD51AB55-C6DD-48DE-9B38-38B843F923A2}" dt="2023-10-27T18:01:32.815" v="2050" actId="207"/>
          <pc:sldLayoutMkLst>
            <pc:docMk/>
            <pc:sldMasterMk cId="1307721210" sldId="2147483741"/>
            <pc:sldLayoutMk cId="952265167" sldId="2147483807"/>
          </pc:sldLayoutMkLst>
          <pc:spChg chg="mod">
            <ac:chgData name="Scott Catlett" userId="b3c64f98-15a1-453a-86c7-d399c1fcc09d" providerId="ADAL" clId="{AD51AB55-C6DD-48DE-9B38-38B843F923A2}" dt="2023-10-27T18:01:32.815" v="2050" actId="207"/>
            <ac:spMkLst>
              <pc:docMk/>
              <pc:sldMasterMk cId="1307721210" sldId="2147483741"/>
              <pc:sldLayoutMk cId="952265167" sldId="2147483807"/>
              <ac:spMk id="13" creationId="{9F9FA460-4457-4F62-B6E7-A64C0CA94763}"/>
            </ac:spMkLst>
          </pc:spChg>
        </pc:sldLayoutChg>
      </pc:sldMasterChg>
    </pc:docChg>
  </pc:docChgLst>
  <pc:docChgLst>
    <pc:chgData name="Scott Catlett" userId="b3c64f98-15a1-453a-86c7-d399c1fcc09d" providerId="ADAL" clId="{180C1791-C13F-479A-A918-695809BB2F3D}"/>
    <pc:docChg chg="custSel modSld">
      <pc:chgData name="Scott Catlett" userId="b3c64f98-15a1-453a-86c7-d399c1fcc09d" providerId="ADAL" clId="{180C1791-C13F-479A-A918-695809BB2F3D}" dt="2024-11-20T23:20:41.464" v="3" actId="313"/>
      <pc:docMkLst>
        <pc:docMk/>
      </pc:docMkLst>
      <pc:sldChg chg="modSp mod">
        <pc:chgData name="Scott Catlett" userId="b3c64f98-15a1-453a-86c7-d399c1fcc09d" providerId="ADAL" clId="{180C1791-C13F-479A-A918-695809BB2F3D}" dt="2024-11-20T23:05:04.480" v="0" actId="313"/>
        <pc:sldMkLst>
          <pc:docMk/>
          <pc:sldMk cId="2511670658" sldId="643"/>
        </pc:sldMkLst>
        <pc:spChg chg="mod">
          <ac:chgData name="Scott Catlett" userId="b3c64f98-15a1-453a-86c7-d399c1fcc09d" providerId="ADAL" clId="{180C1791-C13F-479A-A918-695809BB2F3D}" dt="2024-11-20T23:05:04.480" v="0" actId="313"/>
          <ac:spMkLst>
            <pc:docMk/>
            <pc:sldMk cId="2511670658" sldId="643"/>
            <ac:spMk id="2" creationId="{AE9090EA-720C-4DF3-9D35-E54884C807AF}"/>
          </ac:spMkLst>
        </pc:spChg>
      </pc:sldChg>
      <pc:sldChg chg="modSp mod">
        <pc:chgData name="Scott Catlett" userId="b3c64f98-15a1-453a-86c7-d399c1fcc09d" providerId="ADAL" clId="{180C1791-C13F-479A-A918-695809BB2F3D}" dt="2024-11-20T23:20:41.464" v="3" actId="313"/>
        <pc:sldMkLst>
          <pc:docMk/>
          <pc:sldMk cId="2777405460" sldId="652"/>
        </pc:sldMkLst>
        <pc:spChg chg="mod">
          <ac:chgData name="Scott Catlett" userId="b3c64f98-15a1-453a-86c7-d399c1fcc09d" providerId="ADAL" clId="{180C1791-C13F-479A-A918-695809BB2F3D}" dt="2024-11-20T23:20:41.464" v="3" actId="313"/>
          <ac:spMkLst>
            <pc:docMk/>
            <pc:sldMk cId="2777405460" sldId="652"/>
            <ac:spMk id="2" creationId="{AE9090EA-720C-4DF3-9D35-E54884C807AF}"/>
          </ac:spMkLst>
        </pc:spChg>
      </pc:sldChg>
      <pc:sldChg chg="modSp mod">
        <pc:chgData name="Scott Catlett" userId="b3c64f98-15a1-453a-86c7-d399c1fcc09d" providerId="ADAL" clId="{180C1791-C13F-479A-A918-695809BB2F3D}" dt="2024-11-20T23:11:37.982" v="2" actId="20577"/>
        <pc:sldMkLst>
          <pc:docMk/>
          <pc:sldMk cId="1374247006" sldId="664"/>
        </pc:sldMkLst>
        <pc:spChg chg="mod">
          <ac:chgData name="Scott Catlett" userId="b3c64f98-15a1-453a-86c7-d399c1fcc09d" providerId="ADAL" clId="{180C1791-C13F-479A-A918-695809BB2F3D}" dt="2024-11-20T23:11:37.982" v="2" actId="20577"/>
          <ac:spMkLst>
            <pc:docMk/>
            <pc:sldMk cId="1374247006" sldId="664"/>
            <ac:spMk id="3" creationId="{799E66E1-A211-4FB5-AB6D-E193FB0B20B2}"/>
          </ac:spMkLst>
        </pc:spChg>
      </pc:sldChg>
    </pc:docChg>
  </pc:docChgLst>
  <pc:docChgLst>
    <pc:chgData name="Scott Catlett" userId="b3c64f98-15a1-453a-86c7-d399c1fcc09d" providerId="ADAL" clId="{F7B5067A-90F7-4458-98E9-A454A04DCBEF}"/>
    <pc:docChg chg="undo redo custSel addSld delSld modSld sldOrd">
      <pc:chgData name="Scott Catlett" userId="b3c64f98-15a1-453a-86c7-d399c1fcc09d" providerId="ADAL" clId="{F7B5067A-90F7-4458-98E9-A454A04DCBEF}" dt="2025-04-03T22:31:27.129" v="11762" actId="14100"/>
      <pc:docMkLst>
        <pc:docMk/>
      </pc:docMkLst>
      <pc:sldChg chg="ord">
        <pc:chgData name="Scott Catlett" userId="b3c64f98-15a1-453a-86c7-d399c1fcc09d" providerId="ADAL" clId="{F7B5067A-90F7-4458-98E9-A454A04DCBEF}" dt="2025-04-01T17:30:24.096" v="8722"/>
        <pc:sldMkLst>
          <pc:docMk/>
          <pc:sldMk cId="22473083" sldId="257"/>
        </pc:sldMkLst>
      </pc:sldChg>
      <pc:sldChg chg="ord">
        <pc:chgData name="Scott Catlett" userId="b3c64f98-15a1-453a-86c7-d399c1fcc09d" providerId="ADAL" clId="{F7B5067A-90F7-4458-98E9-A454A04DCBEF}" dt="2025-04-01T17:30:24.096" v="8722"/>
        <pc:sldMkLst>
          <pc:docMk/>
          <pc:sldMk cId="3133171498" sldId="258"/>
        </pc:sldMkLst>
      </pc:sldChg>
      <pc:sldChg chg="modSp add del mod setBg">
        <pc:chgData name="Scott Catlett" userId="b3c64f98-15a1-453a-86c7-d399c1fcc09d" providerId="ADAL" clId="{F7B5067A-90F7-4458-98E9-A454A04DCBEF}" dt="2025-04-01T14:52:19.328" v="1673" actId="14100"/>
        <pc:sldMkLst>
          <pc:docMk/>
          <pc:sldMk cId="0" sldId="266"/>
        </pc:sldMkLst>
        <pc:spChg chg="mod">
          <ac:chgData name="Scott Catlett" userId="b3c64f98-15a1-453a-86c7-d399c1fcc09d" providerId="ADAL" clId="{F7B5067A-90F7-4458-98E9-A454A04DCBEF}" dt="2025-03-28T23:16:53.435" v="322" actId="207"/>
          <ac:spMkLst>
            <pc:docMk/>
            <pc:sldMk cId="0" sldId="266"/>
            <ac:spMk id="336" creationId="{00000000-0000-0000-0000-000000000000}"/>
          </ac:spMkLst>
        </pc:spChg>
        <pc:spChg chg="mod">
          <ac:chgData name="Scott Catlett" userId="b3c64f98-15a1-453a-86c7-d399c1fcc09d" providerId="ADAL" clId="{F7B5067A-90F7-4458-98E9-A454A04DCBEF}" dt="2025-03-28T23:16:33.462" v="318" actId="207"/>
          <ac:spMkLst>
            <pc:docMk/>
            <pc:sldMk cId="0" sldId="266"/>
            <ac:spMk id="338" creationId="{00000000-0000-0000-0000-000000000000}"/>
          </ac:spMkLst>
        </pc:spChg>
        <pc:spChg chg="mod">
          <ac:chgData name="Scott Catlett" userId="b3c64f98-15a1-453a-86c7-d399c1fcc09d" providerId="ADAL" clId="{F7B5067A-90F7-4458-98E9-A454A04DCBEF}" dt="2025-04-01T14:52:19.328" v="1673" actId="14100"/>
          <ac:spMkLst>
            <pc:docMk/>
            <pc:sldMk cId="0" sldId="266"/>
            <ac:spMk id="339" creationId="{00000000-0000-0000-0000-000000000000}"/>
          </ac:spMkLst>
        </pc:spChg>
      </pc:sldChg>
      <pc:sldChg chg="modSp mod ord">
        <pc:chgData name="Scott Catlett" userId="b3c64f98-15a1-453a-86c7-d399c1fcc09d" providerId="ADAL" clId="{F7B5067A-90F7-4458-98E9-A454A04DCBEF}" dt="2025-03-28T23:23:59.867" v="545" actId="20577"/>
        <pc:sldMkLst>
          <pc:docMk/>
          <pc:sldMk cId="245871486" sldId="268"/>
        </pc:sldMkLst>
        <pc:spChg chg="mod">
          <ac:chgData name="Scott Catlett" userId="b3c64f98-15a1-453a-86c7-d399c1fcc09d" providerId="ADAL" clId="{F7B5067A-90F7-4458-98E9-A454A04DCBEF}" dt="2025-03-28T23:23:59.867" v="545" actId="20577"/>
          <ac:spMkLst>
            <pc:docMk/>
            <pc:sldMk cId="245871486" sldId="268"/>
            <ac:spMk id="3" creationId="{DD902333-D41D-467C-920B-3FC235F3168F}"/>
          </ac:spMkLst>
        </pc:spChg>
      </pc:sldChg>
      <pc:sldChg chg="modSp del mod">
        <pc:chgData name="Scott Catlett" userId="b3c64f98-15a1-453a-86c7-d399c1fcc09d" providerId="ADAL" clId="{F7B5067A-90F7-4458-98E9-A454A04DCBEF}" dt="2025-03-28T23:22:18.917" v="420"/>
        <pc:sldMkLst>
          <pc:docMk/>
          <pc:sldMk cId="0" sldId="269"/>
        </pc:sldMkLst>
        <pc:spChg chg="mod">
          <ac:chgData name="Scott Catlett" userId="b3c64f98-15a1-453a-86c7-d399c1fcc09d" providerId="ADAL" clId="{F7B5067A-90F7-4458-98E9-A454A04DCBEF}" dt="2025-03-28T23:22:18.917" v="420"/>
          <ac:spMkLst>
            <pc:docMk/>
            <pc:sldMk cId="0" sldId="269"/>
            <ac:spMk id="370" creationId="{00000000-0000-0000-0000-000000000000}"/>
          </ac:spMkLst>
        </pc:spChg>
      </pc:sldChg>
      <pc:sldChg chg="modSp mod">
        <pc:chgData name="Scott Catlett" userId="b3c64f98-15a1-453a-86c7-d399c1fcc09d" providerId="ADAL" clId="{F7B5067A-90F7-4458-98E9-A454A04DCBEF}" dt="2025-03-21T19:40:04.303" v="199" actId="14100"/>
        <pc:sldMkLst>
          <pc:docMk/>
          <pc:sldMk cId="1168373700" sldId="272"/>
        </pc:sldMkLst>
        <pc:spChg chg="mod">
          <ac:chgData name="Scott Catlett" userId="b3c64f98-15a1-453a-86c7-d399c1fcc09d" providerId="ADAL" clId="{F7B5067A-90F7-4458-98E9-A454A04DCBEF}" dt="2025-03-21T19:39:59.939" v="198" actId="1076"/>
          <ac:spMkLst>
            <pc:docMk/>
            <pc:sldMk cId="1168373700" sldId="272"/>
            <ac:spMk id="2" creationId="{C4DDFECD-DBAD-4983-BCC9-0DCA1CBE5568}"/>
          </ac:spMkLst>
        </pc:spChg>
        <pc:spChg chg="mod">
          <ac:chgData name="Scott Catlett" userId="b3c64f98-15a1-453a-86c7-d399c1fcc09d" providerId="ADAL" clId="{F7B5067A-90F7-4458-98E9-A454A04DCBEF}" dt="2025-03-21T19:40:04.303" v="199" actId="14100"/>
          <ac:spMkLst>
            <pc:docMk/>
            <pc:sldMk cId="1168373700" sldId="272"/>
            <ac:spMk id="6" creationId="{F8BF7AFA-2483-4588-8F37-20A65C7CD993}"/>
          </ac:spMkLst>
        </pc:spChg>
      </pc:sldChg>
      <pc:sldChg chg="modSp mod">
        <pc:chgData name="Scott Catlett" userId="b3c64f98-15a1-453a-86c7-d399c1fcc09d" providerId="ADAL" clId="{F7B5067A-90F7-4458-98E9-A454A04DCBEF}" dt="2025-04-01T15:58:53.293" v="7413" actId="27957"/>
        <pc:sldMkLst>
          <pc:docMk/>
          <pc:sldMk cId="1525472106" sldId="274"/>
        </pc:sldMkLst>
        <pc:graphicFrameChg chg="mod">
          <ac:chgData name="Scott Catlett" userId="b3c64f98-15a1-453a-86c7-d399c1fcc09d" providerId="ADAL" clId="{F7B5067A-90F7-4458-98E9-A454A04DCBEF}" dt="2025-04-01T15:57:38.613" v="7410"/>
          <ac:graphicFrameMkLst>
            <pc:docMk/>
            <pc:sldMk cId="1525472106" sldId="274"/>
            <ac:graphicFrameMk id="3" creationId="{0A7D5DC7-DFF2-5D09-9576-CA48E0D6FE5E}"/>
          </ac:graphicFrameMkLst>
        </pc:graphicFrameChg>
        <pc:graphicFrameChg chg="add mod">
          <ac:chgData name="Scott Catlett" userId="b3c64f98-15a1-453a-86c7-d399c1fcc09d" providerId="ADAL" clId="{F7B5067A-90F7-4458-98E9-A454A04DCBEF}" dt="2025-04-01T15:58:53.293" v="7413" actId="27957"/>
          <ac:graphicFrameMkLst>
            <pc:docMk/>
            <pc:sldMk cId="1525472106" sldId="274"/>
            <ac:graphicFrameMk id="6" creationId="{7D3BA225-0C23-2CD1-EDB3-F4F79CC04083}"/>
          </ac:graphicFrameMkLst>
        </pc:graphicFrameChg>
      </pc:sldChg>
      <pc:sldChg chg="addSp delSp modSp mod ord">
        <pc:chgData name="Scott Catlett" userId="b3c64f98-15a1-453a-86c7-d399c1fcc09d" providerId="ADAL" clId="{F7B5067A-90F7-4458-98E9-A454A04DCBEF}" dt="2025-04-01T15:10:02.317" v="3529"/>
        <pc:sldMkLst>
          <pc:docMk/>
          <pc:sldMk cId="0" sldId="279"/>
        </pc:sldMkLst>
        <pc:spChg chg="add mod">
          <ac:chgData name="Scott Catlett" userId="b3c64f98-15a1-453a-86c7-d399c1fcc09d" providerId="ADAL" clId="{F7B5067A-90F7-4458-98E9-A454A04DCBEF}" dt="2025-03-28T23:32:38.693" v="938"/>
          <ac:spMkLst>
            <pc:docMk/>
            <pc:sldMk cId="0" sldId="279"/>
            <ac:spMk id="4" creationId="{413E59CC-26BA-46C8-D6D0-98825886EDC1}"/>
          </ac:spMkLst>
        </pc:spChg>
        <pc:spChg chg="add del mod">
          <ac:chgData name="Scott Catlett" userId="b3c64f98-15a1-453a-86c7-d399c1fcc09d" providerId="ADAL" clId="{F7B5067A-90F7-4458-98E9-A454A04DCBEF}" dt="2025-03-28T23:32:41.463" v="940" actId="1076"/>
          <ac:spMkLst>
            <pc:docMk/>
            <pc:sldMk cId="0" sldId="279"/>
            <ac:spMk id="471" creationId="{00000000-0000-0000-0000-000000000000}"/>
          </ac:spMkLst>
        </pc:spChg>
        <pc:spChg chg="mod">
          <ac:chgData name="Scott Catlett" userId="b3c64f98-15a1-453a-86c7-d399c1fcc09d" providerId="ADAL" clId="{F7B5067A-90F7-4458-98E9-A454A04DCBEF}" dt="2025-03-28T23:25:38.473" v="636" actId="27636"/>
          <ac:spMkLst>
            <pc:docMk/>
            <pc:sldMk cId="0" sldId="279"/>
            <ac:spMk id="472" creationId="{00000000-0000-0000-0000-000000000000}"/>
          </ac:spMkLst>
        </pc:spChg>
        <pc:spChg chg="del">
          <ac:chgData name="Scott Catlett" userId="b3c64f98-15a1-453a-86c7-d399c1fcc09d" providerId="ADAL" clId="{F7B5067A-90F7-4458-98E9-A454A04DCBEF}" dt="2025-03-28T23:32:43.357" v="941" actId="478"/>
          <ac:spMkLst>
            <pc:docMk/>
            <pc:sldMk cId="0" sldId="279"/>
            <ac:spMk id="477" creationId="{00000000-0000-0000-0000-000000000000}"/>
          </ac:spMkLst>
        </pc:spChg>
        <pc:graphicFrameChg chg="mod">
          <ac:chgData name="Scott Catlett" userId="b3c64f98-15a1-453a-86c7-d399c1fcc09d" providerId="ADAL" clId="{F7B5067A-90F7-4458-98E9-A454A04DCBEF}" dt="2025-03-28T23:26:06.470" v="641" actId="1076"/>
          <ac:graphicFrameMkLst>
            <pc:docMk/>
            <pc:sldMk cId="0" sldId="279"/>
            <ac:graphicFrameMk id="476" creationId="{00000000-0000-0000-0000-000000000000}"/>
          </ac:graphicFrameMkLst>
        </pc:graphicFrameChg>
        <pc:picChg chg="add mod ord">
          <ac:chgData name="Scott Catlett" userId="b3c64f98-15a1-453a-86c7-d399c1fcc09d" providerId="ADAL" clId="{F7B5067A-90F7-4458-98E9-A454A04DCBEF}" dt="2025-03-28T23:26:33.304" v="647" actId="1076"/>
          <ac:picMkLst>
            <pc:docMk/>
            <pc:sldMk cId="0" sldId="279"/>
            <ac:picMk id="3" creationId="{3974CB06-0931-FFE7-45E7-9BACFC75036F}"/>
          </ac:picMkLst>
        </pc:picChg>
        <pc:picChg chg="del">
          <ac:chgData name="Scott Catlett" userId="b3c64f98-15a1-453a-86c7-d399c1fcc09d" providerId="ADAL" clId="{F7B5067A-90F7-4458-98E9-A454A04DCBEF}" dt="2025-03-28T23:25:41.735" v="637" actId="478"/>
          <ac:picMkLst>
            <pc:docMk/>
            <pc:sldMk cId="0" sldId="279"/>
            <ac:picMk id="475" creationId="{00000000-0000-0000-0000-000000000000}"/>
          </ac:picMkLst>
        </pc:picChg>
      </pc:sldChg>
      <pc:sldChg chg="addSp delSp modSp mod ord">
        <pc:chgData name="Scott Catlett" userId="b3c64f98-15a1-453a-86c7-d399c1fcc09d" providerId="ADAL" clId="{F7B5067A-90F7-4458-98E9-A454A04DCBEF}" dt="2025-04-01T17:26:18.607" v="8573"/>
        <pc:sldMkLst>
          <pc:docMk/>
          <pc:sldMk cId="0" sldId="289"/>
        </pc:sldMkLst>
        <pc:spChg chg="add mod">
          <ac:chgData name="Scott Catlett" userId="b3c64f98-15a1-453a-86c7-d399c1fcc09d" providerId="ADAL" clId="{F7B5067A-90F7-4458-98E9-A454A04DCBEF}" dt="2025-03-28T23:32:24.922" v="936"/>
          <ac:spMkLst>
            <pc:docMk/>
            <pc:sldMk cId="0" sldId="289"/>
            <ac:spMk id="2" creationId="{BEAE6C9A-782D-DE55-83DD-CA08A4420604}"/>
          </ac:spMkLst>
        </pc:spChg>
        <pc:spChg chg="add del">
          <ac:chgData name="Scott Catlett" userId="b3c64f98-15a1-453a-86c7-d399c1fcc09d" providerId="ADAL" clId="{F7B5067A-90F7-4458-98E9-A454A04DCBEF}" dt="2025-03-28T23:34:14.772" v="954" actId="478"/>
          <ac:spMkLst>
            <pc:docMk/>
            <pc:sldMk cId="0" sldId="289"/>
            <ac:spMk id="9" creationId="{FA8D11E4-BBE8-5FD9-B9A4-4C2CFDB165DC}"/>
          </ac:spMkLst>
        </pc:spChg>
        <pc:spChg chg="mod">
          <ac:chgData name="Scott Catlett" userId="b3c64f98-15a1-453a-86c7-d399c1fcc09d" providerId="ADAL" clId="{F7B5067A-90F7-4458-98E9-A454A04DCBEF}" dt="2025-04-01T17:25:52.768" v="8571" actId="20577"/>
          <ac:spMkLst>
            <pc:docMk/>
            <pc:sldMk cId="0" sldId="289"/>
            <ac:spMk id="552" creationId="{00000000-0000-0000-0000-000000000000}"/>
          </ac:spMkLst>
        </pc:spChg>
        <pc:spChg chg="mod">
          <ac:chgData name="Scott Catlett" userId="b3c64f98-15a1-453a-86c7-d399c1fcc09d" providerId="ADAL" clId="{F7B5067A-90F7-4458-98E9-A454A04DCBEF}" dt="2025-03-28T23:38:14.445" v="1332" actId="20577"/>
          <ac:spMkLst>
            <pc:docMk/>
            <pc:sldMk cId="0" sldId="289"/>
            <ac:spMk id="553" creationId="{00000000-0000-0000-0000-000000000000}"/>
          </ac:spMkLst>
        </pc:spChg>
        <pc:spChg chg="del">
          <ac:chgData name="Scott Catlett" userId="b3c64f98-15a1-453a-86c7-d399c1fcc09d" providerId="ADAL" clId="{F7B5067A-90F7-4458-98E9-A454A04DCBEF}" dt="2025-03-28T23:32:28.351" v="937" actId="478"/>
          <ac:spMkLst>
            <pc:docMk/>
            <pc:sldMk cId="0" sldId="289"/>
            <ac:spMk id="554" creationId="{00000000-0000-0000-0000-000000000000}"/>
          </ac:spMkLst>
        </pc:spChg>
        <pc:picChg chg="add del mod">
          <ac:chgData name="Scott Catlett" userId="b3c64f98-15a1-453a-86c7-d399c1fcc09d" providerId="ADAL" clId="{F7B5067A-90F7-4458-98E9-A454A04DCBEF}" dt="2025-03-28T23:33:34.004" v="946" actId="22"/>
          <ac:picMkLst>
            <pc:docMk/>
            <pc:sldMk cId="0" sldId="289"/>
            <ac:picMk id="4" creationId="{1035DE67-3588-B348-E26F-6758FD295376}"/>
          </ac:picMkLst>
        </pc:picChg>
        <pc:picChg chg="del">
          <ac:chgData name="Scott Catlett" userId="b3c64f98-15a1-453a-86c7-d399c1fcc09d" providerId="ADAL" clId="{F7B5067A-90F7-4458-98E9-A454A04DCBEF}" dt="2025-03-28T23:32:15.989" v="935" actId="478"/>
          <ac:picMkLst>
            <pc:docMk/>
            <pc:sldMk cId="0" sldId="289"/>
            <ac:picMk id="6" creationId="{707A8195-7364-6B73-AF68-4F047D6FC78D}"/>
          </ac:picMkLst>
        </pc:picChg>
        <pc:picChg chg="add del">
          <ac:chgData name="Scott Catlett" userId="b3c64f98-15a1-453a-86c7-d399c1fcc09d" providerId="ADAL" clId="{F7B5067A-90F7-4458-98E9-A454A04DCBEF}" dt="2025-03-28T23:33:34.406" v="947" actId="478"/>
          <ac:picMkLst>
            <pc:docMk/>
            <pc:sldMk cId="0" sldId="289"/>
            <ac:picMk id="8" creationId="{72F3633A-0A82-E75F-D4D3-33ABD353931C}"/>
          </ac:picMkLst>
        </pc:picChg>
        <pc:picChg chg="add mod">
          <ac:chgData name="Scott Catlett" userId="b3c64f98-15a1-453a-86c7-d399c1fcc09d" providerId="ADAL" clId="{F7B5067A-90F7-4458-98E9-A454A04DCBEF}" dt="2025-03-28T23:33:49.270" v="951" actId="1076"/>
          <ac:picMkLst>
            <pc:docMk/>
            <pc:sldMk cId="0" sldId="289"/>
            <ac:picMk id="10" creationId="{92B34B84-E024-0C40-A320-7129DE3DA713}"/>
          </ac:picMkLst>
        </pc:picChg>
        <pc:picChg chg="add mod">
          <ac:chgData name="Scott Catlett" userId="b3c64f98-15a1-453a-86c7-d399c1fcc09d" providerId="ADAL" clId="{F7B5067A-90F7-4458-98E9-A454A04DCBEF}" dt="2025-03-28T23:34:24.216" v="958" actId="14100"/>
          <ac:picMkLst>
            <pc:docMk/>
            <pc:sldMk cId="0" sldId="289"/>
            <ac:picMk id="12" creationId="{94E15AFD-E8F6-C035-7561-69C930600D19}"/>
          </ac:picMkLst>
        </pc:picChg>
        <pc:picChg chg="add mod">
          <ac:chgData name="Scott Catlett" userId="b3c64f98-15a1-453a-86c7-d399c1fcc09d" providerId="ADAL" clId="{F7B5067A-90F7-4458-98E9-A454A04DCBEF}" dt="2025-03-28T23:34:35.303" v="963" actId="1076"/>
          <ac:picMkLst>
            <pc:docMk/>
            <pc:sldMk cId="0" sldId="289"/>
            <ac:picMk id="14" creationId="{F3911534-EAD5-7B1C-EDF4-59CA3192CEA5}"/>
          </ac:picMkLst>
        </pc:picChg>
        <pc:picChg chg="add mod">
          <ac:chgData name="Scott Catlett" userId="b3c64f98-15a1-453a-86c7-d399c1fcc09d" providerId="ADAL" clId="{F7B5067A-90F7-4458-98E9-A454A04DCBEF}" dt="2025-03-28T23:35:46.929" v="1038" actId="1076"/>
          <ac:picMkLst>
            <pc:docMk/>
            <pc:sldMk cId="0" sldId="289"/>
            <ac:picMk id="16" creationId="{CD33395B-DBE3-FB9A-D4B7-C6C0A0FDB442}"/>
          </ac:picMkLst>
        </pc:picChg>
      </pc:sldChg>
      <pc:sldChg chg="del">
        <pc:chgData name="Scott Catlett" userId="b3c64f98-15a1-453a-86c7-d399c1fcc09d" providerId="ADAL" clId="{F7B5067A-90F7-4458-98E9-A454A04DCBEF}" dt="2025-03-28T23:39:32.992" v="1394"/>
        <pc:sldMkLst>
          <pc:docMk/>
          <pc:sldMk cId="0" sldId="303"/>
        </pc:sldMkLst>
      </pc:sldChg>
      <pc:sldChg chg="addSp delSp modSp add del mod">
        <pc:chgData name="Scott Catlett" userId="b3c64f98-15a1-453a-86c7-d399c1fcc09d" providerId="ADAL" clId="{F7B5067A-90F7-4458-98E9-A454A04DCBEF}" dt="2025-04-03T00:02:51.233" v="11296" actId="207"/>
        <pc:sldMkLst>
          <pc:docMk/>
          <pc:sldMk cId="3203096742" sldId="323"/>
        </pc:sldMkLst>
        <pc:spChg chg="add del mod">
          <ac:chgData name="Scott Catlett" userId="b3c64f98-15a1-453a-86c7-d399c1fcc09d" providerId="ADAL" clId="{F7B5067A-90F7-4458-98E9-A454A04DCBEF}" dt="2025-04-01T15:35:19.139" v="6045" actId="478"/>
          <ac:spMkLst>
            <pc:docMk/>
            <pc:sldMk cId="3203096742" sldId="323"/>
            <ac:spMk id="2" creationId="{7A3AF02F-8699-CE34-B6B2-208BE5A03DA3}"/>
          </ac:spMkLst>
        </pc:spChg>
        <pc:spChg chg="del">
          <ac:chgData name="Scott Catlett" userId="b3c64f98-15a1-453a-86c7-d399c1fcc09d" providerId="ADAL" clId="{F7B5067A-90F7-4458-98E9-A454A04DCBEF}" dt="2025-04-01T15:32:10.047" v="5937" actId="478"/>
          <ac:spMkLst>
            <pc:docMk/>
            <pc:sldMk cId="3203096742" sldId="323"/>
            <ac:spMk id="3" creationId="{AE931CB4-6DDB-0B5C-40CB-014BA181EAFE}"/>
          </ac:spMkLst>
        </pc:spChg>
        <pc:spChg chg="add mod">
          <ac:chgData name="Scott Catlett" userId="b3c64f98-15a1-453a-86c7-d399c1fcc09d" providerId="ADAL" clId="{F7B5067A-90F7-4458-98E9-A454A04DCBEF}" dt="2025-04-01T15:32:59.638" v="5946" actId="207"/>
          <ac:spMkLst>
            <pc:docMk/>
            <pc:sldMk cId="3203096742" sldId="323"/>
            <ac:spMk id="4" creationId="{BF38A179-D60F-AD10-A380-FCDED6CFE521}"/>
          </ac:spMkLst>
        </pc:spChg>
        <pc:spChg chg="add del mod">
          <ac:chgData name="Scott Catlett" userId="b3c64f98-15a1-453a-86c7-d399c1fcc09d" providerId="ADAL" clId="{F7B5067A-90F7-4458-98E9-A454A04DCBEF}" dt="2025-04-01T15:35:15.724" v="6044" actId="478"/>
          <ac:spMkLst>
            <pc:docMk/>
            <pc:sldMk cId="3203096742" sldId="323"/>
            <ac:spMk id="7" creationId="{22018CEC-B6A1-A13A-44EE-7CDFDC7834C3}"/>
          </ac:spMkLst>
        </pc:spChg>
        <pc:spChg chg="add del mod">
          <ac:chgData name="Scott Catlett" userId="b3c64f98-15a1-453a-86c7-d399c1fcc09d" providerId="ADAL" clId="{F7B5067A-90F7-4458-98E9-A454A04DCBEF}" dt="2025-04-01T15:35:15.179" v="6043"/>
          <ac:spMkLst>
            <pc:docMk/>
            <pc:sldMk cId="3203096742" sldId="323"/>
            <ac:spMk id="8" creationId="{65E97C1F-8B34-0B98-3F55-AE916FE4D1AE}"/>
          </ac:spMkLst>
        </pc:spChg>
        <pc:spChg chg="add mod">
          <ac:chgData name="Scott Catlett" userId="b3c64f98-15a1-453a-86c7-d399c1fcc09d" providerId="ADAL" clId="{F7B5067A-90F7-4458-98E9-A454A04DCBEF}" dt="2025-04-01T15:34:54.794" v="6032" actId="15"/>
          <ac:spMkLst>
            <pc:docMk/>
            <pc:sldMk cId="3203096742" sldId="323"/>
            <ac:spMk id="9" creationId="{65E97C1F-8B34-0B98-3F55-AE916FE4D1AE}"/>
          </ac:spMkLst>
        </pc:spChg>
        <pc:spChg chg="add mod">
          <ac:chgData name="Scott Catlett" userId="b3c64f98-15a1-453a-86c7-d399c1fcc09d" providerId="ADAL" clId="{F7B5067A-90F7-4458-98E9-A454A04DCBEF}" dt="2025-04-01T15:35:13.410" v="6039"/>
          <ac:spMkLst>
            <pc:docMk/>
            <pc:sldMk cId="3203096742" sldId="323"/>
            <ac:spMk id="10" creationId="{0749214F-A59E-D467-1544-13FA3654125E}"/>
          </ac:spMkLst>
        </pc:spChg>
        <pc:spChg chg="add del mod">
          <ac:chgData name="Scott Catlett" userId="b3c64f98-15a1-453a-86c7-d399c1fcc09d" providerId="ADAL" clId="{F7B5067A-90F7-4458-98E9-A454A04DCBEF}" dt="2025-04-01T15:35:23.399" v="6046" actId="478"/>
          <ac:spMkLst>
            <pc:docMk/>
            <pc:sldMk cId="3203096742" sldId="323"/>
            <ac:spMk id="12" creationId="{D960D8D3-2826-5673-7B47-91DD12574735}"/>
          </ac:spMkLst>
        </pc:spChg>
        <pc:spChg chg="add mod">
          <ac:chgData name="Scott Catlett" userId="b3c64f98-15a1-453a-86c7-d399c1fcc09d" providerId="ADAL" clId="{F7B5067A-90F7-4458-98E9-A454A04DCBEF}" dt="2025-04-01T15:35:46.714" v="6051"/>
          <ac:spMkLst>
            <pc:docMk/>
            <pc:sldMk cId="3203096742" sldId="323"/>
            <ac:spMk id="13" creationId="{C7A4E1FA-0CA9-8BD6-52A8-B51B3784E70E}"/>
          </ac:spMkLst>
        </pc:spChg>
        <pc:spChg chg="add mod">
          <ac:chgData name="Scott Catlett" userId="b3c64f98-15a1-453a-86c7-d399c1fcc09d" providerId="ADAL" clId="{F7B5067A-90F7-4458-98E9-A454A04DCBEF}" dt="2025-04-01T15:37:40.120" v="6274" actId="20577"/>
          <ac:spMkLst>
            <pc:docMk/>
            <pc:sldMk cId="3203096742" sldId="323"/>
            <ac:spMk id="14" creationId="{3180095D-589F-C1C8-9F99-F7234E90D7A1}"/>
          </ac:spMkLst>
        </pc:spChg>
        <pc:spChg chg="add mod">
          <ac:chgData name="Scott Catlett" userId="b3c64f98-15a1-453a-86c7-d399c1fcc09d" providerId="ADAL" clId="{F7B5067A-90F7-4458-98E9-A454A04DCBEF}" dt="2025-04-01T15:41:01.333" v="6352" actId="14100"/>
          <ac:spMkLst>
            <pc:docMk/>
            <pc:sldMk cId="3203096742" sldId="323"/>
            <ac:spMk id="15" creationId="{E025D7FB-9022-8A52-066A-984586EC8767}"/>
          </ac:spMkLst>
        </pc:spChg>
        <pc:spChg chg="add del mod">
          <ac:chgData name="Scott Catlett" userId="b3c64f98-15a1-453a-86c7-d399c1fcc09d" providerId="ADAL" clId="{F7B5067A-90F7-4458-98E9-A454A04DCBEF}" dt="2025-04-01T15:40:18.359" v="6343" actId="478"/>
          <ac:spMkLst>
            <pc:docMk/>
            <pc:sldMk cId="3203096742" sldId="323"/>
            <ac:spMk id="16" creationId="{3889B7E5-28F5-3445-FE40-38E6350A6E94}"/>
          </ac:spMkLst>
        </pc:spChg>
        <pc:spChg chg="add del mod">
          <ac:chgData name="Scott Catlett" userId="b3c64f98-15a1-453a-86c7-d399c1fcc09d" providerId="ADAL" clId="{F7B5067A-90F7-4458-98E9-A454A04DCBEF}" dt="2025-04-01T15:40:19.016" v="6344" actId="478"/>
          <ac:spMkLst>
            <pc:docMk/>
            <pc:sldMk cId="3203096742" sldId="323"/>
            <ac:spMk id="17" creationId="{9FEC2586-C5BE-C78E-B706-D00257802F88}"/>
          </ac:spMkLst>
        </pc:spChg>
        <pc:spChg chg="add mod">
          <ac:chgData name="Scott Catlett" userId="b3c64f98-15a1-453a-86c7-d399c1fcc09d" providerId="ADAL" clId="{F7B5067A-90F7-4458-98E9-A454A04DCBEF}" dt="2025-04-01T15:40:16.773" v="6341" actId="14100"/>
          <ac:spMkLst>
            <pc:docMk/>
            <pc:sldMk cId="3203096742" sldId="323"/>
            <ac:spMk id="18" creationId="{03A26781-3140-A69E-519E-5EDA23E04BF0}"/>
          </ac:spMkLst>
        </pc:spChg>
        <pc:spChg chg="mod">
          <ac:chgData name="Scott Catlett" userId="b3c64f98-15a1-453a-86c7-d399c1fcc09d" providerId="ADAL" clId="{F7B5067A-90F7-4458-98E9-A454A04DCBEF}" dt="2025-04-03T00:02:47.079" v="11295" actId="207"/>
          <ac:spMkLst>
            <pc:docMk/>
            <pc:sldMk cId="3203096742" sldId="323"/>
            <ac:spMk id="832" creationId="{00000000-0000-0000-0000-000000000000}"/>
          </ac:spMkLst>
        </pc:spChg>
        <pc:spChg chg="mod">
          <ac:chgData name="Scott Catlett" userId="b3c64f98-15a1-453a-86c7-d399c1fcc09d" providerId="ADAL" clId="{F7B5067A-90F7-4458-98E9-A454A04DCBEF}" dt="2025-04-03T00:02:51.233" v="11296" actId="207"/>
          <ac:spMkLst>
            <pc:docMk/>
            <pc:sldMk cId="3203096742" sldId="323"/>
            <ac:spMk id="833" creationId="{00000000-0000-0000-0000-000000000000}"/>
          </ac:spMkLst>
        </pc:spChg>
        <pc:spChg chg="mod">
          <ac:chgData name="Scott Catlett" userId="b3c64f98-15a1-453a-86c7-d399c1fcc09d" providerId="ADAL" clId="{F7B5067A-90F7-4458-98E9-A454A04DCBEF}" dt="2025-04-03T00:02:43.238" v="11294" actId="207"/>
          <ac:spMkLst>
            <pc:docMk/>
            <pc:sldMk cId="3203096742" sldId="323"/>
            <ac:spMk id="834" creationId="{00000000-0000-0000-0000-000000000000}"/>
          </ac:spMkLst>
        </pc:spChg>
        <pc:spChg chg="mod">
          <ac:chgData name="Scott Catlett" userId="b3c64f98-15a1-453a-86c7-d399c1fcc09d" providerId="ADAL" clId="{F7B5067A-90F7-4458-98E9-A454A04DCBEF}" dt="2025-04-01T15:32:29.713" v="5943" actId="1076"/>
          <ac:spMkLst>
            <pc:docMk/>
            <pc:sldMk cId="3203096742" sldId="323"/>
            <ac:spMk id="835" creationId="{00000000-0000-0000-0000-000000000000}"/>
          </ac:spMkLst>
        </pc:spChg>
        <pc:spChg chg="mod">
          <ac:chgData name="Scott Catlett" userId="b3c64f98-15a1-453a-86c7-d399c1fcc09d" providerId="ADAL" clId="{F7B5067A-90F7-4458-98E9-A454A04DCBEF}" dt="2025-04-01T15:33:42.739" v="5959" actId="14100"/>
          <ac:spMkLst>
            <pc:docMk/>
            <pc:sldMk cId="3203096742" sldId="323"/>
            <ac:spMk id="836" creationId="{00000000-0000-0000-0000-000000000000}"/>
          </ac:spMkLst>
        </pc:spChg>
        <pc:spChg chg="del mod">
          <ac:chgData name="Scott Catlett" userId="b3c64f98-15a1-453a-86c7-d399c1fcc09d" providerId="ADAL" clId="{F7B5067A-90F7-4458-98E9-A454A04DCBEF}" dt="2025-04-01T15:40:17.703" v="6342" actId="478"/>
          <ac:spMkLst>
            <pc:docMk/>
            <pc:sldMk cId="3203096742" sldId="323"/>
            <ac:spMk id="839" creationId="{00000000-0000-0000-0000-000000000000}"/>
          </ac:spMkLst>
        </pc:spChg>
        <pc:spChg chg="mod">
          <ac:chgData name="Scott Catlett" userId="b3c64f98-15a1-453a-86c7-d399c1fcc09d" providerId="ADAL" clId="{F7B5067A-90F7-4458-98E9-A454A04DCBEF}" dt="2025-04-01T15:40:24.481" v="6347" actId="14100"/>
          <ac:spMkLst>
            <pc:docMk/>
            <pc:sldMk cId="3203096742" sldId="323"/>
            <ac:spMk id="840" creationId="{00000000-0000-0000-0000-000000000000}"/>
          </ac:spMkLst>
        </pc:spChg>
        <pc:spChg chg="del mod">
          <ac:chgData name="Scott Catlett" userId="b3c64f98-15a1-453a-86c7-d399c1fcc09d" providerId="ADAL" clId="{F7B5067A-90F7-4458-98E9-A454A04DCBEF}" dt="2025-04-01T15:40:09.216" v="6337" actId="478"/>
          <ac:spMkLst>
            <pc:docMk/>
            <pc:sldMk cId="3203096742" sldId="323"/>
            <ac:spMk id="841" creationId="{00000000-0000-0000-0000-000000000000}"/>
          </ac:spMkLst>
        </pc:spChg>
        <pc:spChg chg="del mod">
          <ac:chgData name="Scott Catlett" userId="b3c64f98-15a1-453a-86c7-d399c1fcc09d" providerId="ADAL" clId="{F7B5067A-90F7-4458-98E9-A454A04DCBEF}" dt="2025-04-01T15:40:10.191" v="6338" actId="478"/>
          <ac:spMkLst>
            <pc:docMk/>
            <pc:sldMk cId="3203096742" sldId="323"/>
            <ac:spMk id="842" creationId="{00000000-0000-0000-0000-000000000000}"/>
          </ac:spMkLst>
        </pc:spChg>
        <pc:spChg chg="del mod">
          <ac:chgData name="Scott Catlett" userId="b3c64f98-15a1-453a-86c7-d399c1fcc09d" providerId="ADAL" clId="{F7B5067A-90F7-4458-98E9-A454A04DCBEF}" dt="2025-04-01T15:40:11.065" v="6339" actId="478"/>
          <ac:spMkLst>
            <pc:docMk/>
            <pc:sldMk cId="3203096742" sldId="323"/>
            <ac:spMk id="843" creationId="{00000000-0000-0000-0000-000000000000}"/>
          </ac:spMkLst>
        </pc:spChg>
        <pc:spChg chg="del mod">
          <ac:chgData name="Scott Catlett" userId="b3c64f98-15a1-453a-86c7-d399c1fcc09d" providerId="ADAL" clId="{F7B5067A-90F7-4458-98E9-A454A04DCBEF}" dt="2025-04-01T15:40:20.499" v="6346" actId="478"/>
          <ac:spMkLst>
            <pc:docMk/>
            <pc:sldMk cId="3203096742" sldId="323"/>
            <ac:spMk id="844" creationId="{00000000-0000-0000-0000-000000000000}"/>
          </ac:spMkLst>
        </pc:spChg>
        <pc:spChg chg="del mod">
          <ac:chgData name="Scott Catlett" userId="b3c64f98-15a1-453a-86c7-d399c1fcc09d" providerId="ADAL" clId="{F7B5067A-90F7-4458-98E9-A454A04DCBEF}" dt="2025-04-01T15:40:19.727" v="6345" actId="478"/>
          <ac:spMkLst>
            <pc:docMk/>
            <pc:sldMk cId="3203096742" sldId="323"/>
            <ac:spMk id="845" creationId="{00000000-0000-0000-0000-000000000000}"/>
          </ac:spMkLst>
        </pc:spChg>
        <pc:spChg chg="del">
          <ac:chgData name="Scott Catlett" userId="b3c64f98-15a1-453a-86c7-d399c1fcc09d" providerId="ADAL" clId="{F7B5067A-90F7-4458-98E9-A454A04DCBEF}" dt="2025-04-01T15:32:13.989" v="5938" actId="478"/>
          <ac:spMkLst>
            <pc:docMk/>
            <pc:sldMk cId="3203096742" sldId="323"/>
            <ac:spMk id="846" creationId="{00000000-0000-0000-0000-000000000000}"/>
          </ac:spMkLst>
        </pc:spChg>
        <pc:picChg chg="add mod">
          <ac:chgData name="Scott Catlett" userId="b3c64f98-15a1-453a-86c7-d399c1fcc09d" providerId="ADAL" clId="{F7B5067A-90F7-4458-98E9-A454A04DCBEF}" dt="2025-04-01T15:33:10.293" v="5947"/>
          <ac:picMkLst>
            <pc:docMk/>
            <pc:sldMk cId="3203096742" sldId="323"/>
            <ac:picMk id="5" creationId="{93436520-B83F-888F-0FBA-1E7C9ADD232B}"/>
          </ac:picMkLst>
        </pc:picChg>
        <pc:picChg chg="mod">
          <ac:chgData name="Scott Catlett" userId="b3c64f98-15a1-453a-86c7-d399c1fcc09d" providerId="ADAL" clId="{F7B5067A-90F7-4458-98E9-A454A04DCBEF}" dt="2025-04-01T15:39:07.922" v="6328" actId="208"/>
          <ac:picMkLst>
            <pc:docMk/>
            <pc:sldMk cId="3203096742" sldId="323"/>
            <ac:picMk id="837" creationId="{00000000-0000-0000-0000-000000000000}"/>
          </ac:picMkLst>
        </pc:picChg>
        <pc:picChg chg="del mod">
          <ac:chgData name="Scott Catlett" userId="b3c64f98-15a1-453a-86c7-d399c1fcc09d" providerId="ADAL" clId="{F7B5067A-90F7-4458-98E9-A454A04DCBEF}" dt="2025-04-01T15:32:15.007" v="5940" actId="478"/>
          <ac:picMkLst>
            <pc:docMk/>
            <pc:sldMk cId="3203096742" sldId="323"/>
            <ac:picMk id="838" creationId="{00000000-0000-0000-0000-000000000000}"/>
          </ac:picMkLst>
        </pc:picChg>
      </pc:sldChg>
      <pc:sldChg chg="modSp mod">
        <pc:chgData name="Scott Catlett" userId="b3c64f98-15a1-453a-86c7-d399c1fcc09d" providerId="ADAL" clId="{F7B5067A-90F7-4458-98E9-A454A04DCBEF}" dt="2025-03-21T19:40:41.069" v="242" actId="20577"/>
        <pc:sldMkLst>
          <pc:docMk/>
          <pc:sldMk cId="3482922824" sldId="345"/>
        </pc:sldMkLst>
        <pc:spChg chg="mod">
          <ac:chgData name="Scott Catlett" userId="b3c64f98-15a1-453a-86c7-d399c1fcc09d" providerId="ADAL" clId="{F7B5067A-90F7-4458-98E9-A454A04DCBEF}" dt="2025-03-21T19:40:22.101" v="214" actId="20577"/>
          <ac:spMkLst>
            <pc:docMk/>
            <pc:sldMk cId="3482922824" sldId="345"/>
            <ac:spMk id="3" creationId="{8C31B432-696B-3BEC-9ED7-6BD2DA8488DC}"/>
          </ac:spMkLst>
        </pc:spChg>
        <pc:spChg chg="mod">
          <ac:chgData name="Scott Catlett" userId="b3c64f98-15a1-453a-86c7-d399c1fcc09d" providerId="ADAL" clId="{F7B5067A-90F7-4458-98E9-A454A04DCBEF}" dt="2025-03-21T19:40:41.069" v="242" actId="20577"/>
          <ac:spMkLst>
            <pc:docMk/>
            <pc:sldMk cId="3482922824" sldId="345"/>
            <ac:spMk id="13" creationId="{EA4DD525-B1ED-4185-996B-72B60007A943}"/>
          </ac:spMkLst>
        </pc:spChg>
      </pc:sldChg>
      <pc:sldChg chg="modSp mod ord">
        <pc:chgData name="Scott Catlett" userId="b3c64f98-15a1-453a-86c7-d399c1fcc09d" providerId="ADAL" clId="{F7B5067A-90F7-4458-98E9-A454A04DCBEF}" dt="2025-04-03T00:01:53.470" v="11290" actId="6549"/>
        <pc:sldMkLst>
          <pc:docMk/>
          <pc:sldMk cId="1945061192" sldId="355"/>
        </pc:sldMkLst>
        <pc:spChg chg="mod">
          <ac:chgData name="Scott Catlett" userId="b3c64f98-15a1-453a-86c7-d399c1fcc09d" providerId="ADAL" clId="{F7B5067A-90F7-4458-98E9-A454A04DCBEF}" dt="2025-04-01T15:59:32.790" v="7451" actId="20577"/>
          <ac:spMkLst>
            <pc:docMk/>
            <pc:sldMk cId="1945061192" sldId="355"/>
            <ac:spMk id="2" creationId="{AE9090EA-720C-4DF3-9D35-E54884C807AF}"/>
          </ac:spMkLst>
        </pc:spChg>
        <pc:spChg chg="mod">
          <ac:chgData name="Scott Catlett" userId="b3c64f98-15a1-453a-86c7-d399c1fcc09d" providerId="ADAL" clId="{F7B5067A-90F7-4458-98E9-A454A04DCBEF}" dt="2025-04-03T00:01:53.470" v="11290" actId="6549"/>
          <ac:spMkLst>
            <pc:docMk/>
            <pc:sldMk cId="1945061192" sldId="355"/>
            <ac:spMk id="3" creationId="{799E66E1-A211-4FB5-AB6D-E193FB0B20B2}"/>
          </ac:spMkLst>
        </pc:spChg>
      </pc:sldChg>
      <pc:sldChg chg="ord">
        <pc:chgData name="Scott Catlett" userId="b3c64f98-15a1-453a-86c7-d399c1fcc09d" providerId="ADAL" clId="{F7B5067A-90F7-4458-98E9-A454A04DCBEF}" dt="2025-04-01T17:30:24.096" v="8722"/>
        <pc:sldMkLst>
          <pc:docMk/>
          <pc:sldMk cId="1702158798" sldId="379"/>
        </pc:sldMkLst>
      </pc:sldChg>
      <pc:sldChg chg="del">
        <pc:chgData name="Scott Catlett" userId="b3c64f98-15a1-453a-86c7-d399c1fcc09d" providerId="ADAL" clId="{F7B5067A-90F7-4458-98E9-A454A04DCBEF}" dt="2025-03-28T23:13:16.320" v="259" actId="47"/>
        <pc:sldMkLst>
          <pc:docMk/>
          <pc:sldMk cId="2436075447" sldId="398"/>
        </pc:sldMkLst>
      </pc:sldChg>
      <pc:sldChg chg="del">
        <pc:chgData name="Scott Catlett" userId="b3c64f98-15a1-453a-86c7-d399c1fcc09d" providerId="ADAL" clId="{F7B5067A-90F7-4458-98E9-A454A04DCBEF}" dt="2025-03-28T23:13:32.732" v="270" actId="47"/>
        <pc:sldMkLst>
          <pc:docMk/>
          <pc:sldMk cId="1977156433" sldId="400"/>
        </pc:sldMkLst>
      </pc:sldChg>
      <pc:sldChg chg="del">
        <pc:chgData name="Scott Catlett" userId="b3c64f98-15a1-453a-86c7-d399c1fcc09d" providerId="ADAL" clId="{F7B5067A-90F7-4458-98E9-A454A04DCBEF}" dt="2025-03-28T23:13:27.774" v="267" actId="47"/>
        <pc:sldMkLst>
          <pc:docMk/>
          <pc:sldMk cId="3343671574" sldId="401"/>
        </pc:sldMkLst>
      </pc:sldChg>
      <pc:sldChg chg="del">
        <pc:chgData name="Scott Catlett" userId="b3c64f98-15a1-453a-86c7-d399c1fcc09d" providerId="ADAL" clId="{F7B5067A-90F7-4458-98E9-A454A04DCBEF}" dt="2025-03-28T23:13:46.424" v="279" actId="47"/>
        <pc:sldMkLst>
          <pc:docMk/>
          <pc:sldMk cId="680340088" sldId="402"/>
        </pc:sldMkLst>
      </pc:sldChg>
      <pc:sldChg chg="del">
        <pc:chgData name="Scott Catlett" userId="b3c64f98-15a1-453a-86c7-d399c1fcc09d" providerId="ADAL" clId="{F7B5067A-90F7-4458-98E9-A454A04DCBEF}" dt="2025-03-28T23:13:50.054" v="282" actId="47"/>
        <pc:sldMkLst>
          <pc:docMk/>
          <pc:sldMk cId="2229086148" sldId="403"/>
        </pc:sldMkLst>
      </pc:sldChg>
      <pc:sldChg chg="del">
        <pc:chgData name="Scott Catlett" userId="b3c64f98-15a1-453a-86c7-d399c1fcc09d" providerId="ADAL" clId="{F7B5067A-90F7-4458-98E9-A454A04DCBEF}" dt="2025-03-28T23:14:02.416" v="290" actId="47"/>
        <pc:sldMkLst>
          <pc:docMk/>
          <pc:sldMk cId="3460718992" sldId="404"/>
        </pc:sldMkLst>
      </pc:sldChg>
      <pc:sldChg chg="del">
        <pc:chgData name="Scott Catlett" userId="b3c64f98-15a1-453a-86c7-d399c1fcc09d" providerId="ADAL" clId="{F7B5067A-90F7-4458-98E9-A454A04DCBEF}" dt="2025-03-28T23:14:13.192" v="298" actId="47"/>
        <pc:sldMkLst>
          <pc:docMk/>
          <pc:sldMk cId="4268340888" sldId="405"/>
        </pc:sldMkLst>
      </pc:sldChg>
      <pc:sldChg chg="del">
        <pc:chgData name="Scott Catlett" userId="b3c64f98-15a1-453a-86c7-d399c1fcc09d" providerId="ADAL" clId="{F7B5067A-90F7-4458-98E9-A454A04DCBEF}" dt="2025-03-28T23:13:09.919" v="253" actId="47"/>
        <pc:sldMkLst>
          <pc:docMk/>
          <pc:sldMk cId="1451204560" sldId="407"/>
        </pc:sldMkLst>
      </pc:sldChg>
      <pc:sldChg chg="del">
        <pc:chgData name="Scott Catlett" userId="b3c64f98-15a1-453a-86c7-d399c1fcc09d" providerId="ADAL" clId="{F7B5067A-90F7-4458-98E9-A454A04DCBEF}" dt="2025-03-28T23:14:06.631" v="292" actId="47"/>
        <pc:sldMkLst>
          <pc:docMk/>
          <pc:sldMk cId="1697251888" sldId="408"/>
        </pc:sldMkLst>
      </pc:sldChg>
      <pc:sldChg chg="del">
        <pc:chgData name="Scott Catlett" userId="b3c64f98-15a1-453a-86c7-d399c1fcc09d" providerId="ADAL" clId="{F7B5067A-90F7-4458-98E9-A454A04DCBEF}" dt="2025-04-03T00:21:12.316" v="11379" actId="47"/>
        <pc:sldMkLst>
          <pc:docMk/>
          <pc:sldMk cId="605114683" sldId="410"/>
        </pc:sldMkLst>
      </pc:sldChg>
      <pc:sldChg chg="del">
        <pc:chgData name="Scott Catlett" userId="b3c64f98-15a1-453a-86c7-d399c1fcc09d" providerId="ADAL" clId="{F7B5067A-90F7-4458-98E9-A454A04DCBEF}" dt="2025-03-28T23:13:46.958" v="280" actId="47"/>
        <pc:sldMkLst>
          <pc:docMk/>
          <pc:sldMk cId="3945616644" sldId="411"/>
        </pc:sldMkLst>
      </pc:sldChg>
      <pc:sldChg chg="del">
        <pc:chgData name="Scott Catlett" userId="b3c64f98-15a1-453a-86c7-d399c1fcc09d" providerId="ADAL" clId="{F7B5067A-90F7-4458-98E9-A454A04DCBEF}" dt="2025-03-28T23:13:33.521" v="271" actId="47"/>
        <pc:sldMkLst>
          <pc:docMk/>
          <pc:sldMk cId="2890928552" sldId="412"/>
        </pc:sldMkLst>
      </pc:sldChg>
      <pc:sldChg chg="del">
        <pc:chgData name="Scott Catlett" userId="b3c64f98-15a1-453a-86c7-d399c1fcc09d" providerId="ADAL" clId="{F7B5067A-90F7-4458-98E9-A454A04DCBEF}" dt="2025-03-28T23:13:08.591" v="251" actId="47"/>
        <pc:sldMkLst>
          <pc:docMk/>
          <pc:sldMk cId="3514906809" sldId="413"/>
        </pc:sldMkLst>
      </pc:sldChg>
      <pc:sldChg chg="del">
        <pc:chgData name="Scott Catlett" userId="b3c64f98-15a1-453a-86c7-d399c1fcc09d" providerId="ADAL" clId="{F7B5067A-90F7-4458-98E9-A454A04DCBEF}" dt="2025-03-28T23:13:17.376" v="260" actId="47"/>
        <pc:sldMkLst>
          <pc:docMk/>
          <pc:sldMk cId="2503989843" sldId="414"/>
        </pc:sldMkLst>
      </pc:sldChg>
      <pc:sldChg chg="del">
        <pc:chgData name="Scott Catlett" userId="b3c64f98-15a1-453a-86c7-d399c1fcc09d" providerId="ADAL" clId="{F7B5067A-90F7-4458-98E9-A454A04DCBEF}" dt="2025-03-28T23:14:04.994" v="291" actId="47"/>
        <pc:sldMkLst>
          <pc:docMk/>
          <pc:sldMk cId="3436214735" sldId="415"/>
        </pc:sldMkLst>
      </pc:sldChg>
      <pc:sldChg chg="del">
        <pc:chgData name="Scott Catlett" userId="b3c64f98-15a1-453a-86c7-d399c1fcc09d" providerId="ADAL" clId="{F7B5067A-90F7-4458-98E9-A454A04DCBEF}" dt="2025-03-28T23:13:00.189" v="247" actId="47"/>
        <pc:sldMkLst>
          <pc:docMk/>
          <pc:sldMk cId="738935922" sldId="416"/>
        </pc:sldMkLst>
      </pc:sldChg>
      <pc:sldChg chg="addSp delSp add del mod setBg delDesignElem">
        <pc:chgData name="Scott Catlett" userId="b3c64f98-15a1-453a-86c7-d399c1fcc09d" providerId="ADAL" clId="{F7B5067A-90F7-4458-98E9-A454A04DCBEF}" dt="2025-03-28T23:44:47.386" v="1466"/>
        <pc:sldMkLst>
          <pc:docMk/>
          <pc:sldMk cId="3125028430" sldId="485"/>
        </pc:sldMkLst>
        <pc:spChg chg="add del">
          <ac:chgData name="Scott Catlett" userId="b3c64f98-15a1-453a-86c7-d399c1fcc09d" providerId="ADAL" clId="{F7B5067A-90F7-4458-98E9-A454A04DCBEF}" dt="2025-03-28T23:44:47.386" v="1466"/>
          <ac:spMkLst>
            <pc:docMk/>
            <pc:sldMk cId="3125028430" sldId="485"/>
            <ac:spMk id="816" creationId="{2813A4FA-24A5-41ED-A534-3807D1B2F344}"/>
          </ac:spMkLst>
        </pc:spChg>
        <pc:spChg chg="add del">
          <ac:chgData name="Scott Catlett" userId="b3c64f98-15a1-453a-86c7-d399c1fcc09d" providerId="ADAL" clId="{F7B5067A-90F7-4458-98E9-A454A04DCBEF}" dt="2025-03-28T23:44:47.386" v="1466"/>
          <ac:spMkLst>
            <pc:docMk/>
            <pc:sldMk cId="3125028430" sldId="485"/>
            <ac:spMk id="817" creationId="{12609869-9E80-471B-A487-A53288E0E791}"/>
          </ac:spMkLst>
        </pc:spChg>
        <pc:spChg chg="add del">
          <ac:chgData name="Scott Catlett" userId="b3c64f98-15a1-453a-86c7-d399c1fcc09d" providerId="ADAL" clId="{F7B5067A-90F7-4458-98E9-A454A04DCBEF}" dt="2025-03-28T23:44:47.386" v="1466"/>
          <ac:spMkLst>
            <pc:docMk/>
            <pc:sldMk cId="3125028430" sldId="485"/>
            <ac:spMk id="818" creationId="{C3944F27-CA70-4E84-A51A-E6BF89558979}"/>
          </ac:spMkLst>
        </pc:spChg>
        <pc:spChg chg="add del">
          <ac:chgData name="Scott Catlett" userId="b3c64f98-15a1-453a-86c7-d399c1fcc09d" providerId="ADAL" clId="{F7B5067A-90F7-4458-98E9-A454A04DCBEF}" dt="2025-03-28T23:44:47.386" v="1466"/>
          <ac:spMkLst>
            <pc:docMk/>
            <pc:sldMk cId="3125028430" sldId="485"/>
            <ac:spMk id="819" creationId="{7004738A-9D34-43E8-97D2-CA0EED4F8BE0}"/>
          </ac:spMkLst>
        </pc:spChg>
        <pc:spChg chg="add del">
          <ac:chgData name="Scott Catlett" userId="b3c64f98-15a1-453a-86c7-d399c1fcc09d" providerId="ADAL" clId="{F7B5067A-90F7-4458-98E9-A454A04DCBEF}" dt="2025-03-28T23:44:47.386" v="1466"/>
          <ac:spMkLst>
            <pc:docMk/>
            <pc:sldMk cId="3125028430" sldId="485"/>
            <ac:spMk id="820" creationId="{B8B8D07F-F13E-443E-BA68-2D26672D76B9}"/>
          </ac:spMkLst>
        </pc:spChg>
        <pc:picChg chg="add del">
          <ac:chgData name="Scott Catlett" userId="b3c64f98-15a1-453a-86c7-d399c1fcc09d" providerId="ADAL" clId="{F7B5067A-90F7-4458-98E9-A454A04DCBEF}" dt="2025-03-28T23:44:46.335" v="1465" actId="478"/>
          <ac:picMkLst>
            <pc:docMk/>
            <pc:sldMk cId="3125028430" sldId="485"/>
            <ac:picMk id="3" creationId="{39B89CF4-6830-2E43-52C9-01D9BC2E8A4F}"/>
          </ac:picMkLst>
        </pc:picChg>
      </pc:sldChg>
      <pc:sldChg chg="addSp delSp modSp del mod delDesignElem">
        <pc:chgData name="Scott Catlett" userId="b3c64f98-15a1-453a-86c7-d399c1fcc09d" providerId="ADAL" clId="{F7B5067A-90F7-4458-98E9-A454A04DCBEF}" dt="2025-03-28T23:43:50.972" v="1456" actId="207"/>
        <pc:sldMkLst>
          <pc:docMk/>
          <pc:sldMk cId="1385834382" sldId="490"/>
        </pc:sldMkLst>
        <pc:spChg chg="add mod">
          <ac:chgData name="Scott Catlett" userId="b3c64f98-15a1-453a-86c7-d399c1fcc09d" providerId="ADAL" clId="{F7B5067A-90F7-4458-98E9-A454A04DCBEF}" dt="2025-03-28T23:42:28.285" v="1445"/>
          <ac:spMkLst>
            <pc:docMk/>
            <pc:sldMk cId="1385834382" sldId="490"/>
            <ac:spMk id="3" creationId="{0B990DDC-2AC4-1BD3-0712-6C1548E6F086}"/>
          </ac:spMkLst>
        </pc:spChg>
        <pc:spChg chg="mod">
          <ac:chgData name="Scott Catlett" userId="b3c64f98-15a1-453a-86c7-d399c1fcc09d" providerId="ADAL" clId="{F7B5067A-90F7-4458-98E9-A454A04DCBEF}" dt="2025-03-28T23:43:39.204" v="1454" actId="207"/>
          <ac:spMkLst>
            <pc:docMk/>
            <pc:sldMk cId="1385834382" sldId="490"/>
            <ac:spMk id="803" creationId="{00000000-0000-0000-0000-000000000000}"/>
          </ac:spMkLst>
        </pc:spChg>
        <pc:spChg chg="mod">
          <ac:chgData name="Scott Catlett" userId="b3c64f98-15a1-453a-86c7-d399c1fcc09d" providerId="ADAL" clId="{F7B5067A-90F7-4458-98E9-A454A04DCBEF}" dt="2025-03-28T23:43:45.602" v="1455" actId="207"/>
          <ac:spMkLst>
            <pc:docMk/>
            <pc:sldMk cId="1385834382" sldId="490"/>
            <ac:spMk id="804" creationId="{00000000-0000-0000-0000-000000000000}"/>
          </ac:spMkLst>
        </pc:spChg>
        <pc:spChg chg="del">
          <ac:chgData name="Scott Catlett" userId="b3c64f98-15a1-453a-86c7-d399c1fcc09d" providerId="ADAL" clId="{F7B5067A-90F7-4458-98E9-A454A04DCBEF}" dt="2025-03-28T23:42:21.294" v="1444" actId="478"/>
          <ac:spMkLst>
            <pc:docMk/>
            <pc:sldMk cId="1385834382" sldId="490"/>
            <ac:spMk id="805" creationId="{00000000-0000-0000-0000-000000000000}"/>
          </ac:spMkLst>
        </pc:spChg>
        <pc:spChg chg="add">
          <ac:chgData name="Scott Catlett" userId="b3c64f98-15a1-453a-86c7-d399c1fcc09d" providerId="ADAL" clId="{F7B5067A-90F7-4458-98E9-A454A04DCBEF}" dt="2025-03-28T23:42:14.586" v="1442"/>
          <ac:spMkLst>
            <pc:docMk/>
            <pc:sldMk cId="1385834382" sldId="490"/>
            <ac:spMk id="814" creationId="{5D7F64A8-D625-4F61-A290-B499BB62ACFF}"/>
          </ac:spMkLst>
        </pc:spChg>
        <pc:picChg chg="del">
          <ac:chgData name="Scott Catlett" userId="b3c64f98-15a1-453a-86c7-d399c1fcc09d" providerId="ADAL" clId="{F7B5067A-90F7-4458-98E9-A454A04DCBEF}" dt="2025-03-28T23:42:18.863" v="1443" actId="478"/>
          <ac:picMkLst>
            <pc:docMk/>
            <pc:sldMk cId="1385834382" sldId="490"/>
            <ac:picMk id="2" creationId="{3853926C-1A76-7611-EE65-8EFAC4AFB400}"/>
          </ac:picMkLst>
        </pc:picChg>
        <pc:picChg chg="add mod">
          <ac:chgData name="Scott Catlett" userId="b3c64f98-15a1-453a-86c7-d399c1fcc09d" providerId="ADAL" clId="{F7B5067A-90F7-4458-98E9-A454A04DCBEF}" dt="2025-03-28T23:42:39.021" v="1446"/>
          <ac:picMkLst>
            <pc:docMk/>
            <pc:sldMk cId="1385834382" sldId="490"/>
            <ac:picMk id="4" creationId="{C22E74C3-38C7-F979-7E29-24F5A5505306}"/>
          </ac:picMkLst>
        </pc:picChg>
        <pc:picChg chg="mod">
          <ac:chgData name="Scott Catlett" userId="b3c64f98-15a1-453a-86c7-d399c1fcc09d" providerId="ADAL" clId="{F7B5067A-90F7-4458-98E9-A454A04DCBEF}" dt="2025-03-28T23:43:50.972" v="1456" actId="207"/>
          <ac:picMkLst>
            <pc:docMk/>
            <pc:sldMk cId="1385834382" sldId="490"/>
            <ac:picMk id="809" creationId="{F739369A-C6A2-C288-6B00-A54A6EF3CA22}"/>
          </ac:picMkLst>
        </pc:picChg>
        <pc:picChg chg="add">
          <ac:chgData name="Scott Catlett" userId="b3c64f98-15a1-453a-86c7-d399c1fcc09d" providerId="ADAL" clId="{F7B5067A-90F7-4458-98E9-A454A04DCBEF}" dt="2025-03-28T23:42:14.586" v="1442"/>
          <ac:picMkLst>
            <pc:docMk/>
            <pc:sldMk cId="1385834382" sldId="490"/>
            <ac:picMk id="811" creationId="{135E9214-9E60-4D77-8E6E-AE17AAF24835}"/>
          </ac:picMkLst>
        </pc:picChg>
      </pc:sldChg>
      <pc:sldChg chg="del">
        <pc:chgData name="Scott Catlett" userId="b3c64f98-15a1-453a-86c7-d399c1fcc09d" providerId="ADAL" clId="{F7B5067A-90F7-4458-98E9-A454A04DCBEF}" dt="2025-03-28T23:13:52.875" v="284" actId="47"/>
        <pc:sldMkLst>
          <pc:docMk/>
          <pc:sldMk cId="339577272" sldId="585"/>
        </pc:sldMkLst>
      </pc:sldChg>
      <pc:sldChg chg="del">
        <pc:chgData name="Scott Catlett" userId="b3c64f98-15a1-453a-86c7-d399c1fcc09d" providerId="ADAL" clId="{F7B5067A-90F7-4458-98E9-A454A04DCBEF}" dt="2025-03-28T23:13:55.507" v="286" actId="47"/>
        <pc:sldMkLst>
          <pc:docMk/>
          <pc:sldMk cId="4082056525" sldId="586"/>
        </pc:sldMkLst>
      </pc:sldChg>
      <pc:sldChg chg="addSp delSp modSp del mod delDesignElem">
        <pc:chgData name="Scott Catlett" userId="b3c64f98-15a1-453a-86c7-d399c1fcc09d" providerId="ADAL" clId="{F7B5067A-90F7-4458-98E9-A454A04DCBEF}" dt="2025-04-02T17:41:05.647" v="9166" actId="47"/>
        <pc:sldMkLst>
          <pc:docMk/>
          <pc:sldMk cId="742647521" sldId="613"/>
        </pc:sldMkLst>
        <pc:spChg chg="add mod">
          <ac:chgData name="Scott Catlett" userId="b3c64f98-15a1-453a-86c7-d399c1fcc09d" providerId="ADAL" clId="{F7B5067A-90F7-4458-98E9-A454A04DCBEF}" dt="2025-04-02T17:40:02.703" v="9122"/>
          <ac:spMkLst>
            <pc:docMk/>
            <pc:sldMk cId="742647521" sldId="613"/>
            <ac:spMk id="4" creationId="{0E9C1C72-E75E-2D17-E30E-1E6B637D503B}"/>
          </ac:spMkLst>
        </pc:spChg>
        <pc:spChg chg="mod">
          <ac:chgData name="Scott Catlett" userId="b3c64f98-15a1-453a-86c7-d399c1fcc09d" providerId="ADAL" clId="{F7B5067A-90F7-4458-98E9-A454A04DCBEF}" dt="2025-04-02T17:39:54.408" v="9120" actId="26606"/>
          <ac:spMkLst>
            <pc:docMk/>
            <pc:sldMk cId="742647521" sldId="613"/>
            <ac:spMk id="321" creationId="{00000000-0000-0000-0000-000000000000}"/>
          </ac:spMkLst>
        </pc:spChg>
        <pc:spChg chg="mod">
          <ac:chgData name="Scott Catlett" userId="b3c64f98-15a1-453a-86c7-d399c1fcc09d" providerId="ADAL" clId="{F7B5067A-90F7-4458-98E9-A454A04DCBEF}" dt="2025-04-02T17:39:54.408" v="9120" actId="26606"/>
          <ac:spMkLst>
            <pc:docMk/>
            <pc:sldMk cId="742647521" sldId="613"/>
            <ac:spMk id="323" creationId="{00000000-0000-0000-0000-000000000000}"/>
          </ac:spMkLst>
        </pc:spChg>
        <pc:spChg chg="add del">
          <ac:chgData name="Scott Catlett" userId="b3c64f98-15a1-453a-86c7-d399c1fcc09d" providerId="ADAL" clId="{F7B5067A-90F7-4458-98E9-A454A04DCBEF}" dt="2025-04-02T17:39:54.408" v="9120" actId="26606"/>
          <ac:spMkLst>
            <pc:docMk/>
            <pc:sldMk cId="742647521" sldId="613"/>
            <ac:spMk id="329" creationId="{35DB3719-6FDC-4E5D-891D-FF40B7300F64}"/>
          </ac:spMkLst>
        </pc:spChg>
        <pc:spChg chg="add del">
          <ac:chgData name="Scott Catlett" userId="b3c64f98-15a1-453a-86c7-d399c1fcc09d" providerId="ADAL" clId="{F7B5067A-90F7-4458-98E9-A454A04DCBEF}" dt="2025-04-02T17:39:54.408" v="9120" actId="26606"/>
          <ac:spMkLst>
            <pc:docMk/>
            <pc:sldMk cId="742647521" sldId="613"/>
            <ac:spMk id="331" creationId="{E0CBAC23-2E3F-4A90-BA59-F8299F6A5439}"/>
          </ac:spMkLst>
        </pc:spChg>
        <pc:spChg chg="add">
          <ac:chgData name="Scott Catlett" userId="b3c64f98-15a1-453a-86c7-d399c1fcc09d" providerId="ADAL" clId="{F7B5067A-90F7-4458-98E9-A454A04DCBEF}" dt="2025-04-02T17:39:54.408" v="9120" actId="26606"/>
          <ac:spMkLst>
            <pc:docMk/>
            <pc:sldMk cId="742647521" sldId="613"/>
            <ac:spMk id="336" creationId="{955A2079-FA98-4876-80F0-72364A7D2EA4}"/>
          </ac:spMkLst>
        </pc:spChg>
        <pc:graphicFrameChg chg="mod ord modGraphic">
          <ac:chgData name="Scott Catlett" userId="b3c64f98-15a1-453a-86c7-d399c1fcc09d" providerId="ADAL" clId="{F7B5067A-90F7-4458-98E9-A454A04DCBEF}" dt="2025-04-02T17:40:25.907" v="9127" actId="207"/>
          <ac:graphicFrameMkLst>
            <pc:docMk/>
            <pc:sldMk cId="742647521" sldId="613"/>
            <ac:graphicFrameMk id="325" creationId="{A95156F9-621B-A289-EA7B-1920F2476F34}"/>
          </ac:graphicFrameMkLst>
        </pc:graphicFrameChg>
        <pc:picChg chg="del">
          <ac:chgData name="Scott Catlett" userId="b3c64f98-15a1-453a-86c7-d399c1fcc09d" providerId="ADAL" clId="{F7B5067A-90F7-4458-98E9-A454A04DCBEF}" dt="2025-04-02T17:39:56.702" v="9121" actId="478"/>
          <ac:picMkLst>
            <pc:docMk/>
            <pc:sldMk cId="742647521" sldId="613"/>
            <ac:picMk id="2" creationId="{00000000-0000-0000-0000-000000000000}"/>
          </ac:picMkLst>
        </pc:picChg>
        <pc:picChg chg="add mod">
          <ac:chgData name="Scott Catlett" userId="b3c64f98-15a1-453a-86c7-d399c1fcc09d" providerId="ADAL" clId="{F7B5067A-90F7-4458-98E9-A454A04DCBEF}" dt="2025-04-02T17:40:02.703" v="9122"/>
          <ac:picMkLst>
            <pc:docMk/>
            <pc:sldMk cId="742647521" sldId="613"/>
            <ac:picMk id="3" creationId="{9618D17A-591C-B0D0-97F3-0D785F8BDC7D}"/>
          </ac:picMkLst>
        </pc:picChg>
      </pc:sldChg>
      <pc:sldChg chg="del">
        <pc:chgData name="Scott Catlett" userId="b3c64f98-15a1-453a-86c7-d399c1fcc09d" providerId="ADAL" clId="{F7B5067A-90F7-4458-98E9-A454A04DCBEF}" dt="2025-03-28T23:13:48.578" v="281" actId="47"/>
        <pc:sldMkLst>
          <pc:docMk/>
          <pc:sldMk cId="2407472135" sldId="616"/>
        </pc:sldMkLst>
      </pc:sldChg>
      <pc:sldChg chg="del">
        <pc:chgData name="Scott Catlett" userId="b3c64f98-15a1-453a-86c7-d399c1fcc09d" providerId="ADAL" clId="{F7B5067A-90F7-4458-98E9-A454A04DCBEF}" dt="2025-03-28T23:13:54.183" v="285" actId="47"/>
        <pc:sldMkLst>
          <pc:docMk/>
          <pc:sldMk cId="3718562111" sldId="617"/>
        </pc:sldMkLst>
      </pc:sldChg>
      <pc:sldChg chg="del">
        <pc:chgData name="Scott Catlett" userId="b3c64f98-15a1-453a-86c7-d399c1fcc09d" providerId="ADAL" clId="{F7B5067A-90F7-4458-98E9-A454A04DCBEF}" dt="2025-03-28T23:13:58.174" v="288" actId="47"/>
        <pc:sldMkLst>
          <pc:docMk/>
          <pc:sldMk cId="3188178257" sldId="618"/>
        </pc:sldMkLst>
      </pc:sldChg>
      <pc:sldChg chg="del">
        <pc:chgData name="Scott Catlett" userId="b3c64f98-15a1-453a-86c7-d399c1fcc09d" providerId="ADAL" clId="{F7B5067A-90F7-4458-98E9-A454A04DCBEF}" dt="2025-03-28T23:13:56.990" v="287" actId="47"/>
        <pc:sldMkLst>
          <pc:docMk/>
          <pc:sldMk cId="1215190390" sldId="619"/>
        </pc:sldMkLst>
      </pc:sldChg>
      <pc:sldChg chg="del ord">
        <pc:chgData name="Scott Catlett" userId="b3c64f98-15a1-453a-86c7-d399c1fcc09d" providerId="ADAL" clId="{F7B5067A-90F7-4458-98E9-A454A04DCBEF}" dt="2025-04-01T17:28:10.130" v="8627" actId="47"/>
        <pc:sldMkLst>
          <pc:docMk/>
          <pc:sldMk cId="663905682" sldId="621"/>
        </pc:sldMkLst>
      </pc:sldChg>
      <pc:sldChg chg="del">
        <pc:chgData name="Scott Catlett" userId="b3c64f98-15a1-453a-86c7-d399c1fcc09d" providerId="ADAL" clId="{F7B5067A-90F7-4458-98E9-A454A04DCBEF}" dt="2025-03-28T23:14:08.501" v="294" actId="47"/>
        <pc:sldMkLst>
          <pc:docMk/>
          <pc:sldMk cId="3348065283" sldId="622"/>
        </pc:sldMkLst>
      </pc:sldChg>
      <pc:sldChg chg="del">
        <pc:chgData name="Scott Catlett" userId="b3c64f98-15a1-453a-86c7-d399c1fcc09d" providerId="ADAL" clId="{F7B5067A-90F7-4458-98E9-A454A04DCBEF}" dt="2025-03-28T23:14:10.626" v="296" actId="47"/>
        <pc:sldMkLst>
          <pc:docMk/>
          <pc:sldMk cId="1919895331" sldId="623"/>
        </pc:sldMkLst>
      </pc:sldChg>
      <pc:sldChg chg="del">
        <pc:chgData name="Scott Catlett" userId="b3c64f98-15a1-453a-86c7-d399c1fcc09d" providerId="ADAL" clId="{F7B5067A-90F7-4458-98E9-A454A04DCBEF}" dt="2025-03-28T23:14:09.317" v="295" actId="47"/>
        <pc:sldMkLst>
          <pc:docMk/>
          <pc:sldMk cId="3270454214" sldId="624"/>
        </pc:sldMkLst>
      </pc:sldChg>
      <pc:sldChg chg="del">
        <pc:chgData name="Scott Catlett" userId="b3c64f98-15a1-453a-86c7-d399c1fcc09d" providerId="ADAL" clId="{F7B5067A-90F7-4458-98E9-A454A04DCBEF}" dt="2025-03-28T23:14:11.533" v="297" actId="47"/>
        <pc:sldMkLst>
          <pc:docMk/>
          <pc:sldMk cId="2681073237" sldId="625"/>
        </pc:sldMkLst>
      </pc:sldChg>
      <pc:sldChg chg="del">
        <pc:chgData name="Scott Catlett" userId="b3c64f98-15a1-453a-86c7-d399c1fcc09d" providerId="ADAL" clId="{F7B5067A-90F7-4458-98E9-A454A04DCBEF}" dt="2025-03-28T23:14:15.330" v="300" actId="47"/>
        <pc:sldMkLst>
          <pc:docMk/>
          <pc:sldMk cId="760895994" sldId="627"/>
        </pc:sldMkLst>
      </pc:sldChg>
      <pc:sldChg chg="del">
        <pc:chgData name="Scott Catlett" userId="b3c64f98-15a1-453a-86c7-d399c1fcc09d" providerId="ADAL" clId="{F7B5067A-90F7-4458-98E9-A454A04DCBEF}" dt="2025-03-28T23:14:21.070" v="302" actId="47"/>
        <pc:sldMkLst>
          <pc:docMk/>
          <pc:sldMk cId="2836246709" sldId="628"/>
        </pc:sldMkLst>
      </pc:sldChg>
      <pc:sldChg chg="del">
        <pc:chgData name="Scott Catlett" userId="b3c64f98-15a1-453a-86c7-d399c1fcc09d" providerId="ADAL" clId="{F7B5067A-90F7-4458-98E9-A454A04DCBEF}" dt="2025-03-28T23:14:14.065" v="299" actId="47"/>
        <pc:sldMkLst>
          <pc:docMk/>
          <pc:sldMk cId="2661494914" sldId="630"/>
        </pc:sldMkLst>
      </pc:sldChg>
      <pc:sldChg chg="del">
        <pc:chgData name="Scott Catlett" userId="b3c64f98-15a1-453a-86c7-d399c1fcc09d" providerId="ADAL" clId="{F7B5067A-90F7-4458-98E9-A454A04DCBEF}" dt="2025-03-28T23:14:07.599" v="293" actId="47"/>
        <pc:sldMkLst>
          <pc:docMk/>
          <pc:sldMk cId="574242703" sldId="631"/>
        </pc:sldMkLst>
      </pc:sldChg>
      <pc:sldChg chg="modSp mod ord">
        <pc:chgData name="Scott Catlett" userId="b3c64f98-15a1-453a-86c7-d399c1fcc09d" providerId="ADAL" clId="{F7B5067A-90F7-4458-98E9-A454A04DCBEF}" dt="2025-04-01T17:29:26.656" v="8690" actId="403"/>
        <pc:sldMkLst>
          <pc:docMk/>
          <pc:sldMk cId="4117256701" sldId="633"/>
        </pc:sldMkLst>
        <pc:spChg chg="mod">
          <ac:chgData name="Scott Catlett" userId="b3c64f98-15a1-453a-86c7-d399c1fcc09d" providerId="ADAL" clId="{F7B5067A-90F7-4458-98E9-A454A04DCBEF}" dt="2025-04-01T17:29:26.656" v="8690" actId="403"/>
          <ac:spMkLst>
            <pc:docMk/>
            <pc:sldMk cId="4117256701" sldId="633"/>
            <ac:spMk id="322" creationId="{00000000-0000-0000-0000-000000000000}"/>
          </ac:spMkLst>
        </pc:spChg>
      </pc:sldChg>
      <pc:sldChg chg="del">
        <pc:chgData name="Scott Catlett" userId="b3c64f98-15a1-453a-86c7-d399c1fcc09d" providerId="ADAL" clId="{F7B5067A-90F7-4458-98E9-A454A04DCBEF}" dt="2025-03-28T23:14:16.284" v="301" actId="47"/>
        <pc:sldMkLst>
          <pc:docMk/>
          <pc:sldMk cId="1076472561" sldId="634"/>
        </pc:sldMkLst>
      </pc:sldChg>
      <pc:sldChg chg="del">
        <pc:chgData name="Scott Catlett" userId="b3c64f98-15a1-453a-86c7-d399c1fcc09d" providerId="ADAL" clId="{F7B5067A-90F7-4458-98E9-A454A04DCBEF}" dt="2025-03-28T23:13:59.191" v="289" actId="47"/>
        <pc:sldMkLst>
          <pc:docMk/>
          <pc:sldMk cId="53521548" sldId="635"/>
        </pc:sldMkLst>
      </pc:sldChg>
      <pc:sldChg chg="ord">
        <pc:chgData name="Scott Catlett" userId="b3c64f98-15a1-453a-86c7-d399c1fcc09d" providerId="ADAL" clId="{F7B5067A-90F7-4458-98E9-A454A04DCBEF}" dt="2025-04-03T00:21:28.676" v="11384"/>
        <pc:sldMkLst>
          <pc:docMk/>
          <pc:sldMk cId="2489650165" sldId="636"/>
        </pc:sldMkLst>
      </pc:sldChg>
      <pc:sldChg chg="del">
        <pc:chgData name="Scott Catlett" userId="b3c64f98-15a1-453a-86c7-d399c1fcc09d" providerId="ADAL" clId="{F7B5067A-90F7-4458-98E9-A454A04DCBEF}" dt="2025-03-28T23:13:51.143" v="283" actId="47"/>
        <pc:sldMkLst>
          <pc:docMk/>
          <pc:sldMk cId="906575625" sldId="637"/>
        </pc:sldMkLst>
      </pc:sldChg>
      <pc:sldChg chg="del">
        <pc:chgData name="Scott Catlett" userId="b3c64f98-15a1-453a-86c7-d399c1fcc09d" providerId="ADAL" clId="{F7B5067A-90F7-4458-98E9-A454A04DCBEF}" dt="2025-03-28T23:13:44.646" v="277" actId="47"/>
        <pc:sldMkLst>
          <pc:docMk/>
          <pc:sldMk cId="2318114206" sldId="638"/>
        </pc:sldMkLst>
      </pc:sldChg>
      <pc:sldChg chg="del">
        <pc:chgData name="Scott Catlett" userId="b3c64f98-15a1-453a-86c7-d399c1fcc09d" providerId="ADAL" clId="{F7B5067A-90F7-4458-98E9-A454A04DCBEF}" dt="2025-03-28T23:13:43.664" v="276" actId="47"/>
        <pc:sldMkLst>
          <pc:docMk/>
          <pc:sldMk cId="1596209197" sldId="639"/>
        </pc:sldMkLst>
      </pc:sldChg>
      <pc:sldChg chg="del">
        <pc:chgData name="Scott Catlett" userId="b3c64f98-15a1-453a-86c7-d399c1fcc09d" providerId="ADAL" clId="{F7B5067A-90F7-4458-98E9-A454A04DCBEF}" dt="2025-03-28T23:13:10.512" v="254" actId="47"/>
        <pc:sldMkLst>
          <pc:docMk/>
          <pc:sldMk cId="453157071" sldId="640"/>
        </pc:sldMkLst>
      </pc:sldChg>
      <pc:sldChg chg="del">
        <pc:chgData name="Scott Catlett" userId="b3c64f98-15a1-453a-86c7-d399c1fcc09d" providerId="ADAL" clId="{F7B5067A-90F7-4458-98E9-A454A04DCBEF}" dt="2025-03-28T23:13:11.094" v="255" actId="47"/>
        <pc:sldMkLst>
          <pc:docMk/>
          <pc:sldMk cId="2511670658" sldId="643"/>
        </pc:sldMkLst>
      </pc:sldChg>
      <pc:sldChg chg="del">
        <pc:chgData name="Scott Catlett" userId="b3c64f98-15a1-453a-86c7-d399c1fcc09d" providerId="ADAL" clId="{F7B5067A-90F7-4458-98E9-A454A04DCBEF}" dt="2025-03-28T23:13:13.738" v="258" actId="47"/>
        <pc:sldMkLst>
          <pc:docMk/>
          <pc:sldMk cId="936825352" sldId="644"/>
        </pc:sldMkLst>
      </pc:sldChg>
      <pc:sldChg chg="del">
        <pc:chgData name="Scott Catlett" userId="b3c64f98-15a1-453a-86c7-d399c1fcc09d" providerId="ADAL" clId="{F7B5067A-90F7-4458-98E9-A454A04DCBEF}" dt="2025-03-28T23:13:11.609" v="256" actId="47"/>
        <pc:sldMkLst>
          <pc:docMk/>
          <pc:sldMk cId="2137128583" sldId="645"/>
        </pc:sldMkLst>
      </pc:sldChg>
      <pc:sldChg chg="del">
        <pc:chgData name="Scott Catlett" userId="b3c64f98-15a1-453a-86c7-d399c1fcc09d" providerId="ADAL" clId="{F7B5067A-90F7-4458-98E9-A454A04DCBEF}" dt="2025-03-28T23:13:27.142" v="266" actId="47"/>
        <pc:sldMkLst>
          <pc:docMk/>
          <pc:sldMk cId="2477527229" sldId="646"/>
        </pc:sldMkLst>
      </pc:sldChg>
      <pc:sldChg chg="del">
        <pc:chgData name="Scott Catlett" userId="b3c64f98-15a1-453a-86c7-d399c1fcc09d" providerId="ADAL" clId="{F7B5067A-90F7-4458-98E9-A454A04DCBEF}" dt="2025-03-28T23:13:31.730" v="269" actId="47"/>
        <pc:sldMkLst>
          <pc:docMk/>
          <pc:sldMk cId="1695967921" sldId="647"/>
        </pc:sldMkLst>
      </pc:sldChg>
      <pc:sldChg chg="del">
        <pc:chgData name="Scott Catlett" userId="b3c64f98-15a1-453a-86c7-d399c1fcc09d" providerId="ADAL" clId="{F7B5067A-90F7-4458-98E9-A454A04DCBEF}" dt="2025-04-03T00:21:13.138" v="11380" actId="47"/>
        <pc:sldMkLst>
          <pc:docMk/>
          <pc:sldMk cId="3762994071" sldId="648"/>
        </pc:sldMkLst>
      </pc:sldChg>
      <pc:sldChg chg="del">
        <pc:chgData name="Scott Catlett" userId="b3c64f98-15a1-453a-86c7-d399c1fcc09d" providerId="ADAL" clId="{F7B5067A-90F7-4458-98E9-A454A04DCBEF}" dt="2025-03-28T23:13:29.966" v="268" actId="47"/>
        <pc:sldMkLst>
          <pc:docMk/>
          <pc:sldMk cId="406148791" sldId="649"/>
        </pc:sldMkLst>
      </pc:sldChg>
      <pc:sldChg chg="del">
        <pc:chgData name="Scott Catlett" userId="b3c64f98-15a1-453a-86c7-d399c1fcc09d" providerId="ADAL" clId="{F7B5067A-90F7-4458-98E9-A454A04DCBEF}" dt="2025-03-28T23:13:41.590" v="274" actId="47"/>
        <pc:sldMkLst>
          <pc:docMk/>
          <pc:sldMk cId="3891788875" sldId="651"/>
        </pc:sldMkLst>
      </pc:sldChg>
      <pc:sldChg chg="del">
        <pc:chgData name="Scott Catlett" userId="b3c64f98-15a1-453a-86c7-d399c1fcc09d" providerId="ADAL" clId="{F7B5067A-90F7-4458-98E9-A454A04DCBEF}" dt="2025-03-28T23:13:45.571" v="278" actId="47"/>
        <pc:sldMkLst>
          <pc:docMk/>
          <pc:sldMk cId="2777405460" sldId="652"/>
        </pc:sldMkLst>
      </pc:sldChg>
      <pc:sldChg chg="del">
        <pc:chgData name="Scott Catlett" userId="b3c64f98-15a1-453a-86c7-d399c1fcc09d" providerId="ADAL" clId="{F7B5067A-90F7-4458-98E9-A454A04DCBEF}" dt="2025-03-28T23:13:42.461" v="275" actId="47"/>
        <pc:sldMkLst>
          <pc:docMk/>
          <pc:sldMk cId="2091241969" sldId="655"/>
        </pc:sldMkLst>
      </pc:sldChg>
      <pc:sldChg chg="add del">
        <pc:chgData name="Scott Catlett" userId="b3c64f98-15a1-453a-86c7-d399c1fcc09d" providerId="ADAL" clId="{F7B5067A-90F7-4458-98E9-A454A04DCBEF}" dt="2025-04-03T00:21:11.699" v="11378" actId="47"/>
        <pc:sldMkLst>
          <pc:docMk/>
          <pc:sldMk cId="3220482313" sldId="656"/>
        </pc:sldMkLst>
      </pc:sldChg>
      <pc:sldChg chg="del">
        <pc:chgData name="Scott Catlett" userId="b3c64f98-15a1-453a-86c7-d399c1fcc09d" providerId="ADAL" clId="{F7B5067A-90F7-4458-98E9-A454A04DCBEF}" dt="2025-03-28T23:13:18.622" v="261" actId="47"/>
        <pc:sldMkLst>
          <pc:docMk/>
          <pc:sldMk cId="2941476882" sldId="657"/>
        </pc:sldMkLst>
      </pc:sldChg>
      <pc:sldChg chg="del">
        <pc:chgData name="Scott Catlett" userId="b3c64f98-15a1-453a-86c7-d399c1fcc09d" providerId="ADAL" clId="{F7B5067A-90F7-4458-98E9-A454A04DCBEF}" dt="2025-03-28T23:13:20.719" v="262" actId="47"/>
        <pc:sldMkLst>
          <pc:docMk/>
          <pc:sldMk cId="4062800805" sldId="658"/>
        </pc:sldMkLst>
      </pc:sldChg>
      <pc:sldChg chg="del">
        <pc:chgData name="Scott Catlett" userId="b3c64f98-15a1-453a-86c7-d399c1fcc09d" providerId="ADAL" clId="{F7B5067A-90F7-4458-98E9-A454A04DCBEF}" dt="2025-03-28T23:13:21.663" v="263" actId="47"/>
        <pc:sldMkLst>
          <pc:docMk/>
          <pc:sldMk cId="137237756" sldId="659"/>
        </pc:sldMkLst>
      </pc:sldChg>
      <pc:sldChg chg="del">
        <pc:chgData name="Scott Catlett" userId="b3c64f98-15a1-453a-86c7-d399c1fcc09d" providerId="ADAL" clId="{F7B5067A-90F7-4458-98E9-A454A04DCBEF}" dt="2025-03-28T23:13:09.134" v="252" actId="47"/>
        <pc:sldMkLst>
          <pc:docMk/>
          <pc:sldMk cId="316944513" sldId="660"/>
        </pc:sldMkLst>
      </pc:sldChg>
      <pc:sldChg chg="del">
        <pc:chgData name="Scott Catlett" userId="b3c64f98-15a1-453a-86c7-d399c1fcc09d" providerId="ADAL" clId="{F7B5067A-90F7-4458-98E9-A454A04DCBEF}" dt="2025-03-28T23:13:12.528" v="257" actId="47"/>
        <pc:sldMkLst>
          <pc:docMk/>
          <pc:sldMk cId="874509401" sldId="661"/>
        </pc:sldMkLst>
      </pc:sldChg>
      <pc:sldChg chg="del">
        <pc:chgData name="Scott Catlett" userId="b3c64f98-15a1-453a-86c7-d399c1fcc09d" providerId="ADAL" clId="{F7B5067A-90F7-4458-98E9-A454A04DCBEF}" dt="2025-03-28T23:13:22.387" v="264" actId="47"/>
        <pc:sldMkLst>
          <pc:docMk/>
          <pc:sldMk cId="556999041" sldId="662"/>
        </pc:sldMkLst>
      </pc:sldChg>
      <pc:sldChg chg="modSp add del mod ord">
        <pc:chgData name="Scott Catlett" userId="b3c64f98-15a1-453a-86c7-d399c1fcc09d" providerId="ADAL" clId="{F7B5067A-90F7-4458-98E9-A454A04DCBEF}" dt="2025-04-03T00:23:41.400" v="11752"/>
        <pc:sldMkLst>
          <pc:docMk/>
          <pc:sldMk cId="3419968797" sldId="663"/>
        </pc:sldMkLst>
        <pc:spChg chg="mod">
          <ac:chgData name="Scott Catlett" userId="b3c64f98-15a1-453a-86c7-d399c1fcc09d" providerId="ADAL" clId="{F7B5067A-90F7-4458-98E9-A454A04DCBEF}" dt="2025-04-03T00:21:46.914" v="11402" actId="20577"/>
          <ac:spMkLst>
            <pc:docMk/>
            <pc:sldMk cId="3419968797" sldId="663"/>
            <ac:spMk id="321" creationId="{00000000-0000-0000-0000-000000000000}"/>
          </ac:spMkLst>
        </pc:spChg>
        <pc:graphicFrameChg chg="mod">
          <ac:chgData name="Scott Catlett" userId="b3c64f98-15a1-453a-86c7-d399c1fcc09d" providerId="ADAL" clId="{F7B5067A-90F7-4458-98E9-A454A04DCBEF}" dt="2025-04-03T00:23:41.400" v="11752"/>
          <ac:graphicFrameMkLst>
            <pc:docMk/>
            <pc:sldMk cId="3419968797" sldId="663"/>
            <ac:graphicFrameMk id="325" creationId="{362CAD55-91C3-402C-47DF-AAA012C129C9}"/>
          </ac:graphicFrameMkLst>
        </pc:graphicFrameChg>
      </pc:sldChg>
      <pc:sldChg chg="addSp delSp modSp add mod ord">
        <pc:chgData name="Scott Catlett" userId="b3c64f98-15a1-453a-86c7-d399c1fcc09d" providerId="ADAL" clId="{F7B5067A-90F7-4458-98E9-A454A04DCBEF}" dt="2025-03-28T23:21:50.310" v="417" actId="207"/>
        <pc:sldMkLst>
          <pc:docMk/>
          <pc:sldMk cId="1323169478" sldId="664"/>
        </pc:sldMkLst>
        <pc:spChg chg="mod">
          <ac:chgData name="Scott Catlett" userId="b3c64f98-15a1-453a-86c7-d399c1fcc09d" providerId="ADAL" clId="{F7B5067A-90F7-4458-98E9-A454A04DCBEF}" dt="2025-03-28T23:18:54.387" v="379" actId="20577"/>
          <ac:spMkLst>
            <pc:docMk/>
            <pc:sldMk cId="1323169478" sldId="664"/>
            <ac:spMk id="2" creationId="{AE9090EA-720C-4DF3-9D35-E54884C807AF}"/>
          </ac:spMkLst>
        </pc:spChg>
        <pc:spChg chg="mod">
          <ac:chgData name="Scott Catlett" userId="b3c64f98-15a1-453a-86c7-d399c1fcc09d" providerId="ADAL" clId="{F7B5067A-90F7-4458-98E9-A454A04DCBEF}" dt="2025-03-28T23:21:15.587" v="414" actId="27636"/>
          <ac:spMkLst>
            <pc:docMk/>
            <pc:sldMk cId="1323169478" sldId="664"/>
            <ac:spMk id="3" creationId="{799E66E1-A211-4FB5-AB6D-E193FB0B20B2}"/>
          </ac:spMkLst>
        </pc:spChg>
        <pc:spChg chg="add mod">
          <ac:chgData name="Scott Catlett" userId="b3c64f98-15a1-453a-86c7-d399c1fcc09d" providerId="ADAL" clId="{F7B5067A-90F7-4458-98E9-A454A04DCBEF}" dt="2025-03-28T23:21:04.541" v="408" actId="1076"/>
          <ac:spMkLst>
            <pc:docMk/>
            <pc:sldMk cId="1323169478" sldId="664"/>
            <ac:spMk id="6" creationId="{325964FB-366B-50A5-AD0F-FA803B87F0CC}"/>
          </ac:spMkLst>
        </pc:spChg>
        <pc:graphicFrameChg chg="add del mod">
          <ac:chgData name="Scott Catlett" userId="b3c64f98-15a1-453a-86c7-d399c1fcc09d" providerId="ADAL" clId="{F7B5067A-90F7-4458-98E9-A454A04DCBEF}" dt="2025-03-28T23:20:06.212" v="395" actId="478"/>
          <ac:graphicFrameMkLst>
            <pc:docMk/>
            <pc:sldMk cId="1323169478" sldId="664"/>
            <ac:graphicFrameMk id="5" creationId="{BA780EA8-2C97-6B3C-DA6B-1D43E705590F}"/>
          </ac:graphicFrameMkLst>
        </pc:graphicFrameChg>
        <pc:graphicFrameChg chg="add mod modGraphic">
          <ac:chgData name="Scott Catlett" userId="b3c64f98-15a1-453a-86c7-d399c1fcc09d" providerId="ADAL" clId="{F7B5067A-90F7-4458-98E9-A454A04DCBEF}" dt="2025-03-28T23:21:50.310" v="417" actId="207"/>
          <ac:graphicFrameMkLst>
            <pc:docMk/>
            <pc:sldMk cId="1323169478" sldId="664"/>
            <ac:graphicFrameMk id="7" creationId="{C61CB284-29F5-AD74-10C1-487C9A4B9C3A}"/>
          </ac:graphicFrameMkLst>
        </pc:graphicFrameChg>
      </pc:sldChg>
      <pc:sldChg chg="del">
        <pc:chgData name="Scott Catlett" userId="b3c64f98-15a1-453a-86c7-d399c1fcc09d" providerId="ADAL" clId="{F7B5067A-90F7-4458-98E9-A454A04DCBEF}" dt="2025-03-28T23:13:26.401" v="265" actId="47"/>
        <pc:sldMkLst>
          <pc:docMk/>
          <pc:sldMk cId="1374247006" sldId="664"/>
        </pc:sldMkLst>
      </pc:sldChg>
      <pc:sldChg chg="modSp add mod">
        <pc:chgData name="Scott Catlett" userId="b3c64f98-15a1-453a-86c7-d399c1fcc09d" providerId="ADAL" clId="{F7B5067A-90F7-4458-98E9-A454A04DCBEF}" dt="2025-03-28T23:22:42.237" v="492" actId="6549"/>
        <pc:sldMkLst>
          <pc:docMk/>
          <pc:sldMk cId="1264443413" sldId="665"/>
        </pc:sldMkLst>
        <pc:spChg chg="mod">
          <ac:chgData name="Scott Catlett" userId="b3c64f98-15a1-453a-86c7-d399c1fcc09d" providerId="ADAL" clId="{F7B5067A-90F7-4458-98E9-A454A04DCBEF}" dt="2025-03-28T23:22:32.730" v="484" actId="20577"/>
          <ac:spMkLst>
            <pc:docMk/>
            <pc:sldMk cId="1264443413" sldId="665"/>
            <ac:spMk id="2" creationId="{AE9090EA-720C-4DF3-9D35-E54884C807AF}"/>
          </ac:spMkLst>
        </pc:spChg>
        <pc:spChg chg="mod">
          <ac:chgData name="Scott Catlett" userId="b3c64f98-15a1-453a-86c7-d399c1fcc09d" providerId="ADAL" clId="{F7B5067A-90F7-4458-98E9-A454A04DCBEF}" dt="2025-03-28T23:22:42.237" v="492" actId="6549"/>
          <ac:spMkLst>
            <pc:docMk/>
            <pc:sldMk cId="1264443413" sldId="665"/>
            <ac:spMk id="3" creationId="{799E66E1-A211-4FB5-AB6D-E193FB0B20B2}"/>
          </ac:spMkLst>
        </pc:spChg>
      </pc:sldChg>
      <pc:sldChg chg="delSp del mod">
        <pc:chgData name="Scott Catlett" userId="b3c64f98-15a1-453a-86c7-d399c1fcc09d" providerId="ADAL" clId="{F7B5067A-90F7-4458-98E9-A454A04DCBEF}" dt="2025-03-28T23:19:16.966" v="388" actId="47"/>
        <pc:sldMkLst>
          <pc:docMk/>
          <pc:sldMk cId="0" sldId="666"/>
        </pc:sldMkLst>
        <pc:picChg chg="del">
          <ac:chgData name="Scott Catlett" userId="b3c64f98-15a1-453a-86c7-d399c1fcc09d" providerId="ADAL" clId="{F7B5067A-90F7-4458-98E9-A454A04DCBEF}" dt="2025-03-28T23:18:01.519" v="324" actId="478"/>
          <ac:picMkLst>
            <pc:docMk/>
            <pc:sldMk cId="0" sldId="666"/>
            <ac:picMk id="362" creationId="{00000000-0000-0000-0000-000000000000}"/>
          </ac:picMkLst>
        </pc:picChg>
      </pc:sldChg>
      <pc:sldChg chg="addSp modSp add mod ord">
        <pc:chgData name="Scott Catlett" userId="b3c64f98-15a1-453a-86c7-d399c1fcc09d" providerId="ADAL" clId="{F7B5067A-90F7-4458-98E9-A454A04DCBEF}" dt="2025-04-01T15:09:39.819" v="3527"/>
        <pc:sldMkLst>
          <pc:docMk/>
          <pc:sldMk cId="2085355161" sldId="667"/>
        </pc:sldMkLst>
        <pc:spChg chg="mod">
          <ac:chgData name="Scott Catlett" userId="b3c64f98-15a1-453a-86c7-d399c1fcc09d" providerId="ADAL" clId="{F7B5067A-90F7-4458-98E9-A454A04DCBEF}" dt="2025-03-28T23:24:32.010" v="616" actId="20577"/>
          <ac:spMkLst>
            <pc:docMk/>
            <pc:sldMk cId="2085355161" sldId="667"/>
            <ac:spMk id="2" creationId="{AE9090EA-720C-4DF3-9D35-E54884C807AF}"/>
          </ac:spMkLst>
        </pc:spChg>
        <pc:spChg chg="mod">
          <ac:chgData name="Scott Catlett" userId="b3c64f98-15a1-453a-86c7-d399c1fcc09d" providerId="ADAL" clId="{F7B5067A-90F7-4458-98E9-A454A04DCBEF}" dt="2025-03-28T23:24:43.571" v="627" actId="15"/>
          <ac:spMkLst>
            <pc:docMk/>
            <pc:sldMk cId="2085355161" sldId="667"/>
            <ac:spMk id="3" creationId="{799E66E1-A211-4FB5-AB6D-E193FB0B20B2}"/>
          </ac:spMkLst>
        </pc:spChg>
        <pc:spChg chg="add mod">
          <ac:chgData name="Scott Catlett" userId="b3c64f98-15a1-453a-86c7-d399c1fcc09d" providerId="ADAL" clId="{F7B5067A-90F7-4458-98E9-A454A04DCBEF}" dt="2025-03-28T23:25:27.598" v="635" actId="1076"/>
          <ac:spMkLst>
            <pc:docMk/>
            <pc:sldMk cId="2085355161" sldId="667"/>
            <ac:spMk id="5" creationId="{65D75B9B-6936-7AE5-F748-7BC46F74D90E}"/>
          </ac:spMkLst>
        </pc:spChg>
      </pc:sldChg>
      <pc:sldChg chg="modSp add del mod">
        <pc:chgData name="Scott Catlett" userId="b3c64f98-15a1-453a-86c7-d399c1fcc09d" providerId="ADAL" clId="{F7B5067A-90F7-4458-98E9-A454A04DCBEF}" dt="2025-04-01T17:25:23.361" v="8562"/>
        <pc:sldMkLst>
          <pc:docMk/>
          <pc:sldMk cId="3445000338" sldId="668"/>
        </pc:sldMkLst>
        <pc:spChg chg="mod">
          <ac:chgData name="Scott Catlett" userId="b3c64f98-15a1-453a-86c7-d399c1fcc09d" providerId="ADAL" clId="{F7B5067A-90F7-4458-98E9-A454A04DCBEF}" dt="2025-04-01T17:25:23.361" v="8562"/>
          <ac:spMkLst>
            <pc:docMk/>
            <pc:sldMk cId="3445000338" sldId="668"/>
            <ac:spMk id="3" creationId="{799E66E1-A211-4FB5-AB6D-E193FB0B20B2}"/>
          </ac:spMkLst>
        </pc:spChg>
      </pc:sldChg>
      <pc:sldChg chg="modSp add del mod ord">
        <pc:chgData name="Scott Catlett" userId="b3c64f98-15a1-453a-86c7-d399c1fcc09d" providerId="ADAL" clId="{F7B5067A-90F7-4458-98E9-A454A04DCBEF}" dt="2025-04-03T00:20:18.642" v="11371" actId="20577"/>
        <pc:sldMkLst>
          <pc:docMk/>
          <pc:sldMk cId="4141253625" sldId="668"/>
        </pc:sldMkLst>
        <pc:spChg chg="mod">
          <ac:chgData name="Scott Catlett" userId="b3c64f98-15a1-453a-86c7-d399c1fcc09d" providerId="ADAL" clId="{F7B5067A-90F7-4458-98E9-A454A04DCBEF}" dt="2025-03-28T23:29:28.485" v="691" actId="20577"/>
          <ac:spMkLst>
            <pc:docMk/>
            <pc:sldMk cId="4141253625" sldId="668"/>
            <ac:spMk id="2" creationId="{AE9090EA-720C-4DF3-9D35-E54884C807AF}"/>
          </ac:spMkLst>
        </pc:spChg>
        <pc:spChg chg="mod">
          <ac:chgData name="Scott Catlett" userId="b3c64f98-15a1-453a-86c7-d399c1fcc09d" providerId="ADAL" clId="{F7B5067A-90F7-4458-98E9-A454A04DCBEF}" dt="2025-04-03T00:20:18.642" v="11371" actId="20577"/>
          <ac:spMkLst>
            <pc:docMk/>
            <pc:sldMk cId="4141253625" sldId="668"/>
            <ac:spMk id="3" creationId="{799E66E1-A211-4FB5-AB6D-E193FB0B20B2}"/>
          </ac:spMkLst>
        </pc:spChg>
      </pc:sldChg>
      <pc:sldChg chg="modSp add mod ord">
        <pc:chgData name="Scott Catlett" userId="b3c64f98-15a1-453a-86c7-d399c1fcc09d" providerId="ADAL" clId="{F7B5067A-90F7-4458-98E9-A454A04DCBEF}" dt="2025-03-28T23:24:14.490" v="584" actId="20577"/>
        <pc:sldMkLst>
          <pc:docMk/>
          <pc:sldMk cId="1932526453" sldId="669"/>
        </pc:sldMkLst>
        <pc:spChg chg="mod">
          <ac:chgData name="Scott Catlett" userId="b3c64f98-15a1-453a-86c7-d399c1fcc09d" providerId="ADAL" clId="{F7B5067A-90F7-4458-98E9-A454A04DCBEF}" dt="2025-03-28T23:24:14.490" v="584" actId="20577"/>
          <ac:spMkLst>
            <pc:docMk/>
            <pc:sldMk cId="1932526453" sldId="669"/>
            <ac:spMk id="3" creationId="{DD902333-D41D-467C-920B-3FC235F3168F}"/>
          </ac:spMkLst>
        </pc:spChg>
      </pc:sldChg>
      <pc:sldChg chg="modSp add del mod ord">
        <pc:chgData name="Scott Catlett" userId="b3c64f98-15a1-453a-86c7-d399c1fcc09d" providerId="ADAL" clId="{F7B5067A-90F7-4458-98E9-A454A04DCBEF}" dt="2025-04-03T00:20:14.121" v="11368" actId="6549"/>
        <pc:sldMkLst>
          <pc:docMk/>
          <pc:sldMk cId="1832886332" sldId="670"/>
        </pc:sldMkLst>
        <pc:spChg chg="mod">
          <ac:chgData name="Scott Catlett" userId="b3c64f98-15a1-453a-86c7-d399c1fcc09d" providerId="ADAL" clId="{F7B5067A-90F7-4458-98E9-A454A04DCBEF}" dt="2025-03-28T23:30:53.019" v="817" actId="20577"/>
          <ac:spMkLst>
            <pc:docMk/>
            <pc:sldMk cId="1832886332" sldId="670"/>
            <ac:spMk id="2" creationId="{AE9090EA-720C-4DF3-9D35-E54884C807AF}"/>
          </ac:spMkLst>
        </pc:spChg>
        <pc:spChg chg="mod">
          <ac:chgData name="Scott Catlett" userId="b3c64f98-15a1-453a-86c7-d399c1fcc09d" providerId="ADAL" clId="{F7B5067A-90F7-4458-98E9-A454A04DCBEF}" dt="2025-04-03T00:20:14.121" v="11368" actId="6549"/>
          <ac:spMkLst>
            <pc:docMk/>
            <pc:sldMk cId="1832886332" sldId="670"/>
            <ac:spMk id="3" creationId="{799E66E1-A211-4FB5-AB6D-E193FB0B20B2}"/>
          </ac:spMkLst>
        </pc:spChg>
      </pc:sldChg>
      <pc:sldChg chg="modSp add del mod">
        <pc:chgData name="Scott Catlett" userId="b3c64f98-15a1-453a-86c7-d399c1fcc09d" providerId="ADAL" clId="{F7B5067A-90F7-4458-98E9-A454A04DCBEF}" dt="2025-04-01T17:25:23.361" v="8562"/>
        <pc:sldMkLst>
          <pc:docMk/>
          <pc:sldMk cId="2060126266" sldId="670"/>
        </pc:sldMkLst>
        <pc:spChg chg="mod">
          <ac:chgData name="Scott Catlett" userId="b3c64f98-15a1-453a-86c7-d399c1fcc09d" providerId="ADAL" clId="{F7B5067A-90F7-4458-98E9-A454A04DCBEF}" dt="2025-04-01T17:25:23.361" v="8562"/>
          <ac:spMkLst>
            <pc:docMk/>
            <pc:sldMk cId="2060126266" sldId="670"/>
            <ac:spMk id="3" creationId="{799E66E1-A211-4FB5-AB6D-E193FB0B20B2}"/>
          </ac:spMkLst>
        </pc:spChg>
      </pc:sldChg>
      <pc:sldChg chg="add del">
        <pc:chgData name="Scott Catlett" userId="b3c64f98-15a1-453a-86c7-d399c1fcc09d" providerId="ADAL" clId="{F7B5067A-90F7-4458-98E9-A454A04DCBEF}" dt="2025-04-03T00:21:06.889" v="11375" actId="47"/>
        <pc:sldMkLst>
          <pc:docMk/>
          <pc:sldMk cId="2692870857" sldId="671"/>
        </pc:sldMkLst>
      </pc:sldChg>
      <pc:sldChg chg="modSp add mod ord">
        <pc:chgData name="Scott Catlett" userId="b3c64f98-15a1-453a-86c7-d399c1fcc09d" providerId="ADAL" clId="{F7B5067A-90F7-4458-98E9-A454A04DCBEF}" dt="2025-04-01T17:26:18.607" v="8573"/>
        <pc:sldMkLst>
          <pc:docMk/>
          <pc:sldMk cId="1401943064" sldId="672"/>
        </pc:sldMkLst>
        <pc:spChg chg="mod">
          <ac:chgData name="Scott Catlett" userId="b3c64f98-15a1-453a-86c7-d399c1fcc09d" providerId="ADAL" clId="{F7B5067A-90F7-4458-98E9-A454A04DCBEF}" dt="2025-03-28T23:39:03.883" v="1387" actId="20577"/>
          <ac:spMkLst>
            <pc:docMk/>
            <pc:sldMk cId="1401943064" sldId="672"/>
            <ac:spMk id="2" creationId="{AE9090EA-720C-4DF3-9D35-E54884C807AF}"/>
          </ac:spMkLst>
        </pc:spChg>
        <pc:spChg chg="mod">
          <ac:chgData name="Scott Catlett" userId="b3c64f98-15a1-453a-86c7-d399c1fcc09d" providerId="ADAL" clId="{F7B5067A-90F7-4458-98E9-A454A04DCBEF}" dt="2025-03-28T23:39:11.514" v="1390" actId="20577"/>
          <ac:spMkLst>
            <pc:docMk/>
            <pc:sldMk cId="1401943064" sldId="672"/>
            <ac:spMk id="3" creationId="{799E66E1-A211-4FB5-AB6D-E193FB0B20B2}"/>
          </ac:spMkLst>
        </pc:spChg>
      </pc:sldChg>
      <pc:sldChg chg="addSp delSp modSp add del mod ord">
        <pc:chgData name="Scott Catlett" userId="b3c64f98-15a1-453a-86c7-d399c1fcc09d" providerId="ADAL" clId="{F7B5067A-90F7-4458-98E9-A454A04DCBEF}" dt="2025-03-28T23:47:04.758" v="1590" actId="47"/>
        <pc:sldMkLst>
          <pc:docMk/>
          <pc:sldMk cId="3878383724" sldId="673"/>
        </pc:sldMkLst>
        <pc:spChg chg="mod">
          <ac:chgData name="Scott Catlett" userId="b3c64f98-15a1-453a-86c7-d399c1fcc09d" providerId="ADAL" clId="{F7B5067A-90F7-4458-98E9-A454A04DCBEF}" dt="2025-03-28T23:45:27.861" v="1520" actId="20577"/>
          <ac:spMkLst>
            <pc:docMk/>
            <pc:sldMk cId="3878383724" sldId="673"/>
            <ac:spMk id="2" creationId="{AE9090EA-720C-4DF3-9D35-E54884C807AF}"/>
          </ac:spMkLst>
        </pc:spChg>
        <pc:spChg chg="add del mod">
          <ac:chgData name="Scott Catlett" userId="b3c64f98-15a1-453a-86c7-d399c1fcc09d" providerId="ADAL" clId="{F7B5067A-90F7-4458-98E9-A454A04DCBEF}" dt="2025-03-28T23:45:59.550" v="1527" actId="5793"/>
          <ac:spMkLst>
            <pc:docMk/>
            <pc:sldMk cId="3878383724" sldId="673"/>
            <ac:spMk id="3" creationId="{799E66E1-A211-4FB5-AB6D-E193FB0B20B2}"/>
          </ac:spMkLst>
        </pc:spChg>
        <pc:picChg chg="add mod">
          <ac:chgData name="Scott Catlett" userId="b3c64f98-15a1-453a-86c7-d399c1fcc09d" providerId="ADAL" clId="{F7B5067A-90F7-4458-98E9-A454A04DCBEF}" dt="2025-03-28T23:45:39.334" v="1523"/>
          <ac:picMkLst>
            <pc:docMk/>
            <pc:sldMk cId="3878383724" sldId="673"/>
            <ac:picMk id="5" creationId="{90E943C0-E64F-F3DA-17DB-025AF6E08DD6}"/>
          </ac:picMkLst>
        </pc:picChg>
      </pc:sldChg>
      <pc:sldChg chg="modSp add mod ord">
        <pc:chgData name="Scott Catlett" userId="b3c64f98-15a1-453a-86c7-d399c1fcc09d" providerId="ADAL" clId="{F7B5067A-90F7-4458-98E9-A454A04DCBEF}" dt="2025-04-03T00:15:45.663" v="11322" actId="20577"/>
        <pc:sldMkLst>
          <pc:docMk/>
          <pc:sldMk cId="3649045081" sldId="674"/>
        </pc:sldMkLst>
        <pc:spChg chg="mod">
          <ac:chgData name="Scott Catlett" userId="b3c64f98-15a1-453a-86c7-d399c1fcc09d" providerId="ADAL" clId="{F7B5067A-90F7-4458-98E9-A454A04DCBEF}" dt="2025-04-01T15:09:12.206" v="3523" actId="33524"/>
          <ac:spMkLst>
            <pc:docMk/>
            <pc:sldMk cId="3649045081" sldId="674"/>
            <ac:spMk id="2" creationId="{AE9090EA-720C-4DF3-9D35-E54884C807AF}"/>
          </ac:spMkLst>
        </pc:spChg>
        <pc:spChg chg="mod">
          <ac:chgData name="Scott Catlett" userId="b3c64f98-15a1-453a-86c7-d399c1fcc09d" providerId="ADAL" clId="{F7B5067A-90F7-4458-98E9-A454A04DCBEF}" dt="2025-04-03T00:15:45.663" v="11322" actId="20577"/>
          <ac:spMkLst>
            <pc:docMk/>
            <pc:sldMk cId="3649045081" sldId="674"/>
            <ac:spMk id="3" creationId="{799E66E1-A211-4FB5-AB6D-E193FB0B20B2}"/>
          </ac:spMkLst>
        </pc:spChg>
      </pc:sldChg>
      <pc:sldChg chg="addSp delSp modSp add mod ord">
        <pc:chgData name="Scott Catlett" userId="b3c64f98-15a1-453a-86c7-d399c1fcc09d" providerId="ADAL" clId="{F7B5067A-90F7-4458-98E9-A454A04DCBEF}" dt="2025-04-01T17:27:20.327" v="8622" actId="208"/>
        <pc:sldMkLst>
          <pc:docMk/>
          <pc:sldMk cId="1108196137" sldId="675"/>
        </pc:sldMkLst>
        <pc:spChg chg="mod">
          <ac:chgData name="Scott Catlett" userId="b3c64f98-15a1-453a-86c7-d399c1fcc09d" providerId="ADAL" clId="{F7B5067A-90F7-4458-98E9-A454A04DCBEF}" dt="2025-04-01T17:26:51.377" v="8618" actId="20577"/>
          <ac:spMkLst>
            <pc:docMk/>
            <pc:sldMk cId="1108196137" sldId="675"/>
            <ac:spMk id="2" creationId="{AE9090EA-720C-4DF3-9D35-E54884C807AF}"/>
          </ac:spMkLst>
        </pc:spChg>
        <pc:spChg chg="del">
          <ac:chgData name="Scott Catlett" userId="b3c64f98-15a1-453a-86c7-d399c1fcc09d" providerId="ADAL" clId="{F7B5067A-90F7-4458-98E9-A454A04DCBEF}" dt="2025-03-28T23:39:43.880" v="1435" actId="478"/>
          <ac:spMkLst>
            <pc:docMk/>
            <pc:sldMk cId="1108196137" sldId="675"/>
            <ac:spMk id="3" creationId="{799E66E1-A211-4FB5-AB6D-E193FB0B20B2}"/>
          </ac:spMkLst>
        </pc:spChg>
        <pc:spChg chg="add del mod">
          <ac:chgData name="Scott Catlett" userId="b3c64f98-15a1-453a-86c7-d399c1fcc09d" providerId="ADAL" clId="{F7B5067A-90F7-4458-98E9-A454A04DCBEF}" dt="2025-03-28T23:39:44.829" v="1436" actId="478"/>
          <ac:spMkLst>
            <pc:docMk/>
            <pc:sldMk cId="1108196137" sldId="675"/>
            <ac:spMk id="6" creationId="{4E8D90F1-5B6A-469F-FB55-F19A22533A10}"/>
          </ac:spMkLst>
        </pc:spChg>
        <pc:picChg chg="add mod modCrop">
          <ac:chgData name="Scott Catlett" userId="b3c64f98-15a1-453a-86c7-d399c1fcc09d" providerId="ADAL" clId="{F7B5067A-90F7-4458-98E9-A454A04DCBEF}" dt="2025-04-01T17:27:20.327" v="8622" actId="208"/>
          <ac:picMkLst>
            <pc:docMk/>
            <pc:sldMk cId="1108196137" sldId="675"/>
            <ac:picMk id="7" creationId="{44A9BE16-35CA-9E41-63EB-4F3373F609EA}"/>
          </ac:picMkLst>
        </pc:picChg>
      </pc:sldChg>
      <pc:sldChg chg="addSp delSp modSp new del mod">
        <pc:chgData name="Scott Catlett" userId="b3c64f98-15a1-453a-86c7-d399c1fcc09d" providerId="ADAL" clId="{F7B5067A-90F7-4458-98E9-A454A04DCBEF}" dt="2025-03-28T23:45:09.592" v="1471" actId="47"/>
        <pc:sldMkLst>
          <pc:docMk/>
          <pc:sldMk cId="2627263139" sldId="676"/>
        </pc:sldMkLst>
        <pc:spChg chg="del">
          <ac:chgData name="Scott Catlett" userId="b3c64f98-15a1-453a-86c7-d399c1fcc09d" providerId="ADAL" clId="{F7B5067A-90F7-4458-98E9-A454A04DCBEF}" dt="2025-03-28T23:44:53.375" v="1468" actId="478"/>
          <ac:spMkLst>
            <pc:docMk/>
            <pc:sldMk cId="2627263139" sldId="676"/>
            <ac:spMk id="2" creationId="{6244F472-DB12-F934-EC1E-BE7AA924CDC2}"/>
          </ac:spMkLst>
        </pc:spChg>
        <pc:spChg chg="del">
          <ac:chgData name="Scott Catlett" userId="b3c64f98-15a1-453a-86c7-d399c1fcc09d" providerId="ADAL" clId="{F7B5067A-90F7-4458-98E9-A454A04DCBEF}" dt="2025-03-28T23:44:55.301" v="1469" actId="478"/>
          <ac:spMkLst>
            <pc:docMk/>
            <pc:sldMk cId="2627263139" sldId="676"/>
            <ac:spMk id="3" creationId="{8ADECDC0-CB8C-309C-340A-2E4B312AFE54}"/>
          </ac:spMkLst>
        </pc:spChg>
        <pc:spChg chg="add mod">
          <ac:chgData name="Scott Catlett" userId="b3c64f98-15a1-453a-86c7-d399c1fcc09d" providerId="ADAL" clId="{F7B5067A-90F7-4458-98E9-A454A04DCBEF}" dt="2025-03-28T23:44:58.500" v="1470"/>
          <ac:spMkLst>
            <pc:docMk/>
            <pc:sldMk cId="2627263139" sldId="676"/>
            <ac:spMk id="5" creationId="{F226F2DE-80DE-A135-725B-949A171FFA27}"/>
          </ac:spMkLst>
        </pc:spChg>
        <pc:spChg chg="add mod">
          <ac:chgData name="Scott Catlett" userId="b3c64f98-15a1-453a-86c7-d399c1fcc09d" providerId="ADAL" clId="{F7B5067A-90F7-4458-98E9-A454A04DCBEF}" dt="2025-03-28T23:44:58.500" v="1470"/>
          <ac:spMkLst>
            <pc:docMk/>
            <pc:sldMk cId="2627263139" sldId="676"/>
            <ac:spMk id="6" creationId="{B0A897F6-A424-B61B-FE72-B40F415F63F1}"/>
          </ac:spMkLst>
        </pc:spChg>
      </pc:sldChg>
      <pc:sldChg chg="modSp add mod ord">
        <pc:chgData name="Scott Catlett" userId="b3c64f98-15a1-453a-86c7-d399c1fcc09d" providerId="ADAL" clId="{F7B5067A-90F7-4458-98E9-A454A04DCBEF}" dt="2025-04-03T00:07:54.897" v="11307" actId="6549"/>
        <pc:sldMkLst>
          <pc:docMk/>
          <pc:sldMk cId="4120804512" sldId="676"/>
        </pc:sldMkLst>
        <pc:spChg chg="mod">
          <ac:chgData name="Scott Catlett" userId="b3c64f98-15a1-453a-86c7-d399c1fcc09d" providerId="ADAL" clId="{F7B5067A-90F7-4458-98E9-A454A04DCBEF}" dt="2025-04-03T00:07:54.897" v="11307" actId="6549"/>
          <ac:spMkLst>
            <pc:docMk/>
            <pc:sldMk cId="4120804512" sldId="676"/>
            <ac:spMk id="321" creationId="{00000000-0000-0000-0000-000000000000}"/>
          </ac:spMkLst>
        </pc:spChg>
        <pc:spChg chg="mod">
          <ac:chgData name="Scott Catlett" userId="b3c64f98-15a1-453a-86c7-d399c1fcc09d" providerId="ADAL" clId="{F7B5067A-90F7-4458-98E9-A454A04DCBEF}" dt="2025-03-28T23:47:01.101" v="1589" actId="207"/>
          <ac:spMkLst>
            <pc:docMk/>
            <pc:sldMk cId="4120804512" sldId="676"/>
            <ac:spMk id="322" creationId="{00000000-0000-0000-0000-000000000000}"/>
          </ac:spMkLst>
        </pc:spChg>
      </pc:sldChg>
      <pc:sldChg chg="addSp modSp add mod">
        <pc:chgData name="Scott Catlett" userId="b3c64f98-15a1-453a-86c7-d399c1fcc09d" providerId="ADAL" clId="{F7B5067A-90F7-4458-98E9-A454A04DCBEF}" dt="2025-04-03T00:16:08.711" v="11328" actId="20577"/>
        <pc:sldMkLst>
          <pc:docMk/>
          <pc:sldMk cId="2935154114" sldId="677"/>
        </pc:sldMkLst>
        <pc:spChg chg="mod">
          <ac:chgData name="Scott Catlett" userId="b3c64f98-15a1-453a-86c7-d399c1fcc09d" providerId="ADAL" clId="{F7B5067A-90F7-4458-98E9-A454A04DCBEF}" dt="2025-04-01T14:51:15.558" v="1660" actId="20577"/>
          <ac:spMkLst>
            <pc:docMk/>
            <pc:sldMk cId="2935154114" sldId="677"/>
            <ac:spMk id="2" creationId="{AE9090EA-720C-4DF3-9D35-E54884C807AF}"/>
          </ac:spMkLst>
        </pc:spChg>
        <pc:spChg chg="mod">
          <ac:chgData name="Scott Catlett" userId="b3c64f98-15a1-453a-86c7-d399c1fcc09d" providerId="ADAL" clId="{F7B5067A-90F7-4458-98E9-A454A04DCBEF}" dt="2025-04-03T00:16:08.711" v="11328" actId="20577"/>
          <ac:spMkLst>
            <pc:docMk/>
            <pc:sldMk cId="2935154114" sldId="677"/>
            <ac:spMk id="3" creationId="{799E66E1-A211-4FB5-AB6D-E193FB0B20B2}"/>
          </ac:spMkLst>
        </pc:spChg>
        <pc:spChg chg="add mod ord">
          <ac:chgData name="Scott Catlett" userId="b3c64f98-15a1-453a-86c7-d399c1fcc09d" providerId="ADAL" clId="{F7B5067A-90F7-4458-98E9-A454A04DCBEF}" dt="2025-04-01T14:53:38.229" v="1818" actId="1076"/>
          <ac:spMkLst>
            <pc:docMk/>
            <pc:sldMk cId="2935154114" sldId="677"/>
            <ac:spMk id="5" creationId="{7F0069FC-650E-27D3-D4B8-A1680EAF5F5F}"/>
          </ac:spMkLst>
        </pc:spChg>
      </pc:sldChg>
      <pc:sldChg chg="addSp delSp modSp add mod">
        <pc:chgData name="Scott Catlett" userId="b3c64f98-15a1-453a-86c7-d399c1fcc09d" providerId="ADAL" clId="{F7B5067A-90F7-4458-98E9-A454A04DCBEF}" dt="2025-04-01T14:54:34.639" v="1887" actId="12100"/>
        <pc:sldMkLst>
          <pc:docMk/>
          <pc:sldMk cId="2250261378" sldId="678"/>
        </pc:sldMkLst>
        <pc:spChg chg="mod">
          <ac:chgData name="Scott Catlett" userId="b3c64f98-15a1-453a-86c7-d399c1fcc09d" providerId="ADAL" clId="{F7B5067A-90F7-4458-98E9-A454A04DCBEF}" dt="2025-04-01T14:54:08.983" v="1881" actId="20577"/>
          <ac:spMkLst>
            <pc:docMk/>
            <pc:sldMk cId="2250261378" sldId="678"/>
            <ac:spMk id="2" creationId="{AE9090EA-720C-4DF3-9D35-E54884C807AF}"/>
          </ac:spMkLst>
        </pc:spChg>
        <pc:spChg chg="del">
          <ac:chgData name="Scott Catlett" userId="b3c64f98-15a1-453a-86c7-d399c1fcc09d" providerId="ADAL" clId="{F7B5067A-90F7-4458-98E9-A454A04DCBEF}" dt="2025-04-01T14:54:15.506" v="1882" actId="478"/>
          <ac:spMkLst>
            <pc:docMk/>
            <pc:sldMk cId="2250261378" sldId="678"/>
            <ac:spMk id="3" creationId="{799E66E1-A211-4FB5-AB6D-E193FB0B20B2}"/>
          </ac:spMkLst>
        </pc:spChg>
        <pc:spChg chg="add del mod">
          <ac:chgData name="Scott Catlett" userId="b3c64f98-15a1-453a-86c7-d399c1fcc09d" providerId="ADAL" clId="{F7B5067A-90F7-4458-98E9-A454A04DCBEF}" dt="2025-04-01T14:54:18.439" v="1883" actId="478"/>
          <ac:spMkLst>
            <pc:docMk/>
            <pc:sldMk cId="2250261378" sldId="678"/>
            <ac:spMk id="6" creationId="{C6323C4B-EBA4-6978-C870-598CA31B61CA}"/>
          </ac:spMkLst>
        </pc:spChg>
        <pc:graphicFrameChg chg="add mod">
          <ac:chgData name="Scott Catlett" userId="b3c64f98-15a1-453a-86c7-d399c1fcc09d" providerId="ADAL" clId="{F7B5067A-90F7-4458-98E9-A454A04DCBEF}" dt="2025-04-01T14:54:34.639" v="1887" actId="12100"/>
          <ac:graphicFrameMkLst>
            <pc:docMk/>
            <pc:sldMk cId="2250261378" sldId="678"/>
            <ac:graphicFrameMk id="7" creationId="{A6D7F1E2-A27C-3DAC-E595-4A9631E4D662}"/>
          </ac:graphicFrameMkLst>
        </pc:graphicFrameChg>
      </pc:sldChg>
      <pc:sldChg chg="addSp delSp modSp add mod">
        <pc:chgData name="Scott Catlett" userId="b3c64f98-15a1-453a-86c7-d399c1fcc09d" providerId="ADAL" clId="{F7B5067A-90F7-4458-98E9-A454A04DCBEF}" dt="2025-04-01T14:55:54.837" v="1952" actId="207"/>
        <pc:sldMkLst>
          <pc:docMk/>
          <pc:sldMk cId="330621645" sldId="679"/>
        </pc:sldMkLst>
        <pc:spChg chg="mod">
          <ac:chgData name="Scott Catlett" userId="b3c64f98-15a1-453a-86c7-d399c1fcc09d" providerId="ADAL" clId="{F7B5067A-90F7-4458-98E9-A454A04DCBEF}" dt="2025-04-01T14:54:53.239" v="1930" actId="20577"/>
          <ac:spMkLst>
            <pc:docMk/>
            <pc:sldMk cId="330621645" sldId="679"/>
            <ac:spMk id="2" creationId="{AE9090EA-720C-4DF3-9D35-E54884C807AF}"/>
          </ac:spMkLst>
        </pc:spChg>
        <pc:spChg chg="del">
          <ac:chgData name="Scott Catlett" userId="b3c64f98-15a1-453a-86c7-d399c1fcc09d" providerId="ADAL" clId="{F7B5067A-90F7-4458-98E9-A454A04DCBEF}" dt="2025-04-01T14:54:57.186" v="1931" actId="478"/>
          <ac:spMkLst>
            <pc:docMk/>
            <pc:sldMk cId="330621645" sldId="679"/>
            <ac:spMk id="3" creationId="{799E66E1-A211-4FB5-AB6D-E193FB0B20B2}"/>
          </ac:spMkLst>
        </pc:spChg>
        <pc:spChg chg="add del mod">
          <ac:chgData name="Scott Catlett" userId="b3c64f98-15a1-453a-86c7-d399c1fcc09d" providerId="ADAL" clId="{F7B5067A-90F7-4458-98E9-A454A04DCBEF}" dt="2025-04-01T14:54:58.664" v="1932" actId="478"/>
          <ac:spMkLst>
            <pc:docMk/>
            <pc:sldMk cId="330621645" sldId="679"/>
            <ac:spMk id="6" creationId="{B0D4EA86-981A-C2CA-2267-70C530DDD418}"/>
          </ac:spMkLst>
        </pc:spChg>
        <pc:spChg chg="mod">
          <ac:chgData name="Scott Catlett" userId="b3c64f98-15a1-453a-86c7-d399c1fcc09d" providerId="ADAL" clId="{F7B5067A-90F7-4458-98E9-A454A04DCBEF}" dt="2025-04-01T14:55:40.580" v="1948" actId="207"/>
          <ac:spMkLst>
            <pc:docMk/>
            <pc:sldMk cId="330621645" sldId="679"/>
            <ac:spMk id="8" creationId="{87B52040-D324-5005-51F6-65B4083DF709}"/>
          </ac:spMkLst>
        </pc:spChg>
        <pc:spChg chg="mod">
          <ac:chgData name="Scott Catlett" userId="b3c64f98-15a1-453a-86c7-d399c1fcc09d" providerId="ADAL" clId="{F7B5067A-90F7-4458-98E9-A454A04DCBEF}" dt="2025-04-01T14:55:02.671" v="1933"/>
          <ac:spMkLst>
            <pc:docMk/>
            <pc:sldMk cId="330621645" sldId="679"/>
            <ac:spMk id="9" creationId="{7E645B13-215C-9929-15FF-D3391A7FB6E3}"/>
          </ac:spMkLst>
        </pc:spChg>
        <pc:spChg chg="mod">
          <ac:chgData name="Scott Catlett" userId="b3c64f98-15a1-453a-86c7-d399c1fcc09d" providerId="ADAL" clId="{F7B5067A-90F7-4458-98E9-A454A04DCBEF}" dt="2025-04-01T14:55:02.671" v="1933"/>
          <ac:spMkLst>
            <pc:docMk/>
            <pc:sldMk cId="330621645" sldId="679"/>
            <ac:spMk id="10" creationId="{9EE2AA88-8387-4B31-AD4A-007653397739}"/>
          </ac:spMkLst>
        </pc:spChg>
        <pc:spChg chg="mod">
          <ac:chgData name="Scott Catlett" userId="b3c64f98-15a1-453a-86c7-d399c1fcc09d" providerId="ADAL" clId="{F7B5067A-90F7-4458-98E9-A454A04DCBEF}" dt="2025-04-01T14:55:02.671" v="1933"/>
          <ac:spMkLst>
            <pc:docMk/>
            <pc:sldMk cId="330621645" sldId="679"/>
            <ac:spMk id="11" creationId="{972FB7BE-F061-DD28-06ED-EB4EA9E76D74}"/>
          </ac:spMkLst>
        </pc:spChg>
        <pc:spChg chg="mod">
          <ac:chgData name="Scott Catlett" userId="b3c64f98-15a1-453a-86c7-d399c1fcc09d" providerId="ADAL" clId="{F7B5067A-90F7-4458-98E9-A454A04DCBEF}" dt="2025-04-01T14:55:02.671" v="1933"/>
          <ac:spMkLst>
            <pc:docMk/>
            <pc:sldMk cId="330621645" sldId="679"/>
            <ac:spMk id="12" creationId="{2FBDF612-2BDD-095E-9DAF-AA5210BC3FF6}"/>
          </ac:spMkLst>
        </pc:spChg>
        <pc:spChg chg="mod">
          <ac:chgData name="Scott Catlett" userId="b3c64f98-15a1-453a-86c7-d399c1fcc09d" providerId="ADAL" clId="{F7B5067A-90F7-4458-98E9-A454A04DCBEF}" dt="2025-04-01T14:55:46.293" v="1950" actId="207"/>
          <ac:spMkLst>
            <pc:docMk/>
            <pc:sldMk cId="330621645" sldId="679"/>
            <ac:spMk id="13" creationId="{271848C1-FF27-13EC-B6B1-D5C751067F28}"/>
          </ac:spMkLst>
        </pc:spChg>
        <pc:spChg chg="mod">
          <ac:chgData name="Scott Catlett" userId="b3c64f98-15a1-453a-86c7-d399c1fcc09d" providerId="ADAL" clId="{F7B5067A-90F7-4458-98E9-A454A04DCBEF}" dt="2025-04-01T14:55:02.671" v="1933"/>
          <ac:spMkLst>
            <pc:docMk/>
            <pc:sldMk cId="330621645" sldId="679"/>
            <ac:spMk id="14" creationId="{A0019391-454D-D3A4-F87B-2C1317328D6F}"/>
          </ac:spMkLst>
        </pc:spChg>
        <pc:spChg chg="mod">
          <ac:chgData name="Scott Catlett" userId="b3c64f98-15a1-453a-86c7-d399c1fcc09d" providerId="ADAL" clId="{F7B5067A-90F7-4458-98E9-A454A04DCBEF}" dt="2025-04-01T14:55:02.671" v="1933"/>
          <ac:spMkLst>
            <pc:docMk/>
            <pc:sldMk cId="330621645" sldId="679"/>
            <ac:spMk id="15" creationId="{8D4EBD12-F780-1CA0-6F24-3EC1B863B741}"/>
          </ac:spMkLst>
        </pc:spChg>
        <pc:spChg chg="mod">
          <ac:chgData name="Scott Catlett" userId="b3c64f98-15a1-453a-86c7-d399c1fcc09d" providerId="ADAL" clId="{F7B5067A-90F7-4458-98E9-A454A04DCBEF}" dt="2025-04-01T14:55:02.671" v="1933"/>
          <ac:spMkLst>
            <pc:docMk/>
            <pc:sldMk cId="330621645" sldId="679"/>
            <ac:spMk id="16" creationId="{E0B06763-340D-7064-03D0-33F17AA7718C}"/>
          </ac:spMkLst>
        </pc:spChg>
        <pc:spChg chg="mod">
          <ac:chgData name="Scott Catlett" userId="b3c64f98-15a1-453a-86c7-d399c1fcc09d" providerId="ADAL" clId="{F7B5067A-90F7-4458-98E9-A454A04DCBEF}" dt="2025-04-01T14:55:02.671" v="1933"/>
          <ac:spMkLst>
            <pc:docMk/>
            <pc:sldMk cId="330621645" sldId="679"/>
            <ac:spMk id="17" creationId="{3F8DD67C-8951-F2FB-57B4-A5707DE22445}"/>
          </ac:spMkLst>
        </pc:spChg>
        <pc:spChg chg="mod">
          <ac:chgData name="Scott Catlett" userId="b3c64f98-15a1-453a-86c7-d399c1fcc09d" providerId="ADAL" clId="{F7B5067A-90F7-4458-98E9-A454A04DCBEF}" dt="2025-04-01T14:55:07.848" v="1934"/>
          <ac:spMkLst>
            <pc:docMk/>
            <pc:sldMk cId="330621645" sldId="679"/>
            <ac:spMk id="33" creationId="{F4A27793-0717-CC16-9A3A-539C3F91858F}"/>
          </ac:spMkLst>
        </pc:spChg>
        <pc:spChg chg="mod">
          <ac:chgData name="Scott Catlett" userId="b3c64f98-15a1-453a-86c7-d399c1fcc09d" providerId="ADAL" clId="{F7B5067A-90F7-4458-98E9-A454A04DCBEF}" dt="2025-04-01T14:55:07.848" v="1934"/>
          <ac:spMkLst>
            <pc:docMk/>
            <pc:sldMk cId="330621645" sldId="679"/>
            <ac:spMk id="34" creationId="{B75CF52A-252C-6DF1-0634-740ED7747FCF}"/>
          </ac:spMkLst>
        </pc:spChg>
        <pc:spChg chg="mod">
          <ac:chgData name="Scott Catlett" userId="b3c64f98-15a1-453a-86c7-d399c1fcc09d" providerId="ADAL" clId="{F7B5067A-90F7-4458-98E9-A454A04DCBEF}" dt="2025-04-01T14:55:54.837" v="1952" actId="207"/>
          <ac:spMkLst>
            <pc:docMk/>
            <pc:sldMk cId="330621645" sldId="679"/>
            <ac:spMk id="35" creationId="{13712B44-9035-5D5D-6993-B7B05CC13415}"/>
          </ac:spMkLst>
        </pc:spChg>
        <pc:spChg chg="mod">
          <ac:chgData name="Scott Catlett" userId="b3c64f98-15a1-453a-86c7-d399c1fcc09d" providerId="ADAL" clId="{F7B5067A-90F7-4458-98E9-A454A04DCBEF}" dt="2025-04-01T14:55:15.743" v="1946" actId="20577"/>
          <ac:spMkLst>
            <pc:docMk/>
            <pc:sldMk cId="330621645" sldId="679"/>
            <ac:spMk id="36" creationId="{0E6FCA41-969E-B6E2-24AF-5B8939BBC314}"/>
          </ac:spMkLst>
        </pc:spChg>
        <pc:spChg chg="mod">
          <ac:chgData name="Scott Catlett" userId="b3c64f98-15a1-453a-86c7-d399c1fcc09d" providerId="ADAL" clId="{F7B5067A-90F7-4458-98E9-A454A04DCBEF}" dt="2025-04-01T14:55:07.848" v="1934"/>
          <ac:spMkLst>
            <pc:docMk/>
            <pc:sldMk cId="330621645" sldId="679"/>
            <ac:spMk id="37" creationId="{4290DDE2-07C0-E15A-7F86-1081439A5B0F}"/>
          </ac:spMkLst>
        </pc:spChg>
        <pc:grpChg chg="add mod">
          <ac:chgData name="Scott Catlett" userId="b3c64f98-15a1-453a-86c7-d399c1fcc09d" providerId="ADAL" clId="{F7B5067A-90F7-4458-98E9-A454A04DCBEF}" dt="2025-04-01T14:55:02.671" v="1933"/>
          <ac:grpSpMkLst>
            <pc:docMk/>
            <pc:sldMk cId="330621645" sldId="679"/>
            <ac:grpSpMk id="7" creationId="{4DBA21CC-BD3C-7268-5F1C-25ADAC1ACDBF}"/>
          </ac:grpSpMkLst>
        </pc:grpChg>
        <pc:grpChg chg="add mod">
          <ac:chgData name="Scott Catlett" userId="b3c64f98-15a1-453a-86c7-d399c1fcc09d" providerId="ADAL" clId="{F7B5067A-90F7-4458-98E9-A454A04DCBEF}" dt="2025-04-01T14:55:09.561" v="1935" actId="1076"/>
          <ac:grpSpMkLst>
            <pc:docMk/>
            <pc:sldMk cId="330621645" sldId="679"/>
            <ac:grpSpMk id="32" creationId="{A527A0B0-6B23-A835-605D-8E46B1D6AEFE}"/>
          </ac:grpSpMkLst>
        </pc:grpChg>
        <pc:cxnChg chg="mod">
          <ac:chgData name="Scott Catlett" userId="b3c64f98-15a1-453a-86c7-d399c1fcc09d" providerId="ADAL" clId="{F7B5067A-90F7-4458-98E9-A454A04DCBEF}" dt="2025-04-01T14:55:02.671" v="1933"/>
          <ac:cxnSpMkLst>
            <pc:docMk/>
            <pc:sldMk cId="330621645" sldId="679"/>
            <ac:cxnSpMk id="18" creationId="{6219B5D5-E212-B498-E39E-34D68CCB163E}"/>
          </ac:cxnSpMkLst>
        </pc:cxnChg>
        <pc:cxnChg chg="mod">
          <ac:chgData name="Scott Catlett" userId="b3c64f98-15a1-453a-86c7-d399c1fcc09d" providerId="ADAL" clId="{F7B5067A-90F7-4458-98E9-A454A04DCBEF}" dt="2025-04-01T14:55:02.671" v="1933"/>
          <ac:cxnSpMkLst>
            <pc:docMk/>
            <pc:sldMk cId="330621645" sldId="679"/>
            <ac:cxnSpMk id="19" creationId="{1D93A19E-2D50-3CA5-21DD-F476BB027348}"/>
          </ac:cxnSpMkLst>
        </pc:cxnChg>
        <pc:cxnChg chg="mod">
          <ac:chgData name="Scott Catlett" userId="b3c64f98-15a1-453a-86c7-d399c1fcc09d" providerId="ADAL" clId="{F7B5067A-90F7-4458-98E9-A454A04DCBEF}" dt="2025-04-01T14:55:02.671" v="1933"/>
          <ac:cxnSpMkLst>
            <pc:docMk/>
            <pc:sldMk cId="330621645" sldId="679"/>
            <ac:cxnSpMk id="20" creationId="{30CF4C33-8E28-1189-3DA3-63218795EC36}"/>
          </ac:cxnSpMkLst>
        </pc:cxnChg>
        <pc:cxnChg chg="mod">
          <ac:chgData name="Scott Catlett" userId="b3c64f98-15a1-453a-86c7-d399c1fcc09d" providerId="ADAL" clId="{F7B5067A-90F7-4458-98E9-A454A04DCBEF}" dt="2025-04-01T14:55:02.671" v="1933"/>
          <ac:cxnSpMkLst>
            <pc:docMk/>
            <pc:sldMk cId="330621645" sldId="679"/>
            <ac:cxnSpMk id="21" creationId="{ACA7FF9E-DDA5-303A-5B52-5F2FEC94D32C}"/>
          </ac:cxnSpMkLst>
        </pc:cxnChg>
        <pc:cxnChg chg="mod">
          <ac:chgData name="Scott Catlett" userId="b3c64f98-15a1-453a-86c7-d399c1fcc09d" providerId="ADAL" clId="{F7B5067A-90F7-4458-98E9-A454A04DCBEF}" dt="2025-04-01T14:55:02.671" v="1933"/>
          <ac:cxnSpMkLst>
            <pc:docMk/>
            <pc:sldMk cId="330621645" sldId="679"/>
            <ac:cxnSpMk id="22" creationId="{E9A1E321-7B6B-F1E4-8A43-95336998BAE5}"/>
          </ac:cxnSpMkLst>
        </pc:cxnChg>
        <pc:cxnChg chg="mod">
          <ac:chgData name="Scott Catlett" userId="b3c64f98-15a1-453a-86c7-d399c1fcc09d" providerId="ADAL" clId="{F7B5067A-90F7-4458-98E9-A454A04DCBEF}" dt="2025-04-01T14:55:02.671" v="1933"/>
          <ac:cxnSpMkLst>
            <pc:docMk/>
            <pc:sldMk cId="330621645" sldId="679"/>
            <ac:cxnSpMk id="23" creationId="{3ADFA8A7-DDD2-6A77-C493-59F9ECB08994}"/>
          </ac:cxnSpMkLst>
        </pc:cxnChg>
        <pc:cxnChg chg="mod">
          <ac:chgData name="Scott Catlett" userId="b3c64f98-15a1-453a-86c7-d399c1fcc09d" providerId="ADAL" clId="{F7B5067A-90F7-4458-98E9-A454A04DCBEF}" dt="2025-04-01T14:55:02.671" v="1933"/>
          <ac:cxnSpMkLst>
            <pc:docMk/>
            <pc:sldMk cId="330621645" sldId="679"/>
            <ac:cxnSpMk id="24" creationId="{2B2AE4F9-4D2F-BBE9-BB27-059F1D4F79A9}"/>
          </ac:cxnSpMkLst>
        </pc:cxnChg>
        <pc:cxnChg chg="mod">
          <ac:chgData name="Scott Catlett" userId="b3c64f98-15a1-453a-86c7-d399c1fcc09d" providerId="ADAL" clId="{F7B5067A-90F7-4458-98E9-A454A04DCBEF}" dt="2025-04-01T14:55:02.671" v="1933"/>
          <ac:cxnSpMkLst>
            <pc:docMk/>
            <pc:sldMk cId="330621645" sldId="679"/>
            <ac:cxnSpMk id="25" creationId="{B287CAE2-541C-1932-76A3-DAF36D71B733}"/>
          </ac:cxnSpMkLst>
        </pc:cxnChg>
        <pc:cxnChg chg="mod">
          <ac:chgData name="Scott Catlett" userId="b3c64f98-15a1-453a-86c7-d399c1fcc09d" providerId="ADAL" clId="{F7B5067A-90F7-4458-98E9-A454A04DCBEF}" dt="2025-04-01T14:55:02.671" v="1933"/>
          <ac:cxnSpMkLst>
            <pc:docMk/>
            <pc:sldMk cId="330621645" sldId="679"/>
            <ac:cxnSpMk id="26" creationId="{8FDAD93E-4F01-4425-2323-993DB72166B4}"/>
          </ac:cxnSpMkLst>
        </pc:cxnChg>
        <pc:cxnChg chg="mod">
          <ac:chgData name="Scott Catlett" userId="b3c64f98-15a1-453a-86c7-d399c1fcc09d" providerId="ADAL" clId="{F7B5067A-90F7-4458-98E9-A454A04DCBEF}" dt="2025-04-01T14:55:02.671" v="1933"/>
          <ac:cxnSpMkLst>
            <pc:docMk/>
            <pc:sldMk cId="330621645" sldId="679"/>
            <ac:cxnSpMk id="27" creationId="{04B162E5-3DBC-82BD-47C9-D48979CCDA9D}"/>
          </ac:cxnSpMkLst>
        </pc:cxnChg>
        <pc:cxnChg chg="mod">
          <ac:chgData name="Scott Catlett" userId="b3c64f98-15a1-453a-86c7-d399c1fcc09d" providerId="ADAL" clId="{F7B5067A-90F7-4458-98E9-A454A04DCBEF}" dt="2025-04-01T14:55:02.671" v="1933"/>
          <ac:cxnSpMkLst>
            <pc:docMk/>
            <pc:sldMk cId="330621645" sldId="679"/>
            <ac:cxnSpMk id="28" creationId="{9049615D-FDCF-993E-BD5F-8DCA8DE58C6C}"/>
          </ac:cxnSpMkLst>
        </pc:cxnChg>
        <pc:cxnChg chg="mod">
          <ac:chgData name="Scott Catlett" userId="b3c64f98-15a1-453a-86c7-d399c1fcc09d" providerId="ADAL" clId="{F7B5067A-90F7-4458-98E9-A454A04DCBEF}" dt="2025-04-01T14:55:02.671" v="1933"/>
          <ac:cxnSpMkLst>
            <pc:docMk/>
            <pc:sldMk cId="330621645" sldId="679"/>
            <ac:cxnSpMk id="29" creationId="{F1053408-D306-2F5C-9187-EB24F89704E8}"/>
          </ac:cxnSpMkLst>
        </pc:cxnChg>
        <pc:cxnChg chg="mod">
          <ac:chgData name="Scott Catlett" userId="b3c64f98-15a1-453a-86c7-d399c1fcc09d" providerId="ADAL" clId="{F7B5067A-90F7-4458-98E9-A454A04DCBEF}" dt="2025-04-01T14:55:02.671" v="1933"/>
          <ac:cxnSpMkLst>
            <pc:docMk/>
            <pc:sldMk cId="330621645" sldId="679"/>
            <ac:cxnSpMk id="30" creationId="{CC7E99B9-4937-71E7-A896-3CB5D90DF9E4}"/>
          </ac:cxnSpMkLst>
        </pc:cxnChg>
        <pc:cxnChg chg="mod">
          <ac:chgData name="Scott Catlett" userId="b3c64f98-15a1-453a-86c7-d399c1fcc09d" providerId="ADAL" clId="{F7B5067A-90F7-4458-98E9-A454A04DCBEF}" dt="2025-04-01T14:55:02.671" v="1933"/>
          <ac:cxnSpMkLst>
            <pc:docMk/>
            <pc:sldMk cId="330621645" sldId="679"/>
            <ac:cxnSpMk id="31" creationId="{C98FEF82-223B-365D-792A-A932610596C6}"/>
          </ac:cxnSpMkLst>
        </pc:cxnChg>
      </pc:sldChg>
      <pc:sldChg chg="modSp add del mod">
        <pc:chgData name="Scott Catlett" userId="b3c64f98-15a1-453a-86c7-d399c1fcc09d" providerId="ADAL" clId="{F7B5067A-90F7-4458-98E9-A454A04DCBEF}" dt="2025-04-03T00:17:16.428" v="11343" actId="47"/>
        <pc:sldMkLst>
          <pc:docMk/>
          <pc:sldMk cId="1541781536" sldId="680"/>
        </pc:sldMkLst>
        <pc:spChg chg="mod">
          <ac:chgData name="Scott Catlett" userId="b3c64f98-15a1-453a-86c7-d399c1fcc09d" providerId="ADAL" clId="{F7B5067A-90F7-4458-98E9-A454A04DCBEF}" dt="2025-04-01T14:57:17.896" v="2081" actId="20577"/>
          <ac:spMkLst>
            <pc:docMk/>
            <pc:sldMk cId="1541781536" sldId="680"/>
            <ac:spMk id="2" creationId="{AE9090EA-720C-4DF3-9D35-E54884C807AF}"/>
          </ac:spMkLst>
        </pc:spChg>
        <pc:spChg chg="mod">
          <ac:chgData name="Scott Catlett" userId="b3c64f98-15a1-453a-86c7-d399c1fcc09d" providerId="ADAL" clId="{F7B5067A-90F7-4458-98E9-A454A04DCBEF}" dt="2025-04-01T14:57:24.847" v="2083"/>
          <ac:spMkLst>
            <pc:docMk/>
            <pc:sldMk cId="1541781536" sldId="680"/>
            <ac:spMk id="3" creationId="{799E66E1-A211-4FB5-AB6D-E193FB0B20B2}"/>
          </ac:spMkLst>
        </pc:spChg>
      </pc:sldChg>
      <pc:sldChg chg="modSp add mod">
        <pc:chgData name="Scott Catlett" userId="b3c64f98-15a1-453a-86c7-d399c1fcc09d" providerId="ADAL" clId="{F7B5067A-90F7-4458-98E9-A454A04DCBEF}" dt="2025-04-03T00:17:01.475" v="11342"/>
        <pc:sldMkLst>
          <pc:docMk/>
          <pc:sldMk cId="2613875163" sldId="681"/>
        </pc:sldMkLst>
        <pc:spChg chg="mod">
          <ac:chgData name="Scott Catlett" userId="b3c64f98-15a1-453a-86c7-d399c1fcc09d" providerId="ADAL" clId="{F7B5067A-90F7-4458-98E9-A454A04DCBEF}" dt="2025-04-01T14:56:50.784" v="2026" actId="20577"/>
          <ac:spMkLst>
            <pc:docMk/>
            <pc:sldMk cId="2613875163" sldId="681"/>
            <ac:spMk id="2" creationId="{AE9090EA-720C-4DF3-9D35-E54884C807AF}"/>
          </ac:spMkLst>
        </pc:spChg>
        <pc:spChg chg="mod">
          <ac:chgData name="Scott Catlett" userId="b3c64f98-15a1-453a-86c7-d399c1fcc09d" providerId="ADAL" clId="{F7B5067A-90F7-4458-98E9-A454A04DCBEF}" dt="2025-04-03T00:17:01.475" v="11342"/>
          <ac:spMkLst>
            <pc:docMk/>
            <pc:sldMk cId="2613875163" sldId="681"/>
            <ac:spMk id="3" creationId="{799E66E1-A211-4FB5-AB6D-E193FB0B20B2}"/>
          </ac:spMkLst>
        </pc:spChg>
      </pc:sldChg>
      <pc:sldChg chg="modSp add mod ord">
        <pc:chgData name="Scott Catlett" userId="b3c64f98-15a1-453a-86c7-d399c1fcc09d" providerId="ADAL" clId="{F7B5067A-90F7-4458-98E9-A454A04DCBEF}" dt="2025-04-02T22:46:20.350" v="10026" actId="20577"/>
        <pc:sldMkLst>
          <pc:docMk/>
          <pc:sldMk cId="710165476" sldId="682"/>
        </pc:sldMkLst>
        <pc:spChg chg="mod">
          <ac:chgData name="Scott Catlett" userId="b3c64f98-15a1-453a-86c7-d399c1fcc09d" providerId="ADAL" clId="{F7B5067A-90F7-4458-98E9-A454A04DCBEF}" dt="2025-04-01T14:59:38.683" v="2345" actId="20577"/>
          <ac:spMkLst>
            <pc:docMk/>
            <pc:sldMk cId="710165476" sldId="682"/>
            <ac:spMk id="2" creationId="{AE9090EA-720C-4DF3-9D35-E54884C807AF}"/>
          </ac:spMkLst>
        </pc:spChg>
        <pc:spChg chg="mod">
          <ac:chgData name="Scott Catlett" userId="b3c64f98-15a1-453a-86c7-d399c1fcc09d" providerId="ADAL" clId="{F7B5067A-90F7-4458-98E9-A454A04DCBEF}" dt="2025-04-02T22:46:20.350" v="10026" actId="20577"/>
          <ac:spMkLst>
            <pc:docMk/>
            <pc:sldMk cId="710165476" sldId="682"/>
            <ac:spMk id="3" creationId="{799E66E1-A211-4FB5-AB6D-E193FB0B20B2}"/>
          </ac:spMkLst>
        </pc:spChg>
      </pc:sldChg>
      <pc:sldChg chg="modSp add mod">
        <pc:chgData name="Scott Catlett" userId="b3c64f98-15a1-453a-86c7-d399c1fcc09d" providerId="ADAL" clId="{F7B5067A-90F7-4458-98E9-A454A04DCBEF}" dt="2025-04-01T15:05:21.595" v="3073" actId="20577"/>
        <pc:sldMkLst>
          <pc:docMk/>
          <pc:sldMk cId="3607993794" sldId="683"/>
        </pc:sldMkLst>
        <pc:spChg chg="mod">
          <ac:chgData name="Scott Catlett" userId="b3c64f98-15a1-453a-86c7-d399c1fcc09d" providerId="ADAL" clId="{F7B5067A-90F7-4458-98E9-A454A04DCBEF}" dt="2025-04-01T15:05:21.595" v="3073" actId="20577"/>
          <ac:spMkLst>
            <pc:docMk/>
            <pc:sldMk cId="3607993794" sldId="683"/>
            <ac:spMk id="2" creationId="{AE9090EA-720C-4DF3-9D35-E54884C807AF}"/>
          </ac:spMkLst>
        </pc:spChg>
        <pc:spChg chg="mod">
          <ac:chgData name="Scott Catlett" userId="b3c64f98-15a1-453a-86c7-d399c1fcc09d" providerId="ADAL" clId="{F7B5067A-90F7-4458-98E9-A454A04DCBEF}" dt="2025-04-01T15:01:59.990" v="2706" actId="27636"/>
          <ac:spMkLst>
            <pc:docMk/>
            <pc:sldMk cId="3607993794" sldId="683"/>
            <ac:spMk id="3" creationId="{799E66E1-A211-4FB5-AB6D-E193FB0B20B2}"/>
          </ac:spMkLst>
        </pc:spChg>
      </pc:sldChg>
      <pc:sldChg chg="modSp add mod ord">
        <pc:chgData name="Scott Catlett" userId="b3c64f98-15a1-453a-86c7-d399c1fcc09d" providerId="ADAL" clId="{F7B5067A-90F7-4458-98E9-A454A04DCBEF}" dt="2025-04-01T14:57:50.577" v="2132" actId="20577"/>
        <pc:sldMkLst>
          <pc:docMk/>
          <pc:sldMk cId="2902887948" sldId="684"/>
        </pc:sldMkLst>
        <pc:spChg chg="mod">
          <ac:chgData name="Scott Catlett" userId="b3c64f98-15a1-453a-86c7-d399c1fcc09d" providerId="ADAL" clId="{F7B5067A-90F7-4458-98E9-A454A04DCBEF}" dt="2025-04-01T14:57:50.577" v="2132" actId="20577"/>
          <ac:spMkLst>
            <pc:docMk/>
            <pc:sldMk cId="2902887948" sldId="684"/>
            <ac:spMk id="3" creationId="{DD902333-D41D-467C-920B-3FC235F3168F}"/>
          </ac:spMkLst>
        </pc:spChg>
      </pc:sldChg>
      <pc:sldChg chg="modSp add mod">
        <pc:chgData name="Scott Catlett" userId="b3c64f98-15a1-453a-86c7-d399c1fcc09d" providerId="ADAL" clId="{F7B5067A-90F7-4458-98E9-A454A04DCBEF}" dt="2025-04-01T17:20:44.589" v="8144" actId="27636"/>
        <pc:sldMkLst>
          <pc:docMk/>
          <pc:sldMk cId="1939992957" sldId="685"/>
        </pc:sldMkLst>
        <pc:spChg chg="mod">
          <ac:chgData name="Scott Catlett" userId="b3c64f98-15a1-453a-86c7-d399c1fcc09d" providerId="ADAL" clId="{F7B5067A-90F7-4458-98E9-A454A04DCBEF}" dt="2025-04-01T17:19:23.587" v="7957" actId="313"/>
          <ac:spMkLst>
            <pc:docMk/>
            <pc:sldMk cId="1939992957" sldId="685"/>
            <ac:spMk id="2" creationId="{AE9090EA-720C-4DF3-9D35-E54884C807AF}"/>
          </ac:spMkLst>
        </pc:spChg>
        <pc:spChg chg="mod">
          <ac:chgData name="Scott Catlett" userId="b3c64f98-15a1-453a-86c7-d399c1fcc09d" providerId="ADAL" clId="{F7B5067A-90F7-4458-98E9-A454A04DCBEF}" dt="2025-04-01T17:20:44.589" v="8144" actId="27636"/>
          <ac:spMkLst>
            <pc:docMk/>
            <pc:sldMk cId="1939992957" sldId="685"/>
            <ac:spMk id="3" creationId="{799E66E1-A211-4FB5-AB6D-E193FB0B20B2}"/>
          </ac:spMkLst>
        </pc:spChg>
      </pc:sldChg>
      <pc:sldChg chg="addSp delSp modSp add mod">
        <pc:chgData name="Scott Catlett" userId="b3c64f98-15a1-453a-86c7-d399c1fcc09d" providerId="ADAL" clId="{F7B5067A-90F7-4458-98E9-A454A04DCBEF}" dt="2025-04-01T17:21:12.814" v="8177"/>
        <pc:sldMkLst>
          <pc:docMk/>
          <pc:sldMk cId="3806052871" sldId="686"/>
        </pc:sldMkLst>
        <pc:spChg chg="mod">
          <ac:chgData name="Scott Catlett" userId="b3c64f98-15a1-453a-86c7-d399c1fcc09d" providerId="ADAL" clId="{F7B5067A-90F7-4458-98E9-A454A04DCBEF}" dt="2025-04-01T17:21:02.687" v="8174" actId="20577"/>
          <ac:spMkLst>
            <pc:docMk/>
            <pc:sldMk cId="3806052871" sldId="686"/>
            <ac:spMk id="2" creationId="{AE9090EA-720C-4DF3-9D35-E54884C807AF}"/>
          </ac:spMkLst>
        </pc:spChg>
        <pc:spChg chg="del">
          <ac:chgData name="Scott Catlett" userId="b3c64f98-15a1-453a-86c7-d399c1fcc09d" providerId="ADAL" clId="{F7B5067A-90F7-4458-98E9-A454A04DCBEF}" dt="2025-04-01T17:21:05.658" v="8175" actId="478"/>
          <ac:spMkLst>
            <pc:docMk/>
            <pc:sldMk cId="3806052871" sldId="686"/>
            <ac:spMk id="3" creationId="{799E66E1-A211-4FB5-AB6D-E193FB0B20B2}"/>
          </ac:spMkLst>
        </pc:spChg>
        <pc:spChg chg="add del mod">
          <ac:chgData name="Scott Catlett" userId="b3c64f98-15a1-453a-86c7-d399c1fcc09d" providerId="ADAL" clId="{F7B5067A-90F7-4458-98E9-A454A04DCBEF}" dt="2025-04-01T17:21:12.008" v="8176" actId="478"/>
          <ac:spMkLst>
            <pc:docMk/>
            <pc:sldMk cId="3806052871" sldId="686"/>
            <ac:spMk id="6" creationId="{B35231AF-CF82-8BD6-F65E-A3101682CA2E}"/>
          </ac:spMkLst>
        </pc:spChg>
        <pc:picChg chg="add mod">
          <ac:chgData name="Scott Catlett" userId="b3c64f98-15a1-453a-86c7-d399c1fcc09d" providerId="ADAL" clId="{F7B5067A-90F7-4458-98E9-A454A04DCBEF}" dt="2025-04-01T17:21:12.814" v="8177"/>
          <ac:picMkLst>
            <pc:docMk/>
            <pc:sldMk cId="3806052871" sldId="686"/>
            <ac:picMk id="7" creationId="{B90F3FA3-981F-BE1B-A9C0-1776502DD757}"/>
          </ac:picMkLst>
        </pc:picChg>
        <pc:picChg chg="add mod">
          <ac:chgData name="Scott Catlett" userId="b3c64f98-15a1-453a-86c7-d399c1fcc09d" providerId="ADAL" clId="{F7B5067A-90F7-4458-98E9-A454A04DCBEF}" dt="2025-04-01T17:21:12.814" v="8177"/>
          <ac:picMkLst>
            <pc:docMk/>
            <pc:sldMk cId="3806052871" sldId="686"/>
            <ac:picMk id="8" creationId="{94DEF951-6279-3E3F-4C2B-C1FF1B9DFAAF}"/>
          </ac:picMkLst>
        </pc:picChg>
        <pc:picChg chg="add mod">
          <ac:chgData name="Scott Catlett" userId="b3c64f98-15a1-453a-86c7-d399c1fcc09d" providerId="ADAL" clId="{F7B5067A-90F7-4458-98E9-A454A04DCBEF}" dt="2025-04-01T17:21:12.814" v="8177"/>
          <ac:picMkLst>
            <pc:docMk/>
            <pc:sldMk cId="3806052871" sldId="686"/>
            <ac:picMk id="9" creationId="{865B9F8E-0663-AC6F-EC2A-2C0A1AE3F3BD}"/>
          </ac:picMkLst>
        </pc:picChg>
      </pc:sldChg>
      <pc:sldChg chg="add del">
        <pc:chgData name="Scott Catlett" userId="b3c64f98-15a1-453a-86c7-d399c1fcc09d" providerId="ADAL" clId="{F7B5067A-90F7-4458-98E9-A454A04DCBEF}" dt="2025-04-03T00:21:05.019" v="11372" actId="47"/>
        <pc:sldMkLst>
          <pc:docMk/>
          <pc:sldMk cId="1804445445" sldId="687"/>
        </pc:sldMkLst>
      </pc:sldChg>
      <pc:sldChg chg="modSp add mod">
        <pc:chgData name="Scott Catlett" userId="b3c64f98-15a1-453a-86c7-d399c1fcc09d" providerId="ADAL" clId="{F7B5067A-90F7-4458-98E9-A454A04DCBEF}" dt="2025-04-02T22:46:59.803" v="10133" actId="5793"/>
        <pc:sldMkLst>
          <pc:docMk/>
          <pc:sldMk cId="2813689230" sldId="688"/>
        </pc:sldMkLst>
        <pc:spChg chg="mod">
          <ac:chgData name="Scott Catlett" userId="b3c64f98-15a1-453a-86c7-d399c1fcc09d" providerId="ADAL" clId="{F7B5067A-90F7-4458-98E9-A454A04DCBEF}" dt="2025-04-01T15:03:53.409" v="2996" actId="313"/>
          <ac:spMkLst>
            <pc:docMk/>
            <pc:sldMk cId="2813689230" sldId="688"/>
            <ac:spMk id="2" creationId="{AE9090EA-720C-4DF3-9D35-E54884C807AF}"/>
          </ac:spMkLst>
        </pc:spChg>
        <pc:spChg chg="mod">
          <ac:chgData name="Scott Catlett" userId="b3c64f98-15a1-453a-86c7-d399c1fcc09d" providerId="ADAL" clId="{F7B5067A-90F7-4458-98E9-A454A04DCBEF}" dt="2025-04-02T22:46:59.803" v="10133" actId="5793"/>
          <ac:spMkLst>
            <pc:docMk/>
            <pc:sldMk cId="2813689230" sldId="688"/>
            <ac:spMk id="3" creationId="{799E66E1-A211-4FB5-AB6D-E193FB0B20B2}"/>
          </ac:spMkLst>
        </pc:spChg>
      </pc:sldChg>
      <pc:sldChg chg="modSp add mod ord">
        <pc:chgData name="Scott Catlett" userId="b3c64f98-15a1-453a-86c7-d399c1fcc09d" providerId="ADAL" clId="{F7B5067A-90F7-4458-98E9-A454A04DCBEF}" dt="2025-04-01T15:04:27.227" v="3028" actId="20577"/>
        <pc:sldMkLst>
          <pc:docMk/>
          <pc:sldMk cId="2340898504" sldId="689"/>
        </pc:sldMkLst>
        <pc:spChg chg="mod">
          <ac:chgData name="Scott Catlett" userId="b3c64f98-15a1-453a-86c7-d399c1fcc09d" providerId="ADAL" clId="{F7B5067A-90F7-4458-98E9-A454A04DCBEF}" dt="2025-04-01T15:03:58.640" v="3019" actId="20577"/>
          <ac:spMkLst>
            <pc:docMk/>
            <pc:sldMk cId="2340898504" sldId="689"/>
            <ac:spMk id="2" creationId="{AE9090EA-720C-4DF3-9D35-E54884C807AF}"/>
          </ac:spMkLst>
        </pc:spChg>
        <pc:spChg chg="mod">
          <ac:chgData name="Scott Catlett" userId="b3c64f98-15a1-453a-86c7-d399c1fcc09d" providerId="ADAL" clId="{F7B5067A-90F7-4458-98E9-A454A04DCBEF}" dt="2025-04-01T15:04:10.152" v="3021" actId="14100"/>
          <ac:spMkLst>
            <pc:docMk/>
            <pc:sldMk cId="2340898504" sldId="689"/>
            <ac:spMk id="3" creationId="{799E66E1-A211-4FB5-AB6D-E193FB0B20B2}"/>
          </ac:spMkLst>
        </pc:spChg>
        <pc:spChg chg="mod">
          <ac:chgData name="Scott Catlett" userId="b3c64f98-15a1-453a-86c7-d399c1fcc09d" providerId="ADAL" clId="{F7B5067A-90F7-4458-98E9-A454A04DCBEF}" dt="2025-04-01T15:04:27.227" v="3028" actId="20577"/>
          <ac:spMkLst>
            <pc:docMk/>
            <pc:sldMk cId="2340898504" sldId="689"/>
            <ac:spMk id="5" creationId="{65D75B9B-6936-7AE5-F748-7BC46F74D90E}"/>
          </ac:spMkLst>
        </pc:spChg>
      </pc:sldChg>
      <pc:sldChg chg="modSp add mod">
        <pc:chgData name="Scott Catlett" userId="b3c64f98-15a1-453a-86c7-d399c1fcc09d" providerId="ADAL" clId="{F7B5067A-90F7-4458-98E9-A454A04DCBEF}" dt="2025-04-01T15:07:51.507" v="3506" actId="15"/>
        <pc:sldMkLst>
          <pc:docMk/>
          <pc:sldMk cId="4031238073" sldId="690"/>
        </pc:sldMkLst>
        <pc:spChg chg="mod">
          <ac:chgData name="Scott Catlett" userId="b3c64f98-15a1-453a-86c7-d399c1fcc09d" providerId="ADAL" clId="{F7B5067A-90F7-4458-98E9-A454A04DCBEF}" dt="2025-04-01T15:05:15.122" v="3057" actId="20577"/>
          <ac:spMkLst>
            <pc:docMk/>
            <pc:sldMk cId="4031238073" sldId="690"/>
            <ac:spMk id="2" creationId="{AE9090EA-720C-4DF3-9D35-E54884C807AF}"/>
          </ac:spMkLst>
        </pc:spChg>
        <pc:spChg chg="mod">
          <ac:chgData name="Scott Catlett" userId="b3c64f98-15a1-453a-86c7-d399c1fcc09d" providerId="ADAL" clId="{F7B5067A-90F7-4458-98E9-A454A04DCBEF}" dt="2025-04-01T15:07:51.507" v="3506" actId="15"/>
          <ac:spMkLst>
            <pc:docMk/>
            <pc:sldMk cId="4031238073" sldId="690"/>
            <ac:spMk id="3" creationId="{799E66E1-A211-4FB5-AB6D-E193FB0B20B2}"/>
          </ac:spMkLst>
        </pc:spChg>
      </pc:sldChg>
      <pc:sldChg chg="modSp add mod">
        <pc:chgData name="Scott Catlett" userId="b3c64f98-15a1-453a-86c7-d399c1fcc09d" providerId="ADAL" clId="{F7B5067A-90F7-4458-98E9-A454A04DCBEF}" dt="2025-04-02T17:42:22.752" v="9308" actId="27636"/>
        <pc:sldMkLst>
          <pc:docMk/>
          <pc:sldMk cId="554264375" sldId="691"/>
        </pc:sldMkLst>
        <pc:spChg chg="mod">
          <ac:chgData name="Scott Catlett" userId="b3c64f98-15a1-453a-86c7-d399c1fcc09d" providerId="ADAL" clId="{F7B5067A-90F7-4458-98E9-A454A04DCBEF}" dt="2025-04-01T15:06:14.161" v="3143" actId="20577"/>
          <ac:spMkLst>
            <pc:docMk/>
            <pc:sldMk cId="554264375" sldId="691"/>
            <ac:spMk id="2" creationId="{AE9090EA-720C-4DF3-9D35-E54884C807AF}"/>
          </ac:spMkLst>
        </pc:spChg>
        <pc:spChg chg="mod">
          <ac:chgData name="Scott Catlett" userId="b3c64f98-15a1-453a-86c7-d399c1fcc09d" providerId="ADAL" clId="{F7B5067A-90F7-4458-98E9-A454A04DCBEF}" dt="2025-04-02T17:42:22.752" v="9308" actId="27636"/>
          <ac:spMkLst>
            <pc:docMk/>
            <pc:sldMk cId="554264375" sldId="691"/>
            <ac:spMk id="3" creationId="{799E66E1-A211-4FB5-AB6D-E193FB0B20B2}"/>
          </ac:spMkLst>
        </pc:spChg>
      </pc:sldChg>
      <pc:sldChg chg="modSp add mod">
        <pc:chgData name="Scott Catlett" userId="b3c64f98-15a1-453a-86c7-d399c1fcc09d" providerId="ADAL" clId="{F7B5067A-90F7-4458-98E9-A454A04DCBEF}" dt="2025-04-03T00:18:07.877" v="11360" actId="27636"/>
        <pc:sldMkLst>
          <pc:docMk/>
          <pc:sldMk cId="2905478385" sldId="692"/>
        </pc:sldMkLst>
        <pc:spChg chg="mod">
          <ac:chgData name="Scott Catlett" userId="b3c64f98-15a1-453a-86c7-d399c1fcc09d" providerId="ADAL" clId="{F7B5067A-90F7-4458-98E9-A454A04DCBEF}" dt="2025-04-03T00:18:07.877" v="11360" actId="27636"/>
          <ac:spMkLst>
            <pc:docMk/>
            <pc:sldMk cId="2905478385" sldId="692"/>
            <ac:spMk id="3" creationId="{799E66E1-A211-4FB5-AB6D-E193FB0B20B2}"/>
          </ac:spMkLst>
        </pc:spChg>
      </pc:sldChg>
      <pc:sldChg chg="modSp add mod ord">
        <pc:chgData name="Scott Catlett" userId="b3c64f98-15a1-453a-86c7-d399c1fcc09d" providerId="ADAL" clId="{F7B5067A-90F7-4458-98E9-A454A04DCBEF}" dt="2025-04-01T15:23:32.565" v="5733" actId="1076"/>
        <pc:sldMkLst>
          <pc:docMk/>
          <pc:sldMk cId="2397202475" sldId="693"/>
        </pc:sldMkLst>
        <pc:spChg chg="mod">
          <ac:chgData name="Scott Catlett" userId="b3c64f98-15a1-453a-86c7-d399c1fcc09d" providerId="ADAL" clId="{F7B5067A-90F7-4458-98E9-A454A04DCBEF}" dt="2025-04-01T15:13:06.362" v="3711" actId="20577"/>
          <ac:spMkLst>
            <pc:docMk/>
            <pc:sldMk cId="2397202475" sldId="693"/>
            <ac:spMk id="2" creationId="{AE9090EA-720C-4DF3-9D35-E54884C807AF}"/>
          </ac:spMkLst>
        </pc:spChg>
        <pc:spChg chg="mod">
          <ac:chgData name="Scott Catlett" userId="b3c64f98-15a1-453a-86c7-d399c1fcc09d" providerId="ADAL" clId="{F7B5067A-90F7-4458-98E9-A454A04DCBEF}" dt="2025-04-01T15:14:11.084" v="3965" actId="20577"/>
          <ac:spMkLst>
            <pc:docMk/>
            <pc:sldMk cId="2397202475" sldId="693"/>
            <ac:spMk id="9" creationId="{384FBE7C-5FEF-176D-753B-BA3811FC3AA6}"/>
          </ac:spMkLst>
        </pc:spChg>
        <pc:spChg chg="mod">
          <ac:chgData name="Scott Catlett" userId="b3c64f98-15a1-453a-86c7-d399c1fcc09d" providerId="ADAL" clId="{F7B5067A-90F7-4458-98E9-A454A04DCBEF}" dt="2025-04-01T15:15:17.133" v="4365" actId="20577"/>
          <ac:spMkLst>
            <pc:docMk/>
            <pc:sldMk cId="2397202475" sldId="693"/>
            <ac:spMk id="10" creationId="{8F0AAB0A-C3A7-0266-BC0D-C2F4240C66C7}"/>
          </ac:spMkLst>
        </pc:spChg>
        <pc:spChg chg="mod">
          <ac:chgData name="Scott Catlett" userId="b3c64f98-15a1-453a-86c7-d399c1fcc09d" providerId="ADAL" clId="{F7B5067A-90F7-4458-98E9-A454A04DCBEF}" dt="2025-04-01T15:23:32.565" v="5733" actId="1076"/>
          <ac:spMkLst>
            <pc:docMk/>
            <pc:sldMk cId="2397202475" sldId="693"/>
            <ac:spMk id="11" creationId="{636FD75D-08FD-0DFD-8C43-2A6B39CF6942}"/>
          </ac:spMkLst>
        </pc:spChg>
      </pc:sldChg>
      <pc:sldChg chg="modSp add mod ord">
        <pc:chgData name="Scott Catlett" userId="b3c64f98-15a1-453a-86c7-d399c1fcc09d" providerId="ADAL" clId="{F7B5067A-90F7-4458-98E9-A454A04DCBEF}" dt="2025-04-01T15:12:57.063" v="3673" actId="20577"/>
        <pc:sldMkLst>
          <pc:docMk/>
          <pc:sldMk cId="315235218" sldId="694"/>
        </pc:sldMkLst>
        <pc:spChg chg="mod">
          <ac:chgData name="Scott Catlett" userId="b3c64f98-15a1-453a-86c7-d399c1fcc09d" providerId="ADAL" clId="{F7B5067A-90F7-4458-98E9-A454A04DCBEF}" dt="2025-04-01T15:12:57.063" v="3673" actId="20577"/>
          <ac:spMkLst>
            <pc:docMk/>
            <pc:sldMk cId="315235218" sldId="694"/>
            <ac:spMk id="3" creationId="{DD902333-D41D-467C-920B-3FC235F3168F}"/>
          </ac:spMkLst>
        </pc:spChg>
      </pc:sldChg>
      <pc:sldChg chg="modSp add mod">
        <pc:chgData name="Scott Catlett" userId="b3c64f98-15a1-453a-86c7-d399c1fcc09d" providerId="ADAL" clId="{F7B5067A-90F7-4458-98E9-A454A04DCBEF}" dt="2025-04-01T15:18:34.383" v="5118" actId="1076"/>
        <pc:sldMkLst>
          <pc:docMk/>
          <pc:sldMk cId="1382008336" sldId="695"/>
        </pc:sldMkLst>
        <pc:spChg chg="mod">
          <ac:chgData name="Scott Catlett" userId="b3c64f98-15a1-453a-86c7-d399c1fcc09d" providerId="ADAL" clId="{F7B5067A-90F7-4458-98E9-A454A04DCBEF}" dt="2025-04-01T15:18:30.982" v="5117" actId="255"/>
          <ac:spMkLst>
            <pc:docMk/>
            <pc:sldMk cId="1382008336" sldId="695"/>
            <ac:spMk id="9" creationId="{384FBE7C-5FEF-176D-753B-BA3811FC3AA6}"/>
          </ac:spMkLst>
        </pc:spChg>
        <pc:spChg chg="mod">
          <ac:chgData name="Scott Catlett" userId="b3c64f98-15a1-453a-86c7-d399c1fcc09d" providerId="ADAL" clId="{F7B5067A-90F7-4458-98E9-A454A04DCBEF}" dt="2025-04-01T15:18:21.199" v="5115" actId="14100"/>
          <ac:spMkLst>
            <pc:docMk/>
            <pc:sldMk cId="1382008336" sldId="695"/>
            <ac:spMk id="10" creationId="{8F0AAB0A-C3A7-0266-BC0D-C2F4240C66C7}"/>
          </ac:spMkLst>
        </pc:spChg>
        <pc:spChg chg="mod">
          <ac:chgData name="Scott Catlett" userId="b3c64f98-15a1-453a-86c7-d399c1fcc09d" providerId="ADAL" clId="{F7B5067A-90F7-4458-98E9-A454A04DCBEF}" dt="2025-04-01T15:18:34.383" v="5118" actId="1076"/>
          <ac:spMkLst>
            <pc:docMk/>
            <pc:sldMk cId="1382008336" sldId="695"/>
            <ac:spMk id="11" creationId="{636FD75D-08FD-0DFD-8C43-2A6B39CF6942}"/>
          </ac:spMkLst>
        </pc:spChg>
      </pc:sldChg>
      <pc:sldChg chg="modSp add mod ord">
        <pc:chgData name="Scott Catlett" userId="b3c64f98-15a1-453a-86c7-d399c1fcc09d" providerId="ADAL" clId="{F7B5067A-90F7-4458-98E9-A454A04DCBEF}" dt="2025-04-01T15:23:29.995" v="5732" actId="1076"/>
        <pc:sldMkLst>
          <pc:docMk/>
          <pc:sldMk cId="3353769058" sldId="696"/>
        </pc:sldMkLst>
        <pc:spChg chg="mod">
          <ac:chgData name="Scott Catlett" userId="b3c64f98-15a1-453a-86c7-d399c1fcc09d" providerId="ADAL" clId="{F7B5067A-90F7-4458-98E9-A454A04DCBEF}" dt="2025-04-01T15:23:27.684" v="5731" actId="14100"/>
          <ac:spMkLst>
            <pc:docMk/>
            <pc:sldMk cId="3353769058" sldId="696"/>
            <ac:spMk id="9" creationId="{384FBE7C-5FEF-176D-753B-BA3811FC3AA6}"/>
          </ac:spMkLst>
        </pc:spChg>
        <pc:spChg chg="mod">
          <ac:chgData name="Scott Catlett" userId="b3c64f98-15a1-453a-86c7-d399c1fcc09d" providerId="ADAL" clId="{F7B5067A-90F7-4458-98E9-A454A04DCBEF}" dt="2025-04-01T15:23:25.042" v="5730" actId="1076"/>
          <ac:spMkLst>
            <pc:docMk/>
            <pc:sldMk cId="3353769058" sldId="696"/>
            <ac:spMk id="10" creationId="{8F0AAB0A-C3A7-0266-BC0D-C2F4240C66C7}"/>
          </ac:spMkLst>
        </pc:spChg>
        <pc:spChg chg="mod">
          <ac:chgData name="Scott Catlett" userId="b3c64f98-15a1-453a-86c7-d399c1fcc09d" providerId="ADAL" clId="{F7B5067A-90F7-4458-98E9-A454A04DCBEF}" dt="2025-04-01T15:23:29.995" v="5732" actId="1076"/>
          <ac:spMkLst>
            <pc:docMk/>
            <pc:sldMk cId="3353769058" sldId="696"/>
            <ac:spMk id="11" creationId="{636FD75D-08FD-0DFD-8C43-2A6B39CF6942}"/>
          </ac:spMkLst>
        </pc:spChg>
      </pc:sldChg>
      <pc:sldChg chg="addSp delSp modSp add mod">
        <pc:chgData name="Scott Catlett" userId="b3c64f98-15a1-453a-86c7-d399c1fcc09d" providerId="ADAL" clId="{F7B5067A-90F7-4458-98E9-A454A04DCBEF}" dt="2025-04-03T00:03:04.132" v="11299" actId="207"/>
        <pc:sldMkLst>
          <pc:docMk/>
          <pc:sldMk cId="3384981297" sldId="697"/>
        </pc:sldMkLst>
        <pc:spChg chg="add mod">
          <ac:chgData name="Scott Catlett" userId="b3c64f98-15a1-453a-86c7-d399c1fcc09d" providerId="ADAL" clId="{F7B5067A-90F7-4458-98E9-A454A04DCBEF}" dt="2025-04-01T15:38:14.649" v="6316"/>
          <ac:spMkLst>
            <pc:docMk/>
            <pc:sldMk cId="3384981297" sldId="697"/>
            <ac:spMk id="3" creationId="{9E80F726-E95E-32DF-6635-0BD8F47E6697}"/>
          </ac:spMkLst>
        </pc:spChg>
        <pc:spChg chg="add mod">
          <ac:chgData name="Scott Catlett" userId="b3c64f98-15a1-453a-86c7-d399c1fcc09d" providerId="ADAL" clId="{F7B5067A-90F7-4458-98E9-A454A04DCBEF}" dt="2025-04-01T15:38:14.649" v="6316"/>
          <ac:spMkLst>
            <pc:docMk/>
            <pc:sldMk cId="3384981297" sldId="697"/>
            <ac:spMk id="6" creationId="{366DFC3E-A8FF-E6BB-CC3C-0B8C9A10C151}"/>
          </ac:spMkLst>
        </pc:spChg>
        <pc:spChg chg="add mod">
          <ac:chgData name="Scott Catlett" userId="b3c64f98-15a1-453a-86c7-d399c1fcc09d" providerId="ADAL" clId="{F7B5067A-90F7-4458-98E9-A454A04DCBEF}" dt="2025-04-01T15:38:14.649" v="6316"/>
          <ac:spMkLst>
            <pc:docMk/>
            <pc:sldMk cId="3384981297" sldId="697"/>
            <ac:spMk id="7" creationId="{1017714F-C952-5C4C-D147-30EDCFFEC0C5}"/>
          </ac:spMkLst>
        </pc:spChg>
        <pc:spChg chg="add mod">
          <ac:chgData name="Scott Catlett" userId="b3c64f98-15a1-453a-86c7-d399c1fcc09d" providerId="ADAL" clId="{F7B5067A-90F7-4458-98E9-A454A04DCBEF}" dt="2025-04-01T15:38:14.649" v="6316"/>
          <ac:spMkLst>
            <pc:docMk/>
            <pc:sldMk cId="3384981297" sldId="697"/>
            <ac:spMk id="8" creationId="{B2C625B3-ADFD-33B1-DCE0-40DAA75A4644}"/>
          </ac:spMkLst>
        </pc:spChg>
        <pc:spChg chg="add mod">
          <ac:chgData name="Scott Catlett" userId="b3c64f98-15a1-453a-86c7-d399c1fcc09d" providerId="ADAL" clId="{F7B5067A-90F7-4458-98E9-A454A04DCBEF}" dt="2025-04-01T15:38:14.649" v="6316"/>
          <ac:spMkLst>
            <pc:docMk/>
            <pc:sldMk cId="3384981297" sldId="697"/>
            <ac:spMk id="9" creationId="{23FD92C6-35F0-366C-115E-DC6CAB8878A4}"/>
          </ac:spMkLst>
        </pc:spChg>
        <pc:spChg chg="add mod">
          <ac:chgData name="Scott Catlett" userId="b3c64f98-15a1-453a-86c7-d399c1fcc09d" providerId="ADAL" clId="{F7B5067A-90F7-4458-98E9-A454A04DCBEF}" dt="2025-04-01T15:38:39.856" v="6323" actId="1076"/>
          <ac:spMkLst>
            <pc:docMk/>
            <pc:sldMk cId="3384981297" sldId="697"/>
            <ac:spMk id="11" creationId="{B2D1DBE8-2489-B41D-6596-A442AF2C2835}"/>
          </ac:spMkLst>
        </pc:spChg>
        <pc:spChg chg="add mod">
          <ac:chgData name="Scott Catlett" userId="b3c64f98-15a1-453a-86c7-d399c1fcc09d" providerId="ADAL" clId="{F7B5067A-90F7-4458-98E9-A454A04DCBEF}" dt="2025-04-01T15:41:25.881" v="6355" actId="14100"/>
          <ac:spMkLst>
            <pc:docMk/>
            <pc:sldMk cId="3384981297" sldId="697"/>
            <ac:spMk id="12" creationId="{01ABCD29-B533-8789-D73D-BE52EA41ED4B}"/>
          </ac:spMkLst>
        </pc:spChg>
        <pc:spChg chg="add del mod">
          <ac:chgData name="Scott Catlett" userId="b3c64f98-15a1-453a-86c7-d399c1fcc09d" providerId="ADAL" clId="{F7B5067A-90F7-4458-98E9-A454A04DCBEF}" dt="2025-04-01T15:41:21.986" v="6354" actId="478"/>
          <ac:spMkLst>
            <pc:docMk/>
            <pc:sldMk cId="3384981297" sldId="697"/>
            <ac:spMk id="13" creationId="{5187B762-B684-B76B-0E57-D5CF64CA36EC}"/>
          </ac:spMkLst>
        </pc:spChg>
        <pc:spChg chg="mod">
          <ac:chgData name="Scott Catlett" userId="b3c64f98-15a1-453a-86c7-d399c1fcc09d" providerId="ADAL" clId="{F7B5067A-90F7-4458-98E9-A454A04DCBEF}" dt="2025-04-01T15:42:33.367" v="6558" actId="20577"/>
          <ac:spMkLst>
            <pc:docMk/>
            <pc:sldMk cId="3384981297" sldId="697"/>
            <ac:spMk id="14" creationId="{3180095D-589F-C1C8-9F99-F7234E90D7A1}"/>
          </ac:spMkLst>
        </pc:spChg>
        <pc:spChg chg="add mod">
          <ac:chgData name="Scott Catlett" userId="b3c64f98-15a1-453a-86c7-d399c1fcc09d" providerId="ADAL" clId="{F7B5067A-90F7-4458-98E9-A454A04DCBEF}" dt="2025-04-01T15:42:10.685" v="6464" actId="14100"/>
          <ac:spMkLst>
            <pc:docMk/>
            <pc:sldMk cId="3384981297" sldId="697"/>
            <ac:spMk id="15" creationId="{66C35688-BB7C-719E-9159-D1138D37EAB3}"/>
          </ac:spMkLst>
        </pc:spChg>
        <pc:spChg chg="add del mod">
          <ac:chgData name="Scott Catlett" userId="b3c64f98-15a1-453a-86c7-d399c1fcc09d" providerId="ADAL" clId="{F7B5067A-90F7-4458-98E9-A454A04DCBEF}" dt="2025-04-01T15:42:02.600" v="6462" actId="478"/>
          <ac:spMkLst>
            <pc:docMk/>
            <pc:sldMk cId="3384981297" sldId="697"/>
            <ac:spMk id="16" creationId="{A9A64971-A52C-D9B4-CC1B-715232290E83}"/>
          </ac:spMkLst>
        </pc:spChg>
        <pc:spChg chg="mod">
          <ac:chgData name="Scott Catlett" userId="b3c64f98-15a1-453a-86c7-d399c1fcc09d" providerId="ADAL" clId="{F7B5067A-90F7-4458-98E9-A454A04DCBEF}" dt="2025-04-03T00:02:59.923" v="11298" actId="207"/>
          <ac:spMkLst>
            <pc:docMk/>
            <pc:sldMk cId="3384981297" sldId="697"/>
            <ac:spMk id="832" creationId="{00000000-0000-0000-0000-000000000000}"/>
          </ac:spMkLst>
        </pc:spChg>
        <pc:spChg chg="mod">
          <ac:chgData name="Scott Catlett" userId="b3c64f98-15a1-453a-86c7-d399c1fcc09d" providerId="ADAL" clId="{F7B5067A-90F7-4458-98E9-A454A04DCBEF}" dt="2025-04-03T00:03:04.132" v="11299" actId="207"/>
          <ac:spMkLst>
            <pc:docMk/>
            <pc:sldMk cId="3384981297" sldId="697"/>
            <ac:spMk id="833" creationId="{00000000-0000-0000-0000-000000000000}"/>
          </ac:spMkLst>
        </pc:spChg>
        <pc:spChg chg="mod">
          <ac:chgData name="Scott Catlett" userId="b3c64f98-15a1-453a-86c7-d399c1fcc09d" providerId="ADAL" clId="{F7B5067A-90F7-4458-98E9-A454A04DCBEF}" dt="2025-04-03T00:02:56.256" v="11297" actId="207"/>
          <ac:spMkLst>
            <pc:docMk/>
            <pc:sldMk cId="3384981297" sldId="697"/>
            <ac:spMk id="834" creationId="{00000000-0000-0000-0000-000000000000}"/>
          </ac:spMkLst>
        </pc:spChg>
        <pc:spChg chg="mod">
          <ac:chgData name="Scott Catlett" userId="b3c64f98-15a1-453a-86c7-d399c1fcc09d" providerId="ADAL" clId="{F7B5067A-90F7-4458-98E9-A454A04DCBEF}" dt="2025-04-01T15:37:59.369" v="6307" actId="20577"/>
          <ac:spMkLst>
            <pc:docMk/>
            <pc:sldMk cId="3384981297" sldId="697"/>
            <ac:spMk id="836" creationId="{00000000-0000-0000-0000-000000000000}"/>
          </ac:spMkLst>
        </pc:spChg>
        <pc:spChg chg="del">
          <ac:chgData name="Scott Catlett" userId="b3c64f98-15a1-453a-86c7-d399c1fcc09d" providerId="ADAL" clId="{F7B5067A-90F7-4458-98E9-A454A04DCBEF}" dt="2025-04-01T15:38:10.775" v="6310" actId="478"/>
          <ac:spMkLst>
            <pc:docMk/>
            <pc:sldMk cId="3384981297" sldId="697"/>
            <ac:spMk id="839" creationId="{00000000-0000-0000-0000-000000000000}"/>
          </ac:spMkLst>
        </pc:spChg>
        <pc:spChg chg="del">
          <ac:chgData name="Scott Catlett" userId="b3c64f98-15a1-453a-86c7-d399c1fcc09d" providerId="ADAL" clId="{F7B5067A-90F7-4458-98E9-A454A04DCBEF}" dt="2025-04-01T15:38:10.256" v="6309" actId="478"/>
          <ac:spMkLst>
            <pc:docMk/>
            <pc:sldMk cId="3384981297" sldId="697"/>
            <ac:spMk id="840" creationId="{00000000-0000-0000-0000-000000000000}"/>
          </ac:spMkLst>
        </pc:spChg>
        <pc:spChg chg="del">
          <ac:chgData name="Scott Catlett" userId="b3c64f98-15a1-453a-86c7-d399c1fcc09d" providerId="ADAL" clId="{F7B5067A-90F7-4458-98E9-A454A04DCBEF}" dt="2025-04-01T15:38:11.248" v="6311" actId="478"/>
          <ac:spMkLst>
            <pc:docMk/>
            <pc:sldMk cId="3384981297" sldId="697"/>
            <ac:spMk id="841" creationId="{00000000-0000-0000-0000-000000000000}"/>
          </ac:spMkLst>
        </pc:spChg>
        <pc:spChg chg="del">
          <ac:chgData name="Scott Catlett" userId="b3c64f98-15a1-453a-86c7-d399c1fcc09d" providerId="ADAL" clId="{F7B5067A-90F7-4458-98E9-A454A04DCBEF}" dt="2025-04-01T15:38:11.710" v="6312" actId="478"/>
          <ac:spMkLst>
            <pc:docMk/>
            <pc:sldMk cId="3384981297" sldId="697"/>
            <ac:spMk id="842" creationId="{00000000-0000-0000-0000-000000000000}"/>
          </ac:spMkLst>
        </pc:spChg>
        <pc:spChg chg="del">
          <ac:chgData name="Scott Catlett" userId="b3c64f98-15a1-453a-86c7-d399c1fcc09d" providerId="ADAL" clId="{F7B5067A-90F7-4458-98E9-A454A04DCBEF}" dt="2025-04-01T15:38:12.272" v="6313" actId="478"/>
          <ac:spMkLst>
            <pc:docMk/>
            <pc:sldMk cId="3384981297" sldId="697"/>
            <ac:spMk id="843" creationId="{00000000-0000-0000-0000-000000000000}"/>
          </ac:spMkLst>
        </pc:spChg>
        <pc:spChg chg="del">
          <ac:chgData name="Scott Catlett" userId="b3c64f98-15a1-453a-86c7-d399c1fcc09d" providerId="ADAL" clId="{F7B5067A-90F7-4458-98E9-A454A04DCBEF}" dt="2025-04-01T15:38:13.271" v="6315" actId="478"/>
          <ac:spMkLst>
            <pc:docMk/>
            <pc:sldMk cId="3384981297" sldId="697"/>
            <ac:spMk id="844" creationId="{00000000-0000-0000-0000-000000000000}"/>
          </ac:spMkLst>
        </pc:spChg>
        <pc:spChg chg="del">
          <ac:chgData name="Scott Catlett" userId="b3c64f98-15a1-453a-86c7-d399c1fcc09d" providerId="ADAL" clId="{F7B5067A-90F7-4458-98E9-A454A04DCBEF}" dt="2025-04-01T15:38:12.856" v="6314" actId="478"/>
          <ac:spMkLst>
            <pc:docMk/>
            <pc:sldMk cId="3384981297" sldId="697"/>
            <ac:spMk id="845" creationId="{00000000-0000-0000-0000-000000000000}"/>
          </ac:spMkLst>
        </pc:spChg>
        <pc:picChg chg="add mod">
          <ac:chgData name="Scott Catlett" userId="b3c64f98-15a1-453a-86c7-d399c1fcc09d" providerId="ADAL" clId="{F7B5067A-90F7-4458-98E9-A454A04DCBEF}" dt="2025-04-01T15:38:14.649" v="6316"/>
          <ac:picMkLst>
            <pc:docMk/>
            <pc:sldMk cId="3384981297" sldId="697"/>
            <ac:picMk id="2" creationId="{52808CF6-D17E-D2AE-BFA8-96EC32F80F04}"/>
          </ac:picMkLst>
        </pc:picChg>
        <pc:picChg chg="add mod">
          <ac:chgData name="Scott Catlett" userId="b3c64f98-15a1-453a-86c7-d399c1fcc09d" providerId="ADAL" clId="{F7B5067A-90F7-4458-98E9-A454A04DCBEF}" dt="2025-04-01T15:38:56.382" v="6327" actId="208"/>
          <ac:picMkLst>
            <pc:docMk/>
            <pc:sldMk cId="3384981297" sldId="697"/>
            <ac:picMk id="10" creationId="{27D298C9-4374-E6D3-77BA-46B48954051B}"/>
          </ac:picMkLst>
        </pc:picChg>
        <pc:picChg chg="del">
          <ac:chgData name="Scott Catlett" userId="b3c64f98-15a1-453a-86c7-d399c1fcc09d" providerId="ADAL" clId="{F7B5067A-90F7-4458-98E9-A454A04DCBEF}" dt="2025-04-01T15:38:09.481" v="6308" actId="478"/>
          <ac:picMkLst>
            <pc:docMk/>
            <pc:sldMk cId="3384981297" sldId="697"/>
            <ac:picMk id="837" creationId="{00000000-0000-0000-0000-000000000000}"/>
          </ac:picMkLst>
        </pc:picChg>
      </pc:sldChg>
      <pc:sldChg chg="modSp add mod ord">
        <pc:chgData name="Scott Catlett" userId="b3c64f98-15a1-453a-86c7-d399c1fcc09d" providerId="ADAL" clId="{F7B5067A-90F7-4458-98E9-A454A04DCBEF}" dt="2025-04-01T15:45:35.498" v="7302" actId="6549"/>
        <pc:sldMkLst>
          <pc:docMk/>
          <pc:sldMk cId="1087029181" sldId="698"/>
        </pc:sldMkLst>
        <pc:spChg chg="mod">
          <ac:chgData name="Scott Catlett" userId="b3c64f98-15a1-453a-86c7-d399c1fcc09d" providerId="ADAL" clId="{F7B5067A-90F7-4458-98E9-A454A04DCBEF}" dt="2025-04-01T15:43:10.027" v="6584" actId="20577"/>
          <ac:spMkLst>
            <pc:docMk/>
            <pc:sldMk cId="1087029181" sldId="698"/>
            <ac:spMk id="2" creationId="{AE9090EA-720C-4DF3-9D35-E54884C807AF}"/>
          </ac:spMkLst>
        </pc:spChg>
        <pc:spChg chg="mod">
          <ac:chgData name="Scott Catlett" userId="b3c64f98-15a1-453a-86c7-d399c1fcc09d" providerId="ADAL" clId="{F7B5067A-90F7-4458-98E9-A454A04DCBEF}" dt="2025-04-01T15:44:24.490" v="6944" actId="20577"/>
          <ac:spMkLst>
            <pc:docMk/>
            <pc:sldMk cId="1087029181" sldId="698"/>
            <ac:spMk id="3" creationId="{799E66E1-A211-4FB5-AB6D-E193FB0B20B2}"/>
          </ac:spMkLst>
        </pc:spChg>
        <pc:spChg chg="mod">
          <ac:chgData name="Scott Catlett" userId="b3c64f98-15a1-453a-86c7-d399c1fcc09d" providerId="ADAL" clId="{F7B5067A-90F7-4458-98E9-A454A04DCBEF}" dt="2025-04-01T15:45:35.498" v="7302" actId="6549"/>
          <ac:spMkLst>
            <pc:docMk/>
            <pc:sldMk cId="1087029181" sldId="698"/>
            <ac:spMk id="5" creationId="{9F1C6628-3955-9265-88C8-6DB3301D0466}"/>
          </ac:spMkLst>
        </pc:spChg>
      </pc:sldChg>
      <pc:sldChg chg="modSp add mod ord">
        <pc:chgData name="Scott Catlett" userId="b3c64f98-15a1-453a-86c7-d399c1fcc09d" providerId="ADAL" clId="{F7B5067A-90F7-4458-98E9-A454A04DCBEF}" dt="2025-04-01T15:56:36.947" v="7347" actId="20577"/>
        <pc:sldMkLst>
          <pc:docMk/>
          <pc:sldMk cId="2976606440" sldId="699"/>
        </pc:sldMkLst>
        <pc:spChg chg="mod">
          <ac:chgData name="Scott Catlett" userId="b3c64f98-15a1-453a-86c7-d399c1fcc09d" providerId="ADAL" clId="{F7B5067A-90F7-4458-98E9-A454A04DCBEF}" dt="2025-04-01T15:56:36.947" v="7347" actId="20577"/>
          <ac:spMkLst>
            <pc:docMk/>
            <pc:sldMk cId="2976606440" sldId="699"/>
            <ac:spMk id="3" creationId="{DD902333-D41D-467C-920B-3FC235F3168F}"/>
          </ac:spMkLst>
        </pc:spChg>
      </pc:sldChg>
      <pc:sldChg chg="addSp modSp add mod">
        <pc:chgData name="Scott Catlett" userId="b3c64f98-15a1-453a-86c7-d399c1fcc09d" providerId="ADAL" clId="{F7B5067A-90F7-4458-98E9-A454A04DCBEF}" dt="2025-04-01T17:22:54.230" v="8402"/>
        <pc:sldMkLst>
          <pc:docMk/>
          <pc:sldMk cId="2945322955" sldId="700"/>
        </pc:sldMkLst>
        <pc:spChg chg="mod">
          <ac:chgData name="Scott Catlett" userId="b3c64f98-15a1-453a-86c7-d399c1fcc09d" providerId="ADAL" clId="{F7B5067A-90F7-4458-98E9-A454A04DCBEF}" dt="2025-04-01T17:21:31.718" v="8230" actId="20577"/>
          <ac:spMkLst>
            <pc:docMk/>
            <pc:sldMk cId="2945322955" sldId="700"/>
            <ac:spMk id="2" creationId="{AE9090EA-720C-4DF3-9D35-E54884C807AF}"/>
          </ac:spMkLst>
        </pc:spChg>
        <pc:spChg chg="mod">
          <ac:chgData name="Scott Catlett" userId="b3c64f98-15a1-453a-86c7-d399c1fcc09d" providerId="ADAL" clId="{F7B5067A-90F7-4458-98E9-A454A04DCBEF}" dt="2025-04-01T17:22:48.443" v="8400" actId="20577"/>
          <ac:spMkLst>
            <pc:docMk/>
            <pc:sldMk cId="2945322955" sldId="700"/>
            <ac:spMk id="3" creationId="{799E66E1-A211-4FB5-AB6D-E193FB0B20B2}"/>
          </ac:spMkLst>
        </pc:spChg>
        <pc:picChg chg="add mod">
          <ac:chgData name="Scott Catlett" userId="b3c64f98-15a1-453a-86c7-d399c1fcc09d" providerId="ADAL" clId="{F7B5067A-90F7-4458-98E9-A454A04DCBEF}" dt="2025-04-01T17:22:50.756" v="8401"/>
          <ac:picMkLst>
            <pc:docMk/>
            <pc:sldMk cId="2945322955" sldId="700"/>
            <ac:picMk id="5" creationId="{96856171-D682-85C9-4F4F-8A4CFE299DEB}"/>
          </ac:picMkLst>
        </pc:picChg>
        <pc:picChg chg="add mod">
          <ac:chgData name="Scott Catlett" userId="b3c64f98-15a1-453a-86c7-d399c1fcc09d" providerId="ADAL" clId="{F7B5067A-90F7-4458-98E9-A454A04DCBEF}" dt="2025-04-01T17:22:54.230" v="8402"/>
          <ac:picMkLst>
            <pc:docMk/>
            <pc:sldMk cId="2945322955" sldId="700"/>
            <ac:picMk id="6" creationId="{902FA0E3-DC93-B1C8-8CB7-8F7CAB50F657}"/>
          </ac:picMkLst>
        </pc:picChg>
      </pc:sldChg>
      <pc:sldChg chg="addSp modSp add mod">
        <pc:chgData name="Scott Catlett" userId="b3c64f98-15a1-453a-86c7-d399c1fcc09d" providerId="ADAL" clId="{F7B5067A-90F7-4458-98E9-A454A04DCBEF}" dt="2025-04-01T17:24:36.727" v="8556" actId="14100"/>
        <pc:sldMkLst>
          <pc:docMk/>
          <pc:sldMk cId="2636379694" sldId="701"/>
        </pc:sldMkLst>
        <pc:spChg chg="mod">
          <ac:chgData name="Scott Catlett" userId="b3c64f98-15a1-453a-86c7-d399c1fcc09d" providerId="ADAL" clId="{F7B5067A-90F7-4458-98E9-A454A04DCBEF}" dt="2025-04-01T17:24:11.223" v="8546" actId="20577"/>
          <ac:spMkLst>
            <pc:docMk/>
            <pc:sldMk cId="2636379694" sldId="701"/>
            <ac:spMk id="2" creationId="{AE9090EA-720C-4DF3-9D35-E54884C807AF}"/>
          </ac:spMkLst>
        </pc:spChg>
        <pc:spChg chg="mod">
          <ac:chgData name="Scott Catlett" userId="b3c64f98-15a1-453a-86c7-d399c1fcc09d" providerId="ADAL" clId="{F7B5067A-90F7-4458-98E9-A454A04DCBEF}" dt="2025-04-01T17:24:36.727" v="8556" actId="14100"/>
          <ac:spMkLst>
            <pc:docMk/>
            <pc:sldMk cId="2636379694" sldId="701"/>
            <ac:spMk id="3" creationId="{799E66E1-A211-4FB5-AB6D-E193FB0B20B2}"/>
          </ac:spMkLst>
        </pc:spChg>
        <pc:picChg chg="add mod">
          <ac:chgData name="Scott Catlett" userId="b3c64f98-15a1-453a-86c7-d399c1fcc09d" providerId="ADAL" clId="{F7B5067A-90F7-4458-98E9-A454A04DCBEF}" dt="2025-04-01T17:24:33.773" v="8555" actId="1076"/>
          <ac:picMkLst>
            <pc:docMk/>
            <pc:sldMk cId="2636379694" sldId="701"/>
            <ac:picMk id="5" creationId="{73D5909F-E3E4-EC35-59EB-73A18F879221}"/>
          </ac:picMkLst>
        </pc:picChg>
        <pc:picChg chg="add mod">
          <ac:chgData name="Scott Catlett" userId="b3c64f98-15a1-453a-86c7-d399c1fcc09d" providerId="ADAL" clId="{F7B5067A-90F7-4458-98E9-A454A04DCBEF}" dt="2025-04-01T17:24:33.773" v="8555" actId="1076"/>
          <ac:picMkLst>
            <pc:docMk/>
            <pc:sldMk cId="2636379694" sldId="701"/>
            <ac:picMk id="6" creationId="{FF2D4D46-1341-10BC-7849-D9C2D7C5ECC7}"/>
          </ac:picMkLst>
        </pc:picChg>
        <pc:picChg chg="add mod">
          <ac:chgData name="Scott Catlett" userId="b3c64f98-15a1-453a-86c7-d399c1fcc09d" providerId="ADAL" clId="{F7B5067A-90F7-4458-98E9-A454A04DCBEF}" dt="2025-04-01T17:24:33.773" v="8555" actId="1076"/>
          <ac:picMkLst>
            <pc:docMk/>
            <pc:sldMk cId="2636379694" sldId="701"/>
            <ac:picMk id="7" creationId="{4860E14E-67FF-5844-6A23-DE1BFEC980DF}"/>
          </ac:picMkLst>
        </pc:picChg>
        <pc:picChg chg="add mod">
          <ac:chgData name="Scott Catlett" userId="b3c64f98-15a1-453a-86c7-d399c1fcc09d" providerId="ADAL" clId="{F7B5067A-90F7-4458-98E9-A454A04DCBEF}" dt="2025-04-01T17:24:33.773" v="8555" actId="1076"/>
          <ac:picMkLst>
            <pc:docMk/>
            <pc:sldMk cId="2636379694" sldId="701"/>
            <ac:picMk id="8" creationId="{A666E6C7-5CD9-7BAB-F4BC-F498DEEBACFA}"/>
          </ac:picMkLst>
        </pc:picChg>
      </pc:sldChg>
      <pc:sldChg chg="addSp modSp add mod">
        <pc:chgData name="Scott Catlett" userId="b3c64f98-15a1-453a-86c7-d399c1fcc09d" providerId="ADAL" clId="{F7B5067A-90F7-4458-98E9-A454A04DCBEF}" dt="2025-04-01T17:23:40.936" v="8474" actId="1076"/>
        <pc:sldMkLst>
          <pc:docMk/>
          <pc:sldMk cId="2642754651" sldId="702"/>
        </pc:sldMkLst>
        <pc:spChg chg="mod">
          <ac:chgData name="Scott Catlett" userId="b3c64f98-15a1-453a-86c7-d399c1fcc09d" providerId="ADAL" clId="{F7B5067A-90F7-4458-98E9-A454A04DCBEF}" dt="2025-04-01T17:23:13.432" v="8464" actId="20577"/>
          <ac:spMkLst>
            <pc:docMk/>
            <pc:sldMk cId="2642754651" sldId="702"/>
            <ac:spMk id="2" creationId="{AE9090EA-720C-4DF3-9D35-E54884C807AF}"/>
          </ac:spMkLst>
        </pc:spChg>
        <pc:spChg chg="mod">
          <ac:chgData name="Scott Catlett" userId="b3c64f98-15a1-453a-86c7-d399c1fcc09d" providerId="ADAL" clId="{F7B5067A-90F7-4458-98E9-A454A04DCBEF}" dt="2025-04-01T17:23:26.287" v="8467" actId="14100"/>
          <ac:spMkLst>
            <pc:docMk/>
            <pc:sldMk cId="2642754651" sldId="702"/>
            <ac:spMk id="3" creationId="{799E66E1-A211-4FB5-AB6D-E193FB0B20B2}"/>
          </ac:spMkLst>
        </pc:spChg>
        <pc:picChg chg="add mod">
          <ac:chgData name="Scott Catlett" userId="b3c64f98-15a1-453a-86c7-d399c1fcc09d" providerId="ADAL" clId="{F7B5067A-90F7-4458-98E9-A454A04DCBEF}" dt="2025-04-01T17:23:40.936" v="8474" actId="1076"/>
          <ac:picMkLst>
            <pc:docMk/>
            <pc:sldMk cId="2642754651" sldId="702"/>
            <ac:picMk id="5" creationId="{0386E3AF-B00D-84F8-5132-B91554944744}"/>
          </ac:picMkLst>
        </pc:picChg>
      </pc:sldChg>
      <pc:sldChg chg="add del">
        <pc:chgData name="Scott Catlett" userId="b3c64f98-15a1-453a-86c7-d399c1fcc09d" providerId="ADAL" clId="{F7B5067A-90F7-4458-98E9-A454A04DCBEF}" dt="2025-04-03T00:21:05.635" v="11373" actId="47"/>
        <pc:sldMkLst>
          <pc:docMk/>
          <pc:sldMk cId="1213094265" sldId="703"/>
        </pc:sldMkLst>
      </pc:sldChg>
      <pc:sldChg chg="add del">
        <pc:chgData name="Scott Catlett" userId="b3c64f98-15a1-453a-86c7-d399c1fcc09d" providerId="ADAL" clId="{F7B5067A-90F7-4458-98E9-A454A04DCBEF}" dt="2025-04-03T00:21:06.344" v="11374" actId="47"/>
        <pc:sldMkLst>
          <pc:docMk/>
          <pc:sldMk cId="2951481218" sldId="704"/>
        </pc:sldMkLst>
      </pc:sldChg>
      <pc:sldChg chg="modSp add mod ord">
        <pc:chgData name="Scott Catlett" userId="b3c64f98-15a1-453a-86c7-d399c1fcc09d" providerId="ADAL" clId="{F7B5067A-90F7-4458-98E9-A454A04DCBEF}" dt="2025-04-01T17:29:58.378" v="8720" actId="20577"/>
        <pc:sldMkLst>
          <pc:docMk/>
          <pc:sldMk cId="1374520218" sldId="705"/>
        </pc:sldMkLst>
        <pc:spChg chg="mod">
          <ac:chgData name="Scott Catlett" userId="b3c64f98-15a1-453a-86c7-d399c1fcc09d" providerId="ADAL" clId="{F7B5067A-90F7-4458-98E9-A454A04DCBEF}" dt="2025-04-01T17:29:58.378" v="8720" actId="20577"/>
          <ac:spMkLst>
            <pc:docMk/>
            <pc:sldMk cId="1374520218" sldId="705"/>
            <ac:spMk id="3" creationId="{DD902333-D41D-467C-920B-3FC235F3168F}"/>
          </ac:spMkLst>
        </pc:spChg>
      </pc:sldChg>
      <pc:sldChg chg="modSp add mod ord">
        <pc:chgData name="Scott Catlett" userId="b3c64f98-15a1-453a-86c7-d399c1fcc09d" providerId="ADAL" clId="{F7B5067A-90F7-4458-98E9-A454A04DCBEF}" dt="2025-04-02T17:38:59.215" v="9117" actId="20577"/>
        <pc:sldMkLst>
          <pc:docMk/>
          <pc:sldMk cId="3019908845" sldId="706"/>
        </pc:sldMkLst>
        <pc:spChg chg="mod">
          <ac:chgData name="Scott Catlett" userId="b3c64f98-15a1-453a-86c7-d399c1fcc09d" providerId="ADAL" clId="{F7B5067A-90F7-4458-98E9-A454A04DCBEF}" dt="2025-04-02T17:37:48.312" v="8744" actId="20577"/>
          <ac:spMkLst>
            <pc:docMk/>
            <pc:sldMk cId="3019908845" sldId="706"/>
            <ac:spMk id="2" creationId="{AE9090EA-720C-4DF3-9D35-E54884C807AF}"/>
          </ac:spMkLst>
        </pc:spChg>
        <pc:spChg chg="mod">
          <ac:chgData name="Scott Catlett" userId="b3c64f98-15a1-453a-86c7-d399c1fcc09d" providerId="ADAL" clId="{F7B5067A-90F7-4458-98E9-A454A04DCBEF}" dt="2025-04-02T17:38:59.215" v="9117" actId="20577"/>
          <ac:spMkLst>
            <pc:docMk/>
            <pc:sldMk cId="3019908845" sldId="706"/>
            <ac:spMk id="3" creationId="{799E66E1-A211-4FB5-AB6D-E193FB0B20B2}"/>
          </ac:spMkLst>
        </pc:spChg>
      </pc:sldChg>
      <pc:sldChg chg="add del">
        <pc:chgData name="Scott Catlett" userId="b3c64f98-15a1-453a-86c7-d399c1fcc09d" providerId="ADAL" clId="{F7B5067A-90F7-4458-98E9-A454A04DCBEF}" dt="2025-04-02T17:37:40.794" v="8724" actId="2890"/>
        <pc:sldMkLst>
          <pc:docMk/>
          <pc:sldMk cId="3390716253" sldId="706"/>
        </pc:sldMkLst>
      </pc:sldChg>
      <pc:sldChg chg="addSp delSp modSp add mod">
        <pc:chgData name="Scott Catlett" userId="b3c64f98-15a1-453a-86c7-d399c1fcc09d" providerId="ADAL" clId="{F7B5067A-90F7-4458-98E9-A454A04DCBEF}" dt="2025-04-03T00:17:52.088" v="11358" actId="20577"/>
        <pc:sldMkLst>
          <pc:docMk/>
          <pc:sldMk cId="874565983" sldId="707"/>
        </pc:sldMkLst>
        <pc:spChg chg="mod">
          <ac:chgData name="Scott Catlett" userId="b3c64f98-15a1-453a-86c7-d399c1fcc09d" providerId="ADAL" clId="{F7B5067A-90F7-4458-98E9-A454A04DCBEF}" dt="2025-04-03T00:17:52.088" v="11358" actId="20577"/>
          <ac:spMkLst>
            <pc:docMk/>
            <pc:sldMk cId="874565983" sldId="707"/>
            <ac:spMk id="2" creationId="{AE9090EA-720C-4DF3-9D35-E54884C807AF}"/>
          </ac:spMkLst>
        </pc:spChg>
        <pc:spChg chg="del">
          <ac:chgData name="Scott Catlett" userId="b3c64f98-15a1-453a-86c7-d399c1fcc09d" providerId="ADAL" clId="{F7B5067A-90F7-4458-98E9-A454A04DCBEF}" dt="2025-04-02T17:40:49.985" v="9160" actId="478"/>
          <ac:spMkLst>
            <pc:docMk/>
            <pc:sldMk cId="874565983" sldId="707"/>
            <ac:spMk id="3" creationId="{799E66E1-A211-4FB5-AB6D-E193FB0B20B2}"/>
          </ac:spMkLst>
        </pc:spChg>
        <pc:spChg chg="add del mod">
          <ac:chgData name="Scott Catlett" userId="b3c64f98-15a1-453a-86c7-d399c1fcc09d" providerId="ADAL" clId="{F7B5067A-90F7-4458-98E9-A454A04DCBEF}" dt="2025-04-02T17:40:51.711" v="9161" actId="478"/>
          <ac:spMkLst>
            <pc:docMk/>
            <pc:sldMk cId="874565983" sldId="707"/>
            <ac:spMk id="6" creationId="{20A0812C-4755-F04A-773E-895DE299B970}"/>
          </ac:spMkLst>
        </pc:spChg>
        <pc:graphicFrameChg chg="add mod">
          <ac:chgData name="Scott Catlett" userId="b3c64f98-15a1-453a-86c7-d399c1fcc09d" providerId="ADAL" clId="{F7B5067A-90F7-4458-98E9-A454A04DCBEF}" dt="2025-04-02T17:40:56.233" v="9162"/>
          <ac:graphicFrameMkLst>
            <pc:docMk/>
            <pc:sldMk cId="874565983" sldId="707"/>
            <ac:graphicFrameMk id="7" creationId="{4B4AFED0-6391-14A4-C210-51419BA83092}"/>
          </ac:graphicFrameMkLst>
        </pc:graphicFrameChg>
        <pc:graphicFrameChg chg="add mod">
          <ac:chgData name="Scott Catlett" userId="b3c64f98-15a1-453a-86c7-d399c1fcc09d" providerId="ADAL" clId="{F7B5067A-90F7-4458-98E9-A454A04DCBEF}" dt="2025-04-02T17:40:58.761" v="9163"/>
          <ac:graphicFrameMkLst>
            <pc:docMk/>
            <pc:sldMk cId="874565983" sldId="707"/>
            <ac:graphicFrameMk id="8" creationId="{6892AAD4-23F0-30E7-1317-A6EE1FDE0712}"/>
          </ac:graphicFrameMkLst>
        </pc:graphicFrameChg>
        <pc:graphicFrameChg chg="add mod">
          <ac:chgData name="Scott Catlett" userId="b3c64f98-15a1-453a-86c7-d399c1fcc09d" providerId="ADAL" clId="{F7B5067A-90F7-4458-98E9-A454A04DCBEF}" dt="2025-04-03T00:17:45.825" v="11347" actId="20577"/>
          <ac:graphicFrameMkLst>
            <pc:docMk/>
            <pc:sldMk cId="874565983" sldId="707"/>
            <ac:graphicFrameMk id="9" creationId="{51A5277F-143A-DE0C-A5FB-98592E7C08C4}"/>
          </ac:graphicFrameMkLst>
        </pc:graphicFrameChg>
      </pc:sldChg>
      <pc:sldChg chg="modSp add mod ord">
        <pc:chgData name="Scott Catlett" userId="b3c64f98-15a1-453a-86c7-d399c1fcc09d" providerId="ADAL" clId="{F7B5067A-90F7-4458-98E9-A454A04DCBEF}" dt="2025-04-02T17:42:50.428" v="9341" actId="27636"/>
        <pc:sldMkLst>
          <pc:docMk/>
          <pc:sldMk cId="3656207734" sldId="708"/>
        </pc:sldMkLst>
        <pc:spChg chg="mod">
          <ac:chgData name="Scott Catlett" userId="b3c64f98-15a1-453a-86c7-d399c1fcc09d" providerId="ADAL" clId="{F7B5067A-90F7-4458-98E9-A454A04DCBEF}" dt="2025-04-02T17:42:39.375" v="9331" actId="20577"/>
          <ac:spMkLst>
            <pc:docMk/>
            <pc:sldMk cId="3656207734" sldId="708"/>
            <ac:spMk id="2" creationId="{AE9090EA-720C-4DF3-9D35-E54884C807AF}"/>
          </ac:spMkLst>
        </pc:spChg>
        <pc:spChg chg="mod">
          <ac:chgData name="Scott Catlett" userId="b3c64f98-15a1-453a-86c7-d399c1fcc09d" providerId="ADAL" clId="{F7B5067A-90F7-4458-98E9-A454A04DCBEF}" dt="2025-04-02T17:42:50.428" v="9341" actId="27636"/>
          <ac:spMkLst>
            <pc:docMk/>
            <pc:sldMk cId="3656207734" sldId="708"/>
            <ac:spMk id="3" creationId="{799E66E1-A211-4FB5-AB6D-E193FB0B20B2}"/>
          </ac:spMkLst>
        </pc:spChg>
      </pc:sldChg>
      <pc:sldChg chg="add">
        <pc:chgData name="Scott Catlett" userId="b3c64f98-15a1-453a-86c7-d399c1fcc09d" providerId="ADAL" clId="{F7B5067A-90F7-4458-98E9-A454A04DCBEF}" dt="2025-04-03T00:00:36.245" v="11252"/>
        <pc:sldMkLst>
          <pc:docMk/>
          <pc:sldMk cId="3243225378" sldId="709"/>
        </pc:sldMkLst>
      </pc:sldChg>
      <pc:sldChg chg="addSp delSp modSp add del mod">
        <pc:chgData name="Scott Catlett" userId="b3c64f98-15a1-453a-86c7-d399c1fcc09d" providerId="ADAL" clId="{F7B5067A-90F7-4458-98E9-A454A04DCBEF}" dt="2025-04-03T00:00:32.564" v="11251" actId="2696"/>
        <pc:sldMkLst>
          <pc:docMk/>
          <pc:sldMk cId="3361023240" sldId="709"/>
        </pc:sldMkLst>
        <pc:spChg chg="mod">
          <ac:chgData name="Scott Catlett" userId="b3c64f98-15a1-453a-86c7-d399c1fcc09d" providerId="ADAL" clId="{F7B5067A-90F7-4458-98E9-A454A04DCBEF}" dt="2025-04-02T17:44:54.346" v="9386" actId="20577"/>
          <ac:spMkLst>
            <pc:docMk/>
            <pc:sldMk cId="3361023240" sldId="709"/>
            <ac:spMk id="2" creationId="{AE9090EA-720C-4DF3-9D35-E54884C807AF}"/>
          </ac:spMkLst>
        </pc:spChg>
        <pc:spChg chg="add del mod">
          <ac:chgData name="Scott Catlett" userId="b3c64f98-15a1-453a-86c7-d399c1fcc09d" providerId="ADAL" clId="{F7B5067A-90F7-4458-98E9-A454A04DCBEF}" dt="2025-04-02T17:45:01.552" v="9388" actId="478"/>
          <ac:spMkLst>
            <pc:docMk/>
            <pc:sldMk cId="3361023240" sldId="709"/>
            <ac:spMk id="7" creationId="{AF980823-7F15-9CC3-0555-1F512D1040A1}"/>
          </ac:spMkLst>
        </pc:spChg>
        <pc:spChg chg="add mod">
          <ac:chgData name="Scott Catlett" userId="b3c64f98-15a1-453a-86c7-d399c1fcc09d" providerId="ADAL" clId="{F7B5067A-90F7-4458-98E9-A454A04DCBEF}" dt="2025-04-02T17:52:06.175" v="9597" actId="1076"/>
          <ac:spMkLst>
            <pc:docMk/>
            <pc:sldMk cId="3361023240" sldId="709"/>
            <ac:spMk id="12" creationId="{AA9BFB86-FD2B-90FF-AD45-7886D66D992C}"/>
          </ac:spMkLst>
        </pc:spChg>
        <pc:spChg chg="add mod">
          <ac:chgData name="Scott Catlett" userId="b3c64f98-15a1-453a-86c7-d399c1fcc09d" providerId="ADAL" clId="{F7B5067A-90F7-4458-98E9-A454A04DCBEF}" dt="2025-04-02T17:48:43.226" v="9484" actId="20577"/>
          <ac:spMkLst>
            <pc:docMk/>
            <pc:sldMk cId="3361023240" sldId="709"/>
            <ac:spMk id="13" creationId="{D390AB3E-8DA0-7262-CA84-DC52D94576E3}"/>
          </ac:spMkLst>
        </pc:spChg>
        <pc:spChg chg="add mod">
          <ac:chgData name="Scott Catlett" userId="b3c64f98-15a1-453a-86c7-d399c1fcc09d" providerId="ADAL" clId="{F7B5067A-90F7-4458-98E9-A454A04DCBEF}" dt="2025-04-02T17:48:51.594" v="9514" actId="20577"/>
          <ac:spMkLst>
            <pc:docMk/>
            <pc:sldMk cId="3361023240" sldId="709"/>
            <ac:spMk id="14" creationId="{36678F20-F65B-6B10-A87D-88B3D7F3D3C5}"/>
          </ac:spMkLst>
        </pc:spChg>
        <pc:spChg chg="add mod">
          <ac:chgData name="Scott Catlett" userId="b3c64f98-15a1-453a-86c7-d399c1fcc09d" providerId="ADAL" clId="{F7B5067A-90F7-4458-98E9-A454A04DCBEF}" dt="2025-04-02T17:50:15.067" v="9533" actId="1076"/>
          <ac:spMkLst>
            <pc:docMk/>
            <pc:sldMk cId="3361023240" sldId="709"/>
            <ac:spMk id="15" creationId="{741D0810-A8F7-7E11-BA80-91BCDAB95BCB}"/>
          </ac:spMkLst>
        </pc:spChg>
        <pc:spChg chg="add mod">
          <ac:chgData name="Scott Catlett" userId="b3c64f98-15a1-453a-86c7-d399c1fcc09d" providerId="ADAL" clId="{F7B5067A-90F7-4458-98E9-A454A04DCBEF}" dt="2025-04-02T17:50:21.988" v="9560" actId="20577"/>
          <ac:spMkLst>
            <pc:docMk/>
            <pc:sldMk cId="3361023240" sldId="709"/>
            <ac:spMk id="16" creationId="{CCE7422B-44CE-D91E-DD97-4F803299EC2B}"/>
          </ac:spMkLst>
        </pc:spChg>
        <pc:spChg chg="add mod">
          <ac:chgData name="Scott Catlett" userId="b3c64f98-15a1-453a-86c7-d399c1fcc09d" providerId="ADAL" clId="{F7B5067A-90F7-4458-98E9-A454A04DCBEF}" dt="2025-04-02T17:52:17.190" v="9599" actId="1076"/>
          <ac:spMkLst>
            <pc:docMk/>
            <pc:sldMk cId="3361023240" sldId="709"/>
            <ac:spMk id="18" creationId="{1141172E-97F6-F896-F424-E68BB6A51C44}"/>
          </ac:spMkLst>
        </pc:spChg>
        <pc:graphicFrameChg chg="del">
          <ac:chgData name="Scott Catlett" userId="b3c64f98-15a1-453a-86c7-d399c1fcc09d" providerId="ADAL" clId="{F7B5067A-90F7-4458-98E9-A454A04DCBEF}" dt="2025-04-02T17:45:03.256" v="9389" actId="478"/>
          <ac:graphicFrameMkLst>
            <pc:docMk/>
            <pc:sldMk cId="3361023240" sldId="709"/>
            <ac:graphicFrameMk id="3" creationId="{0A7D5DC7-DFF2-5D09-9576-CA48E0D6FE5E}"/>
          </ac:graphicFrameMkLst>
        </pc:graphicFrameChg>
        <pc:graphicFrameChg chg="del">
          <ac:chgData name="Scott Catlett" userId="b3c64f98-15a1-453a-86c7-d399c1fcc09d" providerId="ADAL" clId="{F7B5067A-90F7-4458-98E9-A454A04DCBEF}" dt="2025-04-02T17:44:57.507" v="9387" actId="478"/>
          <ac:graphicFrameMkLst>
            <pc:docMk/>
            <pc:sldMk cId="3361023240" sldId="709"/>
            <ac:graphicFrameMk id="6" creationId="{7D3BA225-0C23-2CD1-EDB3-F4F79CC04083}"/>
          </ac:graphicFrameMkLst>
        </pc:graphicFrameChg>
        <pc:graphicFrameChg chg="add mod">
          <ac:chgData name="Scott Catlett" userId="b3c64f98-15a1-453a-86c7-d399c1fcc09d" providerId="ADAL" clId="{F7B5067A-90F7-4458-98E9-A454A04DCBEF}" dt="2025-04-02T17:45:19.655" v="9390"/>
          <ac:graphicFrameMkLst>
            <pc:docMk/>
            <pc:sldMk cId="3361023240" sldId="709"/>
            <ac:graphicFrameMk id="8" creationId="{537ED4C8-9EA1-C751-2C14-E678B40DB092}"/>
          </ac:graphicFrameMkLst>
        </pc:graphicFrameChg>
        <pc:graphicFrameChg chg="add mod">
          <ac:chgData name="Scott Catlett" userId="b3c64f98-15a1-453a-86c7-d399c1fcc09d" providerId="ADAL" clId="{F7B5067A-90F7-4458-98E9-A454A04DCBEF}" dt="2025-04-02T17:45:21.404" v="9391"/>
          <ac:graphicFrameMkLst>
            <pc:docMk/>
            <pc:sldMk cId="3361023240" sldId="709"/>
            <ac:graphicFrameMk id="9" creationId="{0C7F108B-823D-EF90-76F9-515F8FDE5E8A}"/>
          </ac:graphicFrameMkLst>
        </pc:graphicFrameChg>
        <pc:graphicFrameChg chg="add mod modGraphic">
          <ac:chgData name="Scott Catlett" userId="b3c64f98-15a1-453a-86c7-d399c1fcc09d" providerId="ADAL" clId="{F7B5067A-90F7-4458-98E9-A454A04DCBEF}" dt="2025-04-02T17:51:42.084" v="9591" actId="207"/>
          <ac:graphicFrameMkLst>
            <pc:docMk/>
            <pc:sldMk cId="3361023240" sldId="709"/>
            <ac:graphicFrameMk id="11" creationId="{947BACEA-0FA4-4B98-0E1D-BF358119457B}"/>
          </ac:graphicFrameMkLst>
        </pc:graphicFrameChg>
        <pc:picChg chg="add">
          <ac:chgData name="Scott Catlett" userId="b3c64f98-15a1-453a-86c7-d399c1fcc09d" providerId="ADAL" clId="{F7B5067A-90F7-4458-98E9-A454A04DCBEF}" dt="2025-04-02T17:45:23.211" v="9392"/>
          <ac:picMkLst>
            <pc:docMk/>
            <pc:sldMk cId="3361023240" sldId="709"/>
            <ac:picMk id="10" creationId="{2D5295AE-1D14-7EF5-0C42-8D47B84905CE}"/>
          </ac:picMkLst>
        </pc:picChg>
        <pc:picChg chg="add mod">
          <ac:chgData name="Scott Catlett" userId="b3c64f98-15a1-453a-86c7-d399c1fcc09d" providerId="ADAL" clId="{F7B5067A-90F7-4458-98E9-A454A04DCBEF}" dt="2025-04-02T17:50:29.721" v="9561"/>
          <ac:picMkLst>
            <pc:docMk/>
            <pc:sldMk cId="3361023240" sldId="709"/>
            <ac:picMk id="17" creationId="{29A369BD-8C0E-9C58-A424-D9FE981F034D}"/>
          </ac:picMkLst>
        </pc:picChg>
      </pc:sldChg>
      <pc:sldChg chg="add">
        <pc:chgData name="Scott Catlett" userId="b3c64f98-15a1-453a-86c7-d399c1fcc09d" providerId="ADAL" clId="{F7B5067A-90F7-4458-98E9-A454A04DCBEF}" dt="2025-04-03T00:00:36.245" v="11252"/>
        <pc:sldMkLst>
          <pc:docMk/>
          <pc:sldMk cId="387455346" sldId="710"/>
        </pc:sldMkLst>
      </pc:sldChg>
      <pc:sldChg chg="addSp delSp modSp add del mod">
        <pc:chgData name="Scott Catlett" userId="b3c64f98-15a1-453a-86c7-d399c1fcc09d" providerId="ADAL" clId="{F7B5067A-90F7-4458-98E9-A454A04DCBEF}" dt="2025-04-03T00:00:32.564" v="11251" actId="2696"/>
        <pc:sldMkLst>
          <pc:docMk/>
          <pc:sldMk cId="3476147094" sldId="710"/>
        </pc:sldMkLst>
        <pc:spChg chg="mod">
          <ac:chgData name="Scott Catlett" userId="b3c64f98-15a1-453a-86c7-d399c1fcc09d" providerId="ADAL" clId="{F7B5067A-90F7-4458-98E9-A454A04DCBEF}" dt="2025-04-02T17:53:54.646" v="9646" actId="20577"/>
          <ac:spMkLst>
            <pc:docMk/>
            <pc:sldMk cId="3476147094" sldId="710"/>
            <ac:spMk id="2" creationId="{AE9090EA-720C-4DF3-9D35-E54884C807AF}"/>
          </ac:spMkLst>
        </pc:spChg>
        <pc:spChg chg="mod">
          <ac:chgData name="Scott Catlett" userId="b3c64f98-15a1-453a-86c7-d399c1fcc09d" providerId="ADAL" clId="{F7B5067A-90F7-4458-98E9-A454A04DCBEF}" dt="2025-04-02T17:54:03.811" v="9648"/>
          <ac:spMkLst>
            <pc:docMk/>
            <pc:sldMk cId="3476147094" sldId="710"/>
            <ac:spMk id="7" creationId="{75EE5CC8-F320-70E2-4C89-46E1AC1A389F}"/>
          </ac:spMkLst>
        </pc:spChg>
        <pc:spChg chg="mod">
          <ac:chgData name="Scott Catlett" userId="b3c64f98-15a1-453a-86c7-d399c1fcc09d" providerId="ADAL" clId="{F7B5067A-90F7-4458-98E9-A454A04DCBEF}" dt="2025-04-02T17:54:03.811" v="9648"/>
          <ac:spMkLst>
            <pc:docMk/>
            <pc:sldMk cId="3476147094" sldId="710"/>
            <ac:spMk id="8" creationId="{8D3811B8-4E93-6BC2-E9CB-13E6E79227A7}"/>
          </ac:spMkLst>
        </pc:spChg>
        <pc:spChg chg="mod">
          <ac:chgData name="Scott Catlett" userId="b3c64f98-15a1-453a-86c7-d399c1fcc09d" providerId="ADAL" clId="{F7B5067A-90F7-4458-98E9-A454A04DCBEF}" dt="2025-04-02T17:54:03.811" v="9648"/>
          <ac:spMkLst>
            <pc:docMk/>
            <pc:sldMk cId="3476147094" sldId="710"/>
            <ac:spMk id="9" creationId="{FD6EC712-57C0-A823-61AE-CDDE7EA2636B}"/>
          </ac:spMkLst>
        </pc:spChg>
        <pc:spChg chg="mod">
          <ac:chgData name="Scott Catlett" userId="b3c64f98-15a1-453a-86c7-d399c1fcc09d" providerId="ADAL" clId="{F7B5067A-90F7-4458-98E9-A454A04DCBEF}" dt="2025-04-02T17:54:03.811" v="9648"/>
          <ac:spMkLst>
            <pc:docMk/>
            <pc:sldMk cId="3476147094" sldId="710"/>
            <ac:spMk id="10" creationId="{8D841727-D820-A7C5-6DB6-7430880B11DA}"/>
          </ac:spMkLst>
        </pc:spChg>
        <pc:spChg chg="del">
          <ac:chgData name="Scott Catlett" userId="b3c64f98-15a1-453a-86c7-d399c1fcc09d" providerId="ADAL" clId="{F7B5067A-90F7-4458-98E9-A454A04DCBEF}" dt="2025-04-02T17:53:32.443" v="9601" actId="478"/>
          <ac:spMkLst>
            <pc:docMk/>
            <pc:sldMk cId="3476147094" sldId="710"/>
            <ac:spMk id="12" creationId="{AA9BFB86-FD2B-90FF-AD45-7886D66D992C}"/>
          </ac:spMkLst>
        </pc:spChg>
        <pc:spChg chg="del">
          <ac:chgData name="Scott Catlett" userId="b3c64f98-15a1-453a-86c7-d399c1fcc09d" providerId="ADAL" clId="{F7B5067A-90F7-4458-98E9-A454A04DCBEF}" dt="2025-04-02T17:53:35.586" v="9603" actId="478"/>
          <ac:spMkLst>
            <pc:docMk/>
            <pc:sldMk cId="3476147094" sldId="710"/>
            <ac:spMk id="13" creationId="{D390AB3E-8DA0-7262-CA84-DC52D94576E3}"/>
          </ac:spMkLst>
        </pc:spChg>
        <pc:spChg chg="del">
          <ac:chgData name="Scott Catlett" userId="b3c64f98-15a1-453a-86c7-d399c1fcc09d" providerId="ADAL" clId="{F7B5067A-90F7-4458-98E9-A454A04DCBEF}" dt="2025-04-02T17:53:37.418" v="9604" actId="478"/>
          <ac:spMkLst>
            <pc:docMk/>
            <pc:sldMk cId="3476147094" sldId="710"/>
            <ac:spMk id="14" creationId="{36678F20-F65B-6B10-A87D-88B3D7F3D3C5}"/>
          </ac:spMkLst>
        </pc:spChg>
        <pc:spChg chg="del">
          <ac:chgData name="Scott Catlett" userId="b3c64f98-15a1-453a-86c7-d399c1fcc09d" providerId="ADAL" clId="{F7B5067A-90F7-4458-98E9-A454A04DCBEF}" dt="2025-04-02T17:53:38.826" v="9605" actId="478"/>
          <ac:spMkLst>
            <pc:docMk/>
            <pc:sldMk cId="3476147094" sldId="710"/>
            <ac:spMk id="15" creationId="{741D0810-A8F7-7E11-BA80-91BCDAB95BCB}"/>
          </ac:spMkLst>
        </pc:spChg>
        <pc:spChg chg="del">
          <ac:chgData name="Scott Catlett" userId="b3c64f98-15a1-453a-86c7-d399c1fcc09d" providerId="ADAL" clId="{F7B5067A-90F7-4458-98E9-A454A04DCBEF}" dt="2025-04-02T17:53:40.338" v="9606" actId="478"/>
          <ac:spMkLst>
            <pc:docMk/>
            <pc:sldMk cId="3476147094" sldId="710"/>
            <ac:spMk id="16" creationId="{CCE7422B-44CE-D91E-DD97-4F803299EC2B}"/>
          </ac:spMkLst>
        </pc:spChg>
        <pc:spChg chg="mod">
          <ac:chgData name="Scott Catlett" userId="b3c64f98-15a1-453a-86c7-d399c1fcc09d" providerId="ADAL" clId="{F7B5067A-90F7-4458-98E9-A454A04DCBEF}" dt="2025-04-02T17:54:03.811" v="9648"/>
          <ac:spMkLst>
            <pc:docMk/>
            <pc:sldMk cId="3476147094" sldId="710"/>
            <ac:spMk id="17" creationId="{B8AA02A2-211D-E8A0-AF50-C61CA637B0F5}"/>
          </ac:spMkLst>
        </pc:spChg>
        <pc:spChg chg="del">
          <ac:chgData name="Scott Catlett" userId="b3c64f98-15a1-453a-86c7-d399c1fcc09d" providerId="ADAL" clId="{F7B5067A-90F7-4458-98E9-A454A04DCBEF}" dt="2025-04-02T17:53:33.209" v="9602" actId="478"/>
          <ac:spMkLst>
            <pc:docMk/>
            <pc:sldMk cId="3476147094" sldId="710"/>
            <ac:spMk id="18" creationId="{1141172E-97F6-F896-F424-E68BB6A51C44}"/>
          </ac:spMkLst>
        </pc:spChg>
        <pc:spChg chg="mod">
          <ac:chgData name="Scott Catlett" userId="b3c64f98-15a1-453a-86c7-d399c1fcc09d" providerId="ADAL" clId="{F7B5067A-90F7-4458-98E9-A454A04DCBEF}" dt="2025-04-02T17:54:03.811" v="9648"/>
          <ac:spMkLst>
            <pc:docMk/>
            <pc:sldMk cId="3476147094" sldId="710"/>
            <ac:spMk id="19" creationId="{FB928441-D273-75B1-EDE5-1D1B4DFCA116}"/>
          </ac:spMkLst>
        </pc:spChg>
        <pc:spChg chg="mod">
          <ac:chgData name="Scott Catlett" userId="b3c64f98-15a1-453a-86c7-d399c1fcc09d" providerId="ADAL" clId="{F7B5067A-90F7-4458-98E9-A454A04DCBEF}" dt="2025-04-02T17:54:03.811" v="9648"/>
          <ac:spMkLst>
            <pc:docMk/>
            <pc:sldMk cId="3476147094" sldId="710"/>
            <ac:spMk id="20" creationId="{41D4D4DC-A8AD-94D6-1A70-20621B094070}"/>
          </ac:spMkLst>
        </pc:spChg>
        <pc:spChg chg="mod">
          <ac:chgData name="Scott Catlett" userId="b3c64f98-15a1-453a-86c7-d399c1fcc09d" providerId="ADAL" clId="{F7B5067A-90F7-4458-98E9-A454A04DCBEF}" dt="2025-04-02T17:54:03.811" v="9648"/>
          <ac:spMkLst>
            <pc:docMk/>
            <pc:sldMk cId="3476147094" sldId="710"/>
            <ac:spMk id="21" creationId="{486D1953-E698-4358-F212-1023EAB4971F}"/>
          </ac:spMkLst>
        </pc:spChg>
        <pc:spChg chg="mod">
          <ac:chgData name="Scott Catlett" userId="b3c64f98-15a1-453a-86c7-d399c1fcc09d" providerId="ADAL" clId="{F7B5067A-90F7-4458-98E9-A454A04DCBEF}" dt="2025-04-02T17:54:03.811" v="9648"/>
          <ac:spMkLst>
            <pc:docMk/>
            <pc:sldMk cId="3476147094" sldId="710"/>
            <ac:spMk id="22" creationId="{74F2FBDF-858C-82E1-9CCA-1D0715FF92FC}"/>
          </ac:spMkLst>
        </pc:spChg>
        <pc:spChg chg="mod">
          <ac:chgData name="Scott Catlett" userId="b3c64f98-15a1-453a-86c7-d399c1fcc09d" providerId="ADAL" clId="{F7B5067A-90F7-4458-98E9-A454A04DCBEF}" dt="2025-04-02T17:54:03.811" v="9648"/>
          <ac:spMkLst>
            <pc:docMk/>
            <pc:sldMk cId="3476147094" sldId="710"/>
            <ac:spMk id="23" creationId="{E1ADA622-FB9A-AF49-189D-8E5972806C48}"/>
          </ac:spMkLst>
        </pc:spChg>
        <pc:spChg chg="mod">
          <ac:chgData name="Scott Catlett" userId="b3c64f98-15a1-453a-86c7-d399c1fcc09d" providerId="ADAL" clId="{F7B5067A-90F7-4458-98E9-A454A04DCBEF}" dt="2025-04-02T17:54:03.811" v="9648"/>
          <ac:spMkLst>
            <pc:docMk/>
            <pc:sldMk cId="3476147094" sldId="710"/>
            <ac:spMk id="24" creationId="{330649D9-A3D7-5957-807F-EBAF011E015B}"/>
          </ac:spMkLst>
        </pc:spChg>
        <pc:spChg chg="mod">
          <ac:chgData name="Scott Catlett" userId="b3c64f98-15a1-453a-86c7-d399c1fcc09d" providerId="ADAL" clId="{F7B5067A-90F7-4458-98E9-A454A04DCBEF}" dt="2025-04-02T17:54:03.811" v="9648"/>
          <ac:spMkLst>
            <pc:docMk/>
            <pc:sldMk cId="3476147094" sldId="710"/>
            <ac:spMk id="25" creationId="{10931511-CCE7-5BFE-D68E-4C89BA99D838}"/>
          </ac:spMkLst>
        </pc:spChg>
        <pc:spChg chg="mod">
          <ac:chgData name="Scott Catlett" userId="b3c64f98-15a1-453a-86c7-d399c1fcc09d" providerId="ADAL" clId="{F7B5067A-90F7-4458-98E9-A454A04DCBEF}" dt="2025-04-02T17:54:03.811" v="9648"/>
          <ac:spMkLst>
            <pc:docMk/>
            <pc:sldMk cId="3476147094" sldId="710"/>
            <ac:spMk id="26" creationId="{ED32895B-744B-3DC2-0914-62B397B9BD0D}"/>
          </ac:spMkLst>
        </pc:spChg>
        <pc:spChg chg="mod">
          <ac:chgData name="Scott Catlett" userId="b3c64f98-15a1-453a-86c7-d399c1fcc09d" providerId="ADAL" clId="{F7B5067A-90F7-4458-98E9-A454A04DCBEF}" dt="2025-04-02T17:54:03.811" v="9648"/>
          <ac:spMkLst>
            <pc:docMk/>
            <pc:sldMk cId="3476147094" sldId="710"/>
            <ac:spMk id="27" creationId="{23C41E0C-3EAE-D01A-17E5-3B3F61C993DD}"/>
          </ac:spMkLst>
        </pc:spChg>
        <pc:spChg chg="mod">
          <ac:chgData name="Scott Catlett" userId="b3c64f98-15a1-453a-86c7-d399c1fcc09d" providerId="ADAL" clId="{F7B5067A-90F7-4458-98E9-A454A04DCBEF}" dt="2025-04-02T17:54:03.811" v="9648"/>
          <ac:spMkLst>
            <pc:docMk/>
            <pc:sldMk cId="3476147094" sldId="710"/>
            <ac:spMk id="28" creationId="{8654E539-3FAF-70B9-1A8B-A911FDBCC9A3}"/>
          </ac:spMkLst>
        </pc:spChg>
        <pc:spChg chg="mod">
          <ac:chgData name="Scott Catlett" userId="b3c64f98-15a1-453a-86c7-d399c1fcc09d" providerId="ADAL" clId="{F7B5067A-90F7-4458-98E9-A454A04DCBEF}" dt="2025-04-02T17:54:03.811" v="9648"/>
          <ac:spMkLst>
            <pc:docMk/>
            <pc:sldMk cId="3476147094" sldId="710"/>
            <ac:spMk id="29" creationId="{6E196A1F-6FFA-3573-0E1D-71C58369CCF3}"/>
          </ac:spMkLst>
        </pc:spChg>
        <pc:spChg chg="mod">
          <ac:chgData name="Scott Catlett" userId="b3c64f98-15a1-453a-86c7-d399c1fcc09d" providerId="ADAL" clId="{F7B5067A-90F7-4458-98E9-A454A04DCBEF}" dt="2025-04-02T17:54:03.811" v="9648"/>
          <ac:spMkLst>
            <pc:docMk/>
            <pc:sldMk cId="3476147094" sldId="710"/>
            <ac:spMk id="30" creationId="{177A1BAF-C007-1095-8B04-E69007AD63C5}"/>
          </ac:spMkLst>
        </pc:spChg>
        <pc:spChg chg="mod">
          <ac:chgData name="Scott Catlett" userId="b3c64f98-15a1-453a-86c7-d399c1fcc09d" providerId="ADAL" clId="{F7B5067A-90F7-4458-98E9-A454A04DCBEF}" dt="2025-04-02T17:54:03.811" v="9648"/>
          <ac:spMkLst>
            <pc:docMk/>
            <pc:sldMk cId="3476147094" sldId="710"/>
            <ac:spMk id="31" creationId="{8A4F32A0-FB43-D0AB-29E1-C91395051E00}"/>
          </ac:spMkLst>
        </pc:spChg>
        <pc:spChg chg="mod">
          <ac:chgData name="Scott Catlett" userId="b3c64f98-15a1-453a-86c7-d399c1fcc09d" providerId="ADAL" clId="{F7B5067A-90F7-4458-98E9-A454A04DCBEF}" dt="2025-04-02T17:54:03.811" v="9648"/>
          <ac:spMkLst>
            <pc:docMk/>
            <pc:sldMk cId="3476147094" sldId="710"/>
            <ac:spMk id="32" creationId="{9FCD0CC8-039E-F3D6-181A-334ED897B2FA}"/>
          </ac:spMkLst>
        </pc:spChg>
        <pc:spChg chg="mod">
          <ac:chgData name="Scott Catlett" userId="b3c64f98-15a1-453a-86c7-d399c1fcc09d" providerId="ADAL" clId="{F7B5067A-90F7-4458-98E9-A454A04DCBEF}" dt="2025-04-02T17:54:03.811" v="9648"/>
          <ac:spMkLst>
            <pc:docMk/>
            <pc:sldMk cId="3476147094" sldId="710"/>
            <ac:spMk id="33" creationId="{45B4099A-9863-2D3F-BEDA-C902566072AA}"/>
          </ac:spMkLst>
        </pc:spChg>
        <pc:spChg chg="mod">
          <ac:chgData name="Scott Catlett" userId="b3c64f98-15a1-453a-86c7-d399c1fcc09d" providerId="ADAL" clId="{F7B5067A-90F7-4458-98E9-A454A04DCBEF}" dt="2025-04-02T17:54:03.811" v="9648"/>
          <ac:spMkLst>
            <pc:docMk/>
            <pc:sldMk cId="3476147094" sldId="710"/>
            <ac:spMk id="34" creationId="{D46DE25F-7E08-AC8D-9ED4-A829FD401F04}"/>
          </ac:spMkLst>
        </pc:spChg>
        <pc:spChg chg="mod">
          <ac:chgData name="Scott Catlett" userId="b3c64f98-15a1-453a-86c7-d399c1fcc09d" providerId="ADAL" clId="{F7B5067A-90F7-4458-98E9-A454A04DCBEF}" dt="2025-04-02T17:54:03.811" v="9648"/>
          <ac:spMkLst>
            <pc:docMk/>
            <pc:sldMk cId="3476147094" sldId="710"/>
            <ac:spMk id="35" creationId="{F7AB1BF0-306B-D3A6-B5E6-AB25F35A5071}"/>
          </ac:spMkLst>
        </pc:spChg>
        <pc:spChg chg="mod">
          <ac:chgData name="Scott Catlett" userId="b3c64f98-15a1-453a-86c7-d399c1fcc09d" providerId="ADAL" clId="{F7B5067A-90F7-4458-98E9-A454A04DCBEF}" dt="2025-04-02T17:54:03.811" v="9648"/>
          <ac:spMkLst>
            <pc:docMk/>
            <pc:sldMk cId="3476147094" sldId="710"/>
            <ac:spMk id="36" creationId="{93F6D52B-9F27-D4D9-25FF-13284D9CCFF0}"/>
          </ac:spMkLst>
        </pc:spChg>
        <pc:spChg chg="mod">
          <ac:chgData name="Scott Catlett" userId="b3c64f98-15a1-453a-86c7-d399c1fcc09d" providerId="ADAL" clId="{F7B5067A-90F7-4458-98E9-A454A04DCBEF}" dt="2025-04-02T17:54:03.811" v="9648"/>
          <ac:spMkLst>
            <pc:docMk/>
            <pc:sldMk cId="3476147094" sldId="710"/>
            <ac:spMk id="37" creationId="{D364041F-B48D-13CB-AA22-6ACFA46C1ED0}"/>
          </ac:spMkLst>
        </pc:spChg>
        <pc:spChg chg="mod">
          <ac:chgData name="Scott Catlett" userId="b3c64f98-15a1-453a-86c7-d399c1fcc09d" providerId="ADAL" clId="{F7B5067A-90F7-4458-98E9-A454A04DCBEF}" dt="2025-04-02T17:54:03.811" v="9648"/>
          <ac:spMkLst>
            <pc:docMk/>
            <pc:sldMk cId="3476147094" sldId="710"/>
            <ac:spMk id="38" creationId="{FF9E761E-1674-A71D-4DCD-C7D713D9E291}"/>
          </ac:spMkLst>
        </pc:spChg>
        <pc:spChg chg="mod">
          <ac:chgData name="Scott Catlett" userId="b3c64f98-15a1-453a-86c7-d399c1fcc09d" providerId="ADAL" clId="{F7B5067A-90F7-4458-98E9-A454A04DCBEF}" dt="2025-04-02T17:54:03.811" v="9648"/>
          <ac:spMkLst>
            <pc:docMk/>
            <pc:sldMk cId="3476147094" sldId="710"/>
            <ac:spMk id="39" creationId="{61DD3E73-77F8-4040-2CE2-33E7046D2A4B}"/>
          </ac:spMkLst>
        </pc:spChg>
        <pc:spChg chg="mod">
          <ac:chgData name="Scott Catlett" userId="b3c64f98-15a1-453a-86c7-d399c1fcc09d" providerId="ADAL" clId="{F7B5067A-90F7-4458-98E9-A454A04DCBEF}" dt="2025-04-02T17:54:03.811" v="9648"/>
          <ac:spMkLst>
            <pc:docMk/>
            <pc:sldMk cId="3476147094" sldId="710"/>
            <ac:spMk id="40" creationId="{203C0F7C-14D8-E09F-C498-B814513ADAFE}"/>
          </ac:spMkLst>
        </pc:spChg>
        <pc:spChg chg="mod">
          <ac:chgData name="Scott Catlett" userId="b3c64f98-15a1-453a-86c7-d399c1fcc09d" providerId="ADAL" clId="{F7B5067A-90F7-4458-98E9-A454A04DCBEF}" dt="2025-04-02T17:54:03.811" v="9648"/>
          <ac:spMkLst>
            <pc:docMk/>
            <pc:sldMk cId="3476147094" sldId="710"/>
            <ac:spMk id="41" creationId="{C49716EE-1CE4-DE10-529A-49A1685B02F7}"/>
          </ac:spMkLst>
        </pc:spChg>
        <pc:spChg chg="mod">
          <ac:chgData name="Scott Catlett" userId="b3c64f98-15a1-453a-86c7-d399c1fcc09d" providerId="ADAL" clId="{F7B5067A-90F7-4458-98E9-A454A04DCBEF}" dt="2025-04-02T17:54:03.811" v="9648"/>
          <ac:spMkLst>
            <pc:docMk/>
            <pc:sldMk cId="3476147094" sldId="710"/>
            <ac:spMk id="42" creationId="{FA859A33-408F-50C6-32B6-C08E5CB17419}"/>
          </ac:spMkLst>
        </pc:spChg>
        <pc:spChg chg="mod">
          <ac:chgData name="Scott Catlett" userId="b3c64f98-15a1-453a-86c7-d399c1fcc09d" providerId="ADAL" clId="{F7B5067A-90F7-4458-98E9-A454A04DCBEF}" dt="2025-04-02T17:54:03.811" v="9648"/>
          <ac:spMkLst>
            <pc:docMk/>
            <pc:sldMk cId="3476147094" sldId="710"/>
            <ac:spMk id="43" creationId="{992B9B74-ACE3-7E25-4ACA-1B7DBAB78D17}"/>
          </ac:spMkLst>
        </pc:spChg>
        <pc:spChg chg="mod">
          <ac:chgData name="Scott Catlett" userId="b3c64f98-15a1-453a-86c7-d399c1fcc09d" providerId="ADAL" clId="{F7B5067A-90F7-4458-98E9-A454A04DCBEF}" dt="2025-04-02T17:54:03.811" v="9648"/>
          <ac:spMkLst>
            <pc:docMk/>
            <pc:sldMk cId="3476147094" sldId="710"/>
            <ac:spMk id="44" creationId="{92F1B379-8D51-0235-24E0-7DD15E711BC3}"/>
          </ac:spMkLst>
        </pc:spChg>
        <pc:spChg chg="mod">
          <ac:chgData name="Scott Catlett" userId="b3c64f98-15a1-453a-86c7-d399c1fcc09d" providerId="ADAL" clId="{F7B5067A-90F7-4458-98E9-A454A04DCBEF}" dt="2025-04-02T17:54:03.811" v="9648"/>
          <ac:spMkLst>
            <pc:docMk/>
            <pc:sldMk cId="3476147094" sldId="710"/>
            <ac:spMk id="45" creationId="{DDBC32F9-7C74-32DA-04B9-669C6FD9937C}"/>
          </ac:spMkLst>
        </pc:spChg>
        <pc:spChg chg="mod">
          <ac:chgData name="Scott Catlett" userId="b3c64f98-15a1-453a-86c7-d399c1fcc09d" providerId="ADAL" clId="{F7B5067A-90F7-4458-98E9-A454A04DCBEF}" dt="2025-04-02T17:54:03.811" v="9648"/>
          <ac:spMkLst>
            <pc:docMk/>
            <pc:sldMk cId="3476147094" sldId="710"/>
            <ac:spMk id="46" creationId="{1DB7230E-4F49-8CD4-BD7B-3D4BD91092ED}"/>
          </ac:spMkLst>
        </pc:spChg>
        <pc:spChg chg="add mod">
          <ac:chgData name="Scott Catlett" userId="b3c64f98-15a1-453a-86c7-d399c1fcc09d" providerId="ADAL" clId="{F7B5067A-90F7-4458-98E9-A454A04DCBEF}" dt="2025-04-02T17:54:03.811" v="9648"/>
          <ac:spMkLst>
            <pc:docMk/>
            <pc:sldMk cId="3476147094" sldId="710"/>
            <ac:spMk id="47" creationId="{C7336B29-643F-1E4A-2D9F-C0B266B7ABC5}"/>
          </ac:spMkLst>
        </pc:spChg>
        <pc:spChg chg="add mod">
          <ac:chgData name="Scott Catlett" userId="b3c64f98-15a1-453a-86c7-d399c1fcc09d" providerId="ADAL" clId="{F7B5067A-90F7-4458-98E9-A454A04DCBEF}" dt="2025-04-02T17:54:03.811" v="9648"/>
          <ac:spMkLst>
            <pc:docMk/>
            <pc:sldMk cId="3476147094" sldId="710"/>
            <ac:spMk id="48" creationId="{9731685A-357B-80FD-1C55-763F8BADB9CE}"/>
          </ac:spMkLst>
        </pc:spChg>
        <pc:spChg chg="add mod">
          <ac:chgData name="Scott Catlett" userId="b3c64f98-15a1-453a-86c7-d399c1fcc09d" providerId="ADAL" clId="{F7B5067A-90F7-4458-98E9-A454A04DCBEF}" dt="2025-04-02T17:54:03.811" v="9648"/>
          <ac:spMkLst>
            <pc:docMk/>
            <pc:sldMk cId="3476147094" sldId="710"/>
            <ac:spMk id="49" creationId="{9B08004B-6309-A337-E25E-6BBCE4A32598}"/>
          </ac:spMkLst>
        </pc:spChg>
        <pc:spChg chg="add mod">
          <ac:chgData name="Scott Catlett" userId="b3c64f98-15a1-453a-86c7-d399c1fcc09d" providerId="ADAL" clId="{F7B5067A-90F7-4458-98E9-A454A04DCBEF}" dt="2025-04-02T17:54:03.811" v="9648"/>
          <ac:spMkLst>
            <pc:docMk/>
            <pc:sldMk cId="3476147094" sldId="710"/>
            <ac:spMk id="50" creationId="{1285F6EF-EE7E-DC7C-8D1C-3DE1DEBA3EED}"/>
          </ac:spMkLst>
        </pc:spChg>
        <pc:spChg chg="mod">
          <ac:chgData name="Scott Catlett" userId="b3c64f98-15a1-453a-86c7-d399c1fcc09d" providerId="ADAL" clId="{F7B5067A-90F7-4458-98E9-A454A04DCBEF}" dt="2025-04-02T17:54:06.156" v="9649"/>
          <ac:spMkLst>
            <pc:docMk/>
            <pc:sldMk cId="3476147094" sldId="710"/>
            <ac:spMk id="53" creationId="{F86639A5-1CBA-17A3-0875-663141ADAF90}"/>
          </ac:spMkLst>
        </pc:spChg>
        <pc:spChg chg="mod">
          <ac:chgData name="Scott Catlett" userId="b3c64f98-15a1-453a-86c7-d399c1fcc09d" providerId="ADAL" clId="{F7B5067A-90F7-4458-98E9-A454A04DCBEF}" dt="2025-04-02T17:54:06.156" v="9649"/>
          <ac:spMkLst>
            <pc:docMk/>
            <pc:sldMk cId="3476147094" sldId="710"/>
            <ac:spMk id="54" creationId="{F25268AA-5E17-CAD3-5DE2-7A329950EB09}"/>
          </ac:spMkLst>
        </pc:spChg>
        <pc:spChg chg="mod">
          <ac:chgData name="Scott Catlett" userId="b3c64f98-15a1-453a-86c7-d399c1fcc09d" providerId="ADAL" clId="{F7B5067A-90F7-4458-98E9-A454A04DCBEF}" dt="2025-04-02T17:54:06.156" v="9649"/>
          <ac:spMkLst>
            <pc:docMk/>
            <pc:sldMk cId="3476147094" sldId="710"/>
            <ac:spMk id="55" creationId="{56A80BB4-C403-12B2-DBBA-4A61FE6D44EC}"/>
          </ac:spMkLst>
        </pc:spChg>
        <pc:spChg chg="mod">
          <ac:chgData name="Scott Catlett" userId="b3c64f98-15a1-453a-86c7-d399c1fcc09d" providerId="ADAL" clId="{F7B5067A-90F7-4458-98E9-A454A04DCBEF}" dt="2025-04-02T17:54:06.156" v="9649"/>
          <ac:spMkLst>
            <pc:docMk/>
            <pc:sldMk cId="3476147094" sldId="710"/>
            <ac:spMk id="56" creationId="{18FCC30B-9B47-9C88-CF20-E0A0BF5B6C22}"/>
          </ac:spMkLst>
        </pc:spChg>
        <pc:spChg chg="mod">
          <ac:chgData name="Scott Catlett" userId="b3c64f98-15a1-453a-86c7-d399c1fcc09d" providerId="ADAL" clId="{F7B5067A-90F7-4458-98E9-A454A04DCBEF}" dt="2025-04-02T17:54:06.156" v="9649"/>
          <ac:spMkLst>
            <pc:docMk/>
            <pc:sldMk cId="3476147094" sldId="710"/>
            <ac:spMk id="57" creationId="{8A1C9F3B-3DF3-C11C-1B27-1580E928BE40}"/>
          </ac:spMkLst>
        </pc:spChg>
        <pc:spChg chg="mod">
          <ac:chgData name="Scott Catlett" userId="b3c64f98-15a1-453a-86c7-d399c1fcc09d" providerId="ADAL" clId="{F7B5067A-90F7-4458-98E9-A454A04DCBEF}" dt="2025-04-02T17:54:06.156" v="9649"/>
          <ac:spMkLst>
            <pc:docMk/>
            <pc:sldMk cId="3476147094" sldId="710"/>
            <ac:spMk id="58" creationId="{CFD0B85A-6A15-EAF0-C399-E8F40CA7AAE9}"/>
          </ac:spMkLst>
        </pc:spChg>
        <pc:spChg chg="mod">
          <ac:chgData name="Scott Catlett" userId="b3c64f98-15a1-453a-86c7-d399c1fcc09d" providerId="ADAL" clId="{F7B5067A-90F7-4458-98E9-A454A04DCBEF}" dt="2025-04-02T17:54:06.156" v="9649"/>
          <ac:spMkLst>
            <pc:docMk/>
            <pc:sldMk cId="3476147094" sldId="710"/>
            <ac:spMk id="59" creationId="{E6145F37-5F97-36DA-6ED6-0847DEE7FF9D}"/>
          </ac:spMkLst>
        </pc:spChg>
        <pc:spChg chg="mod">
          <ac:chgData name="Scott Catlett" userId="b3c64f98-15a1-453a-86c7-d399c1fcc09d" providerId="ADAL" clId="{F7B5067A-90F7-4458-98E9-A454A04DCBEF}" dt="2025-04-02T17:54:06.156" v="9649"/>
          <ac:spMkLst>
            <pc:docMk/>
            <pc:sldMk cId="3476147094" sldId="710"/>
            <ac:spMk id="60" creationId="{51FDB975-2820-7EEB-C0F9-E6CD01070C0F}"/>
          </ac:spMkLst>
        </pc:spChg>
        <pc:spChg chg="mod">
          <ac:chgData name="Scott Catlett" userId="b3c64f98-15a1-453a-86c7-d399c1fcc09d" providerId="ADAL" clId="{F7B5067A-90F7-4458-98E9-A454A04DCBEF}" dt="2025-04-02T17:54:06.156" v="9649"/>
          <ac:spMkLst>
            <pc:docMk/>
            <pc:sldMk cId="3476147094" sldId="710"/>
            <ac:spMk id="61" creationId="{97D441B1-D1A6-5805-F651-1F3DB1A88806}"/>
          </ac:spMkLst>
        </pc:spChg>
        <pc:spChg chg="mod">
          <ac:chgData name="Scott Catlett" userId="b3c64f98-15a1-453a-86c7-d399c1fcc09d" providerId="ADAL" clId="{F7B5067A-90F7-4458-98E9-A454A04DCBEF}" dt="2025-04-02T17:54:06.156" v="9649"/>
          <ac:spMkLst>
            <pc:docMk/>
            <pc:sldMk cId="3476147094" sldId="710"/>
            <ac:spMk id="62" creationId="{015F6F85-ACCD-E11F-60FF-535EA2F17572}"/>
          </ac:spMkLst>
        </pc:spChg>
        <pc:spChg chg="mod">
          <ac:chgData name="Scott Catlett" userId="b3c64f98-15a1-453a-86c7-d399c1fcc09d" providerId="ADAL" clId="{F7B5067A-90F7-4458-98E9-A454A04DCBEF}" dt="2025-04-02T17:54:06.156" v="9649"/>
          <ac:spMkLst>
            <pc:docMk/>
            <pc:sldMk cId="3476147094" sldId="710"/>
            <ac:spMk id="63" creationId="{5AE93950-9555-BB03-D2E4-C95C9625B52C}"/>
          </ac:spMkLst>
        </pc:spChg>
        <pc:spChg chg="mod">
          <ac:chgData name="Scott Catlett" userId="b3c64f98-15a1-453a-86c7-d399c1fcc09d" providerId="ADAL" clId="{F7B5067A-90F7-4458-98E9-A454A04DCBEF}" dt="2025-04-02T17:54:06.156" v="9649"/>
          <ac:spMkLst>
            <pc:docMk/>
            <pc:sldMk cId="3476147094" sldId="710"/>
            <ac:spMk id="64" creationId="{F8362419-D2A0-EB9D-809A-4D4E2F7B0DFD}"/>
          </ac:spMkLst>
        </pc:spChg>
        <pc:spChg chg="mod">
          <ac:chgData name="Scott Catlett" userId="b3c64f98-15a1-453a-86c7-d399c1fcc09d" providerId="ADAL" clId="{F7B5067A-90F7-4458-98E9-A454A04DCBEF}" dt="2025-04-02T17:54:06.156" v="9649"/>
          <ac:spMkLst>
            <pc:docMk/>
            <pc:sldMk cId="3476147094" sldId="710"/>
            <ac:spMk id="65" creationId="{297B1AF7-D2FC-2378-02DE-445949793C66}"/>
          </ac:spMkLst>
        </pc:spChg>
        <pc:spChg chg="mod">
          <ac:chgData name="Scott Catlett" userId="b3c64f98-15a1-453a-86c7-d399c1fcc09d" providerId="ADAL" clId="{F7B5067A-90F7-4458-98E9-A454A04DCBEF}" dt="2025-04-02T17:54:06.156" v="9649"/>
          <ac:spMkLst>
            <pc:docMk/>
            <pc:sldMk cId="3476147094" sldId="710"/>
            <ac:spMk id="66" creationId="{656CF640-554F-6026-BFBA-02A2114E3A72}"/>
          </ac:spMkLst>
        </pc:spChg>
        <pc:spChg chg="mod">
          <ac:chgData name="Scott Catlett" userId="b3c64f98-15a1-453a-86c7-d399c1fcc09d" providerId="ADAL" clId="{F7B5067A-90F7-4458-98E9-A454A04DCBEF}" dt="2025-04-02T17:54:06.156" v="9649"/>
          <ac:spMkLst>
            <pc:docMk/>
            <pc:sldMk cId="3476147094" sldId="710"/>
            <ac:spMk id="67" creationId="{028420B8-C8E6-E0B8-38BE-08578DDE918D}"/>
          </ac:spMkLst>
        </pc:spChg>
        <pc:spChg chg="mod">
          <ac:chgData name="Scott Catlett" userId="b3c64f98-15a1-453a-86c7-d399c1fcc09d" providerId="ADAL" clId="{F7B5067A-90F7-4458-98E9-A454A04DCBEF}" dt="2025-04-02T17:54:06.156" v="9649"/>
          <ac:spMkLst>
            <pc:docMk/>
            <pc:sldMk cId="3476147094" sldId="710"/>
            <ac:spMk id="68" creationId="{DFC29353-B842-C11B-8334-D19591592A95}"/>
          </ac:spMkLst>
        </pc:spChg>
        <pc:spChg chg="mod">
          <ac:chgData name="Scott Catlett" userId="b3c64f98-15a1-453a-86c7-d399c1fcc09d" providerId="ADAL" clId="{F7B5067A-90F7-4458-98E9-A454A04DCBEF}" dt="2025-04-02T17:54:06.156" v="9649"/>
          <ac:spMkLst>
            <pc:docMk/>
            <pc:sldMk cId="3476147094" sldId="710"/>
            <ac:spMk id="69" creationId="{626C5ECC-03E7-75C6-F594-72E460A3F6E7}"/>
          </ac:spMkLst>
        </pc:spChg>
        <pc:spChg chg="mod">
          <ac:chgData name="Scott Catlett" userId="b3c64f98-15a1-453a-86c7-d399c1fcc09d" providerId="ADAL" clId="{F7B5067A-90F7-4458-98E9-A454A04DCBEF}" dt="2025-04-02T17:54:06.156" v="9649"/>
          <ac:spMkLst>
            <pc:docMk/>
            <pc:sldMk cId="3476147094" sldId="710"/>
            <ac:spMk id="70" creationId="{82866B73-2F60-BF7C-BDF1-81C1332CF59D}"/>
          </ac:spMkLst>
        </pc:spChg>
        <pc:spChg chg="mod">
          <ac:chgData name="Scott Catlett" userId="b3c64f98-15a1-453a-86c7-d399c1fcc09d" providerId="ADAL" clId="{F7B5067A-90F7-4458-98E9-A454A04DCBEF}" dt="2025-04-02T17:54:06.156" v="9649"/>
          <ac:spMkLst>
            <pc:docMk/>
            <pc:sldMk cId="3476147094" sldId="710"/>
            <ac:spMk id="71" creationId="{120DED37-33D6-2D24-A9B9-6C6B4C547EF6}"/>
          </ac:spMkLst>
        </pc:spChg>
        <pc:spChg chg="mod">
          <ac:chgData name="Scott Catlett" userId="b3c64f98-15a1-453a-86c7-d399c1fcc09d" providerId="ADAL" clId="{F7B5067A-90F7-4458-98E9-A454A04DCBEF}" dt="2025-04-02T17:54:06.156" v="9649"/>
          <ac:spMkLst>
            <pc:docMk/>
            <pc:sldMk cId="3476147094" sldId="710"/>
            <ac:spMk id="72" creationId="{34CE948C-E441-1751-8256-99F3B4876E74}"/>
          </ac:spMkLst>
        </pc:spChg>
        <pc:spChg chg="mod">
          <ac:chgData name="Scott Catlett" userId="b3c64f98-15a1-453a-86c7-d399c1fcc09d" providerId="ADAL" clId="{F7B5067A-90F7-4458-98E9-A454A04DCBEF}" dt="2025-04-02T17:54:06.156" v="9649"/>
          <ac:spMkLst>
            <pc:docMk/>
            <pc:sldMk cId="3476147094" sldId="710"/>
            <ac:spMk id="73" creationId="{617BD83D-859D-EB4E-D808-2E3061F79338}"/>
          </ac:spMkLst>
        </pc:spChg>
        <pc:spChg chg="mod">
          <ac:chgData name="Scott Catlett" userId="b3c64f98-15a1-453a-86c7-d399c1fcc09d" providerId="ADAL" clId="{F7B5067A-90F7-4458-98E9-A454A04DCBEF}" dt="2025-04-02T17:54:06.156" v="9649"/>
          <ac:spMkLst>
            <pc:docMk/>
            <pc:sldMk cId="3476147094" sldId="710"/>
            <ac:spMk id="74" creationId="{248F4E69-FCB5-72D3-B859-A53404F855CA}"/>
          </ac:spMkLst>
        </pc:spChg>
        <pc:spChg chg="mod">
          <ac:chgData name="Scott Catlett" userId="b3c64f98-15a1-453a-86c7-d399c1fcc09d" providerId="ADAL" clId="{F7B5067A-90F7-4458-98E9-A454A04DCBEF}" dt="2025-04-02T17:54:06.156" v="9649"/>
          <ac:spMkLst>
            <pc:docMk/>
            <pc:sldMk cId="3476147094" sldId="710"/>
            <ac:spMk id="75" creationId="{4C6ED81F-5F48-9B66-EAEB-750C53B5E25E}"/>
          </ac:spMkLst>
        </pc:spChg>
        <pc:spChg chg="mod">
          <ac:chgData name="Scott Catlett" userId="b3c64f98-15a1-453a-86c7-d399c1fcc09d" providerId="ADAL" clId="{F7B5067A-90F7-4458-98E9-A454A04DCBEF}" dt="2025-04-02T17:54:06.156" v="9649"/>
          <ac:spMkLst>
            <pc:docMk/>
            <pc:sldMk cId="3476147094" sldId="710"/>
            <ac:spMk id="76" creationId="{33D00910-AC6E-25D9-2563-5D588BCAE84E}"/>
          </ac:spMkLst>
        </pc:spChg>
        <pc:spChg chg="mod">
          <ac:chgData name="Scott Catlett" userId="b3c64f98-15a1-453a-86c7-d399c1fcc09d" providerId="ADAL" clId="{F7B5067A-90F7-4458-98E9-A454A04DCBEF}" dt="2025-04-02T17:54:06.156" v="9649"/>
          <ac:spMkLst>
            <pc:docMk/>
            <pc:sldMk cId="3476147094" sldId="710"/>
            <ac:spMk id="77" creationId="{910FCC0D-4059-E0EE-8070-71D6E93CA916}"/>
          </ac:spMkLst>
        </pc:spChg>
        <pc:spChg chg="mod">
          <ac:chgData name="Scott Catlett" userId="b3c64f98-15a1-453a-86c7-d399c1fcc09d" providerId="ADAL" clId="{F7B5067A-90F7-4458-98E9-A454A04DCBEF}" dt="2025-04-02T17:54:06.156" v="9649"/>
          <ac:spMkLst>
            <pc:docMk/>
            <pc:sldMk cId="3476147094" sldId="710"/>
            <ac:spMk id="78" creationId="{B5939338-3B4B-A4FB-686E-0CB6044AC8E8}"/>
          </ac:spMkLst>
        </pc:spChg>
        <pc:spChg chg="mod">
          <ac:chgData name="Scott Catlett" userId="b3c64f98-15a1-453a-86c7-d399c1fcc09d" providerId="ADAL" clId="{F7B5067A-90F7-4458-98E9-A454A04DCBEF}" dt="2025-04-02T17:54:06.156" v="9649"/>
          <ac:spMkLst>
            <pc:docMk/>
            <pc:sldMk cId="3476147094" sldId="710"/>
            <ac:spMk id="79" creationId="{7B4B8BE5-6359-FA75-5F71-91DDB5D24877}"/>
          </ac:spMkLst>
        </pc:spChg>
        <pc:spChg chg="mod">
          <ac:chgData name="Scott Catlett" userId="b3c64f98-15a1-453a-86c7-d399c1fcc09d" providerId="ADAL" clId="{F7B5067A-90F7-4458-98E9-A454A04DCBEF}" dt="2025-04-02T17:54:06.156" v="9649"/>
          <ac:spMkLst>
            <pc:docMk/>
            <pc:sldMk cId="3476147094" sldId="710"/>
            <ac:spMk id="80" creationId="{DC435AFD-AA33-D9CF-5BF5-927C47FC855D}"/>
          </ac:spMkLst>
        </pc:spChg>
        <pc:spChg chg="mod">
          <ac:chgData name="Scott Catlett" userId="b3c64f98-15a1-453a-86c7-d399c1fcc09d" providerId="ADAL" clId="{F7B5067A-90F7-4458-98E9-A454A04DCBEF}" dt="2025-04-02T17:54:06.156" v="9649"/>
          <ac:spMkLst>
            <pc:docMk/>
            <pc:sldMk cId="3476147094" sldId="710"/>
            <ac:spMk id="81" creationId="{88CB613C-2495-EA39-C409-847062C593D8}"/>
          </ac:spMkLst>
        </pc:spChg>
        <pc:spChg chg="mod">
          <ac:chgData name="Scott Catlett" userId="b3c64f98-15a1-453a-86c7-d399c1fcc09d" providerId="ADAL" clId="{F7B5067A-90F7-4458-98E9-A454A04DCBEF}" dt="2025-04-02T17:54:06.156" v="9649"/>
          <ac:spMkLst>
            <pc:docMk/>
            <pc:sldMk cId="3476147094" sldId="710"/>
            <ac:spMk id="82" creationId="{3B0E132D-1BC9-8BC8-113A-1F9561266F55}"/>
          </ac:spMkLst>
        </pc:spChg>
        <pc:spChg chg="mod">
          <ac:chgData name="Scott Catlett" userId="b3c64f98-15a1-453a-86c7-d399c1fcc09d" providerId="ADAL" clId="{F7B5067A-90F7-4458-98E9-A454A04DCBEF}" dt="2025-04-02T17:54:06.156" v="9649"/>
          <ac:spMkLst>
            <pc:docMk/>
            <pc:sldMk cId="3476147094" sldId="710"/>
            <ac:spMk id="83" creationId="{A8D226BE-6BCE-F55F-3DED-BCC0FEA549AE}"/>
          </ac:spMkLst>
        </pc:spChg>
        <pc:spChg chg="mod">
          <ac:chgData name="Scott Catlett" userId="b3c64f98-15a1-453a-86c7-d399c1fcc09d" providerId="ADAL" clId="{F7B5067A-90F7-4458-98E9-A454A04DCBEF}" dt="2025-04-02T17:54:06.156" v="9649"/>
          <ac:spMkLst>
            <pc:docMk/>
            <pc:sldMk cId="3476147094" sldId="710"/>
            <ac:spMk id="84" creationId="{39BCA8B8-520E-7815-C02F-9EED99130BF7}"/>
          </ac:spMkLst>
        </pc:spChg>
        <pc:spChg chg="mod">
          <ac:chgData name="Scott Catlett" userId="b3c64f98-15a1-453a-86c7-d399c1fcc09d" providerId="ADAL" clId="{F7B5067A-90F7-4458-98E9-A454A04DCBEF}" dt="2025-04-02T17:54:06.156" v="9649"/>
          <ac:spMkLst>
            <pc:docMk/>
            <pc:sldMk cId="3476147094" sldId="710"/>
            <ac:spMk id="85" creationId="{073B7025-A741-FA18-BD96-E4FCB49023CE}"/>
          </ac:spMkLst>
        </pc:spChg>
        <pc:spChg chg="add mod">
          <ac:chgData name="Scott Catlett" userId="b3c64f98-15a1-453a-86c7-d399c1fcc09d" providerId="ADAL" clId="{F7B5067A-90F7-4458-98E9-A454A04DCBEF}" dt="2025-04-02T17:54:06.156" v="9649"/>
          <ac:spMkLst>
            <pc:docMk/>
            <pc:sldMk cId="3476147094" sldId="710"/>
            <ac:spMk id="86" creationId="{A02F75D2-0117-59F5-5FB9-82E58727D666}"/>
          </ac:spMkLst>
        </pc:spChg>
        <pc:spChg chg="add mod">
          <ac:chgData name="Scott Catlett" userId="b3c64f98-15a1-453a-86c7-d399c1fcc09d" providerId="ADAL" clId="{F7B5067A-90F7-4458-98E9-A454A04DCBEF}" dt="2025-04-02T17:54:06.156" v="9649"/>
          <ac:spMkLst>
            <pc:docMk/>
            <pc:sldMk cId="3476147094" sldId="710"/>
            <ac:spMk id="87" creationId="{FFD01F36-A8E2-58A4-70BF-BA7D12FACBDF}"/>
          </ac:spMkLst>
        </pc:spChg>
        <pc:spChg chg="add mod">
          <ac:chgData name="Scott Catlett" userId="b3c64f98-15a1-453a-86c7-d399c1fcc09d" providerId="ADAL" clId="{F7B5067A-90F7-4458-98E9-A454A04DCBEF}" dt="2025-04-02T17:54:06.156" v="9649"/>
          <ac:spMkLst>
            <pc:docMk/>
            <pc:sldMk cId="3476147094" sldId="710"/>
            <ac:spMk id="88" creationId="{0A984247-D01A-810F-596C-765F2AEC7B1A}"/>
          </ac:spMkLst>
        </pc:spChg>
        <pc:spChg chg="add mod">
          <ac:chgData name="Scott Catlett" userId="b3c64f98-15a1-453a-86c7-d399c1fcc09d" providerId="ADAL" clId="{F7B5067A-90F7-4458-98E9-A454A04DCBEF}" dt="2025-04-02T17:54:06.156" v="9649"/>
          <ac:spMkLst>
            <pc:docMk/>
            <pc:sldMk cId="3476147094" sldId="710"/>
            <ac:spMk id="89" creationId="{5FFF0BD4-AE25-8517-6964-8790B9FDC9B7}"/>
          </ac:spMkLst>
        </pc:spChg>
        <pc:spChg chg="mod">
          <ac:chgData name="Scott Catlett" userId="b3c64f98-15a1-453a-86c7-d399c1fcc09d" providerId="ADAL" clId="{F7B5067A-90F7-4458-98E9-A454A04DCBEF}" dt="2025-04-02T17:54:06.986" v="9650"/>
          <ac:spMkLst>
            <pc:docMk/>
            <pc:sldMk cId="3476147094" sldId="710"/>
            <ac:spMk id="92" creationId="{5F4CC0B4-5D93-4446-AC04-2B3D2CB329C3}"/>
          </ac:spMkLst>
        </pc:spChg>
        <pc:spChg chg="mod">
          <ac:chgData name="Scott Catlett" userId="b3c64f98-15a1-453a-86c7-d399c1fcc09d" providerId="ADAL" clId="{F7B5067A-90F7-4458-98E9-A454A04DCBEF}" dt="2025-04-02T17:54:06.986" v="9650"/>
          <ac:spMkLst>
            <pc:docMk/>
            <pc:sldMk cId="3476147094" sldId="710"/>
            <ac:spMk id="93" creationId="{D81F280C-6025-BB8E-1212-A82CA6C0F37F}"/>
          </ac:spMkLst>
        </pc:spChg>
        <pc:spChg chg="mod">
          <ac:chgData name="Scott Catlett" userId="b3c64f98-15a1-453a-86c7-d399c1fcc09d" providerId="ADAL" clId="{F7B5067A-90F7-4458-98E9-A454A04DCBEF}" dt="2025-04-02T17:54:06.986" v="9650"/>
          <ac:spMkLst>
            <pc:docMk/>
            <pc:sldMk cId="3476147094" sldId="710"/>
            <ac:spMk id="94" creationId="{0E90D63D-D38E-0562-A7A0-3C2BEB197AC3}"/>
          </ac:spMkLst>
        </pc:spChg>
        <pc:spChg chg="mod">
          <ac:chgData name="Scott Catlett" userId="b3c64f98-15a1-453a-86c7-d399c1fcc09d" providerId="ADAL" clId="{F7B5067A-90F7-4458-98E9-A454A04DCBEF}" dt="2025-04-02T17:54:06.986" v="9650"/>
          <ac:spMkLst>
            <pc:docMk/>
            <pc:sldMk cId="3476147094" sldId="710"/>
            <ac:spMk id="95" creationId="{55A68944-8162-ECF8-7387-2B5325A85014}"/>
          </ac:spMkLst>
        </pc:spChg>
        <pc:spChg chg="mod">
          <ac:chgData name="Scott Catlett" userId="b3c64f98-15a1-453a-86c7-d399c1fcc09d" providerId="ADAL" clId="{F7B5067A-90F7-4458-98E9-A454A04DCBEF}" dt="2025-04-02T17:54:06.986" v="9650"/>
          <ac:spMkLst>
            <pc:docMk/>
            <pc:sldMk cId="3476147094" sldId="710"/>
            <ac:spMk id="96" creationId="{B2F395A8-F20A-9725-9D30-761967125B48}"/>
          </ac:spMkLst>
        </pc:spChg>
        <pc:spChg chg="mod">
          <ac:chgData name="Scott Catlett" userId="b3c64f98-15a1-453a-86c7-d399c1fcc09d" providerId="ADAL" clId="{F7B5067A-90F7-4458-98E9-A454A04DCBEF}" dt="2025-04-02T17:54:06.986" v="9650"/>
          <ac:spMkLst>
            <pc:docMk/>
            <pc:sldMk cId="3476147094" sldId="710"/>
            <ac:spMk id="97" creationId="{1D35A606-A020-5A6D-9902-BFB808F7AC10}"/>
          </ac:spMkLst>
        </pc:spChg>
        <pc:spChg chg="mod">
          <ac:chgData name="Scott Catlett" userId="b3c64f98-15a1-453a-86c7-d399c1fcc09d" providerId="ADAL" clId="{F7B5067A-90F7-4458-98E9-A454A04DCBEF}" dt="2025-04-02T17:54:06.986" v="9650"/>
          <ac:spMkLst>
            <pc:docMk/>
            <pc:sldMk cId="3476147094" sldId="710"/>
            <ac:spMk id="98" creationId="{BAEF5F0A-1EC2-65DF-37A7-4929506E8F64}"/>
          </ac:spMkLst>
        </pc:spChg>
        <pc:spChg chg="mod">
          <ac:chgData name="Scott Catlett" userId="b3c64f98-15a1-453a-86c7-d399c1fcc09d" providerId="ADAL" clId="{F7B5067A-90F7-4458-98E9-A454A04DCBEF}" dt="2025-04-02T17:54:06.986" v="9650"/>
          <ac:spMkLst>
            <pc:docMk/>
            <pc:sldMk cId="3476147094" sldId="710"/>
            <ac:spMk id="99" creationId="{24B00968-1426-F723-E298-F203CBFE1811}"/>
          </ac:spMkLst>
        </pc:spChg>
        <pc:spChg chg="mod">
          <ac:chgData name="Scott Catlett" userId="b3c64f98-15a1-453a-86c7-d399c1fcc09d" providerId="ADAL" clId="{F7B5067A-90F7-4458-98E9-A454A04DCBEF}" dt="2025-04-02T17:54:06.986" v="9650"/>
          <ac:spMkLst>
            <pc:docMk/>
            <pc:sldMk cId="3476147094" sldId="710"/>
            <ac:spMk id="100" creationId="{98B1BEA3-8942-9F0A-4345-42FF9FFAD69F}"/>
          </ac:spMkLst>
        </pc:spChg>
        <pc:spChg chg="mod">
          <ac:chgData name="Scott Catlett" userId="b3c64f98-15a1-453a-86c7-d399c1fcc09d" providerId="ADAL" clId="{F7B5067A-90F7-4458-98E9-A454A04DCBEF}" dt="2025-04-02T17:54:06.986" v="9650"/>
          <ac:spMkLst>
            <pc:docMk/>
            <pc:sldMk cId="3476147094" sldId="710"/>
            <ac:spMk id="101" creationId="{CD3C6AC3-4B9D-9AA7-7D3D-7261359348A9}"/>
          </ac:spMkLst>
        </pc:spChg>
        <pc:spChg chg="mod">
          <ac:chgData name="Scott Catlett" userId="b3c64f98-15a1-453a-86c7-d399c1fcc09d" providerId="ADAL" clId="{F7B5067A-90F7-4458-98E9-A454A04DCBEF}" dt="2025-04-02T17:54:06.986" v="9650"/>
          <ac:spMkLst>
            <pc:docMk/>
            <pc:sldMk cId="3476147094" sldId="710"/>
            <ac:spMk id="102" creationId="{5C36E14F-6C6C-CF56-95F8-FF2F2B6C0BE3}"/>
          </ac:spMkLst>
        </pc:spChg>
        <pc:spChg chg="mod">
          <ac:chgData name="Scott Catlett" userId="b3c64f98-15a1-453a-86c7-d399c1fcc09d" providerId="ADAL" clId="{F7B5067A-90F7-4458-98E9-A454A04DCBEF}" dt="2025-04-02T17:54:06.986" v="9650"/>
          <ac:spMkLst>
            <pc:docMk/>
            <pc:sldMk cId="3476147094" sldId="710"/>
            <ac:spMk id="103" creationId="{F8461DAC-143F-88AA-0B29-BB390098074A}"/>
          </ac:spMkLst>
        </pc:spChg>
        <pc:spChg chg="mod">
          <ac:chgData name="Scott Catlett" userId="b3c64f98-15a1-453a-86c7-d399c1fcc09d" providerId="ADAL" clId="{F7B5067A-90F7-4458-98E9-A454A04DCBEF}" dt="2025-04-02T17:54:06.986" v="9650"/>
          <ac:spMkLst>
            <pc:docMk/>
            <pc:sldMk cId="3476147094" sldId="710"/>
            <ac:spMk id="104" creationId="{A3F62144-7BBF-98F3-02FE-436DBD7938B7}"/>
          </ac:spMkLst>
        </pc:spChg>
        <pc:spChg chg="mod">
          <ac:chgData name="Scott Catlett" userId="b3c64f98-15a1-453a-86c7-d399c1fcc09d" providerId="ADAL" clId="{F7B5067A-90F7-4458-98E9-A454A04DCBEF}" dt="2025-04-02T17:54:06.986" v="9650"/>
          <ac:spMkLst>
            <pc:docMk/>
            <pc:sldMk cId="3476147094" sldId="710"/>
            <ac:spMk id="105" creationId="{C9A4F4CE-BA82-8C45-4226-FDEA33E156D0}"/>
          </ac:spMkLst>
        </pc:spChg>
        <pc:spChg chg="mod">
          <ac:chgData name="Scott Catlett" userId="b3c64f98-15a1-453a-86c7-d399c1fcc09d" providerId="ADAL" clId="{F7B5067A-90F7-4458-98E9-A454A04DCBEF}" dt="2025-04-02T17:54:06.986" v="9650"/>
          <ac:spMkLst>
            <pc:docMk/>
            <pc:sldMk cId="3476147094" sldId="710"/>
            <ac:spMk id="106" creationId="{C2B36004-31B1-8493-FAA0-A38D3C3BEC28}"/>
          </ac:spMkLst>
        </pc:spChg>
        <pc:spChg chg="mod">
          <ac:chgData name="Scott Catlett" userId="b3c64f98-15a1-453a-86c7-d399c1fcc09d" providerId="ADAL" clId="{F7B5067A-90F7-4458-98E9-A454A04DCBEF}" dt="2025-04-02T17:54:06.986" v="9650"/>
          <ac:spMkLst>
            <pc:docMk/>
            <pc:sldMk cId="3476147094" sldId="710"/>
            <ac:spMk id="107" creationId="{9CB39410-FA1C-A820-DDAF-38BD7DD3C408}"/>
          </ac:spMkLst>
        </pc:spChg>
        <pc:spChg chg="mod">
          <ac:chgData name="Scott Catlett" userId="b3c64f98-15a1-453a-86c7-d399c1fcc09d" providerId="ADAL" clId="{F7B5067A-90F7-4458-98E9-A454A04DCBEF}" dt="2025-04-02T17:54:06.986" v="9650"/>
          <ac:spMkLst>
            <pc:docMk/>
            <pc:sldMk cId="3476147094" sldId="710"/>
            <ac:spMk id="108" creationId="{214B9610-8363-E9F4-D0AE-B619336C9527}"/>
          </ac:spMkLst>
        </pc:spChg>
        <pc:spChg chg="mod">
          <ac:chgData name="Scott Catlett" userId="b3c64f98-15a1-453a-86c7-d399c1fcc09d" providerId="ADAL" clId="{F7B5067A-90F7-4458-98E9-A454A04DCBEF}" dt="2025-04-02T17:54:06.986" v="9650"/>
          <ac:spMkLst>
            <pc:docMk/>
            <pc:sldMk cId="3476147094" sldId="710"/>
            <ac:spMk id="109" creationId="{79DBCD5D-AEE7-9A2D-ACDE-DDE11B514A5C}"/>
          </ac:spMkLst>
        </pc:spChg>
        <pc:spChg chg="mod">
          <ac:chgData name="Scott Catlett" userId="b3c64f98-15a1-453a-86c7-d399c1fcc09d" providerId="ADAL" clId="{F7B5067A-90F7-4458-98E9-A454A04DCBEF}" dt="2025-04-02T17:54:06.986" v="9650"/>
          <ac:spMkLst>
            <pc:docMk/>
            <pc:sldMk cId="3476147094" sldId="710"/>
            <ac:spMk id="110" creationId="{590D40D2-446A-DEA4-7082-E34191FDAFA3}"/>
          </ac:spMkLst>
        </pc:spChg>
        <pc:spChg chg="mod">
          <ac:chgData name="Scott Catlett" userId="b3c64f98-15a1-453a-86c7-d399c1fcc09d" providerId="ADAL" clId="{F7B5067A-90F7-4458-98E9-A454A04DCBEF}" dt="2025-04-02T17:54:06.986" v="9650"/>
          <ac:spMkLst>
            <pc:docMk/>
            <pc:sldMk cId="3476147094" sldId="710"/>
            <ac:spMk id="111" creationId="{7B7205AF-B1E8-63A2-50F9-E8EF5F4EC8D8}"/>
          </ac:spMkLst>
        </pc:spChg>
        <pc:spChg chg="mod">
          <ac:chgData name="Scott Catlett" userId="b3c64f98-15a1-453a-86c7-d399c1fcc09d" providerId="ADAL" clId="{F7B5067A-90F7-4458-98E9-A454A04DCBEF}" dt="2025-04-02T17:54:06.986" v="9650"/>
          <ac:spMkLst>
            <pc:docMk/>
            <pc:sldMk cId="3476147094" sldId="710"/>
            <ac:spMk id="112" creationId="{36985531-5FBD-C938-08BB-2FD6A623A3A0}"/>
          </ac:spMkLst>
        </pc:spChg>
        <pc:spChg chg="mod">
          <ac:chgData name="Scott Catlett" userId="b3c64f98-15a1-453a-86c7-d399c1fcc09d" providerId="ADAL" clId="{F7B5067A-90F7-4458-98E9-A454A04DCBEF}" dt="2025-04-02T17:54:06.986" v="9650"/>
          <ac:spMkLst>
            <pc:docMk/>
            <pc:sldMk cId="3476147094" sldId="710"/>
            <ac:spMk id="113" creationId="{EC476E15-B371-F6BA-EA38-9B99D048A3D0}"/>
          </ac:spMkLst>
        </pc:spChg>
        <pc:spChg chg="mod">
          <ac:chgData name="Scott Catlett" userId="b3c64f98-15a1-453a-86c7-d399c1fcc09d" providerId="ADAL" clId="{F7B5067A-90F7-4458-98E9-A454A04DCBEF}" dt="2025-04-02T17:54:06.986" v="9650"/>
          <ac:spMkLst>
            <pc:docMk/>
            <pc:sldMk cId="3476147094" sldId="710"/>
            <ac:spMk id="114" creationId="{ED3C516F-D7D8-B0B7-DB43-3DABD9FC6B58}"/>
          </ac:spMkLst>
        </pc:spChg>
        <pc:spChg chg="mod">
          <ac:chgData name="Scott Catlett" userId="b3c64f98-15a1-453a-86c7-d399c1fcc09d" providerId="ADAL" clId="{F7B5067A-90F7-4458-98E9-A454A04DCBEF}" dt="2025-04-02T17:54:06.986" v="9650"/>
          <ac:spMkLst>
            <pc:docMk/>
            <pc:sldMk cId="3476147094" sldId="710"/>
            <ac:spMk id="115" creationId="{BCEB8519-4090-52D9-899B-BD165A3D4B9E}"/>
          </ac:spMkLst>
        </pc:spChg>
        <pc:spChg chg="mod">
          <ac:chgData name="Scott Catlett" userId="b3c64f98-15a1-453a-86c7-d399c1fcc09d" providerId="ADAL" clId="{F7B5067A-90F7-4458-98E9-A454A04DCBEF}" dt="2025-04-02T17:54:06.986" v="9650"/>
          <ac:spMkLst>
            <pc:docMk/>
            <pc:sldMk cId="3476147094" sldId="710"/>
            <ac:spMk id="116" creationId="{54780CD2-AEB1-127C-15A7-1995F39D8915}"/>
          </ac:spMkLst>
        </pc:spChg>
        <pc:spChg chg="mod">
          <ac:chgData name="Scott Catlett" userId="b3c64f98-15a1-453a-86c7-d399c1fcc09d" providerId="ADAL" clId="{F7B5067A-90F7-4458-98E9-A454A04DCBEF}" dt="2025-04-02T17:54:06.986" v="9650"/>
          <ac:spMkLst>
            <pc:docMk/>
            <pc:sldMk cId="3476147094" sldId="710"/>
            <ac:spMk id="117" creationId="{28527EC3-2477-87D7-03FB-0CE022762299}"/>
          </ac:spMkLst>
        </pc:spChg>
        <pc:spChg chg="mod">
          <ac:chgData name="Scott Catlett" userId="b3c64f98-15a1-453a-86c7-d399c1fcc09d" providerId="ADAL" clId="{F7B5067A-90F7-4458-98E9-A454A04DCBEF}" dt="2025-04-02T17:54:06.986" v="9650"/>
          <ac:spMkLst>
            <pc:docMk/>
            <pc:sldMk cId="3476147094" sldId="710"/>
            <ac:spMk id="118" creationId="{D6A0D890-34BB-E82F-8308-962EE6953250}"/>
          </ac:spMkLst>
        </pc:spChg>
        <pc:spChg chg="mod">
          <ac:chgData name="Scott Catlett" userId="b3c64f98-15a1-453a-86c7-d399c1fcc09d" providerId="ADAL" clId="{F7B5067A-90F7-4458-98E9-A454A04DCBEF}" dt="2025-04-02T17:54:06.986" v="9650"/>
          <ac:spMkLst>
            <pc:docMk/>
            <pc:sldMk cId="3476147094" sldId="710"/>
            <ac:spMk id="119" creationId="{3B2FEAB9-9E8F-6484-7E2C-295008620DEE}"/>
          </ac:spMkLst>
        </pc:spChg>
        <pc:spChg chg="mod">
          <ac:chgData name="Scott Catlett" userId="b3c64f98-15a1-453a-86c7-d399c1fcc09d" providerId="ADAL" clId="{F7B5067A-90F7-4458-98E9-A454A04DCBEF}" dt="2025-04-02T17:54:06.986" v="9650"/>
          <ac:spMkLst>
            <pc:docMk/>
            <pc:sldMk cId="3476147094" sldId="710"/>
            <ac:spMk id="120" creationId="{2B75C010-1BC7-AFD5-DAFA-459E94CC922E}"/>
          </ac:spMkLst>
        </pc:spChg>
        <pc:spChg chg="mod">
          <ac:chgData name="Scott Catlett" userId="b3c64f98-15a1-453a-86c7-d399c1fcc09d" providerId="ADAL" clId="{F7B5067A-90F7-4458-98E9-A454A04DCBEF}" dt="2025-04-02T17:54:06.986" v="9650"/>
          <ac:spMkLst>
            <pc:docMk/>
            <pc:sldMk cId="3476147094" sldId="710"/>
            <ac:spMk id="121" creationId="{F24A28BB-2CAE-2D9C-B3EA-B7D115FD4427}"/>
          </ac:spMkLst>
        </pc:spChg>
        <pc:spChg chg="mod">
          <ac:chgData name="Scott Catlett" userId="b3c64f98-15a1-453a-86c7-d399c1fcc09d" providerId="ADAL" clId="{F7B5067A-90F7-4458-98E9-A454A04DCBEF}" dt="2025-04-02T17:54:06.986" v="9650"/>
          <ac:spMkLst>
            <pc:docMk/>
            <pc:sldMk cId="3476147094" sldId="710"/>
            <ac:spMk id="122" creationId="{F0D03C9A-C88C-CA02-C3EF-82484623BC82}"/>
          </ac:spMkLst>
        </pc:spChg>
        <pc:spChg chg="mod">
          <ac:chgData name="Scott Catlett" userId="b3c64f98-15a1-453a-86c7-d399c1fcc09d" providerId="ADAL" clId="{F7B5067A-90F7-4458-98E9-A454A04DCBEF}" dt="2025-04-02T17:54:06.986" v="9650"/>
          <ac:spMkLst>
            <pc:docMk/>
            <pc:sldMk cId="3476147094" sldId="710"/>
            <ac:spMk id="123" creationId="{50D42A12-267C-5C24-8D02-E9E6B99BAC1C}"/>
          </ac:spMkLst>
        </pc:spChg>
        <pc:spChg chg="mod">
          <ac:chgData name="Scott Catlett" userId="b3c64f98-15a1-453a-86c7-d399c1fcc09d" providerId="ADAL" clId="{F7B5067A-90F7-4458-98E9-A454A04DCBEF}" dt="2025-04-02T17:54:06.986" v="9650"/>
          <ac:spMkLst>
            <pc:docMk/>
            <pc:sldMk cId="3476147094" sldId="710"/>
            <ac:spMk id="124" creationId="{16E591D4-760B-7A4B-02DD-CA8A77FBBCAE}"/>
          </ac:spMkLst>
        </pc:spChg>
        <pc:spChg chg="add mod">
          <ac:chgData name="Scott Catlett" userId="b3c64f98-15a1-453a-86c7-d399c1fcc09d" providerId="ADAL" clId="{F7B5067A-90F7-4458-98E9-A454A04DCBEF}" dt="2025-04-02T17:54:06.986" v="9650"/>
          <ac:spMkLst>
            <pc:docMk/>
            <pc:sldMk cId="3476147094" sldId="710"/>
            <ac:spMk id="125" creationId="{DEDCFBA9-FB18-DD59-D84A-E546C9B5A41A}"/>
          </ac:spMkLst>
        </pc:spChg>
        <pc:spChg chg="add mod">
          <ac:chgData name="Scott Catlett" userId="b3c64f98-15a1-453a-86c7-d399c1fcc09d" providerId="ADAL" clId="{F7B5067A-90F7-4458-98E9-A454A04DCBEF}" dt="2025-04-02T17:54:06.986" v="9650"/>
          <ac:spMkLst>
            <pc:docMk/>
            <pc:sldMk cId="3476147094" sldId="710"/>
            <ac:spMk id="126" creationId="{1076EC24-D0D5-794F-5FA8-29D5DBE729C5}"/>
          </ac:spMkLst>
        </pc:spChg>
        <pc:spChg chg="add mod">
          <ac:chgData name="Scott Catlett" userId="b3c64f98-15a1-453a-86c7-d399c1fcc09d" providerId="ADAL" clId="{F7B5067A-90F7-4458-98E9-A454A04DCBEF}" dt="2025-04-02T17:54:06.986" v="9650"/>
          <ac:spMkLst>
            <pc:docMk/>
            <pc:sldMk cId="3476147094" sldId="710"/>
            <ac:spMk id="127" creationId="{8416F7C6-B989-C887-73FA-50BEAE415186}"/>
          </ac:spMkLst>
        </pc:spChg>
        <pc:spChg chg="add mod">
          <ac:chgData name="Scott Catlett" userId="b3c64f98-15a1-453a-86c7-d399c1fcc09d" providerId="ADAL" clId="{F7B5067A-90F7-4458-98E9-A454A04DCBEF}" dt="2025-04-02T17:54:06.986" v="9650"/>
          <ac:spMkLst>
            <pc:docMk/>
            <pc:sldMk cId="3476147094" sldId="710"/>
            <ac:spMk id="128" creationId="{1C76F34E-BA7D-25F8-D0D9-5536CECBC0FE}"/>
          </ac:spMkLst>
        </pc:spChg>
        <pc:spChg chg="mod">
          <ac:chgData name="Scott Catlett" userId="b3c64f98-15a1-453a-86c7-d399c1fcc09d" providerId="ADAL" clId="{F7B5067A-90F7-4458-98E9-A454A04DCBEF}" dt="2025-04-02T17:54:11.293" v="9652"/>
          <ac:spMkLst>
            <pc:docMk/>
            <pc:sldMk cId="3476147094" sldId="710"/>
            <ac:spMk id="131" creationId="{33B747A7-FFB5-0906-B0A5-78E677E4BF0C}"/>
          </ac:spMkLst>
        </pc:spChg>
        <pc:spChg chg="mod">
          <ac:chgData name="Scott Catlett" userId="b3c64f98-15a1-453a-86c7-d399c1fcc09d" providerId="ADAL" clId="{F7B5067A-90F7-4458-98E9-A454A04DCBEF}" dt="2025-04-02T17:54:11.293" v="9652"/>
          <ac:spMkLst>
            <pc:docMk/>
            <pc:sldMk cId="3476147094" sldId="710"/>
            <ac:spMk id="132" creationId="{C9D7CAB4-FA08-68B5-9602-ECD8174CA5C0}"/>
          </ac:spMkLst>
        </pc:spChg>
        <pc:spChg chg="mod">
          <ac:chgData name="Scott Catlett" userId="b3c64f98-15a1-453a-86c7-d399c1fcc09d" providerId="ADAL" clId="{F7B5067A-90F7-4458-98E9-A454A04DCBEF}" dt="2025-04-02T17:54:11.293" v="9652"/>
          <ac:spMkLst>
            <pc:docMk/>
            <pc:sldMk cId="3476147094" sldId="710"/>
            <ac:spMk id="133" creationId="{81150053-E4DB-694F-9912-12CB870E9BDB}"/>
          </ac:spMkLst>
        </pc:spChg>
        <pc:spChg chg="mod">
          <ac:chgData name="Scott Catlett" userId="b3c64f98-15a1-453a-86c7-d399c1fcc09d" providerId="ADAL" clId="{F7B5067A-90F7-4458-98E9-A454A04DCBEF}" dt="2025-04-02T17:54:11.293" v="9652"/>
          <ac:spMkLst>
            <pc:docMk/>
            <pc:sldMk cId="3476147094" sldId="710"/>
            <ac:spMk id="134" creationId="{0C4D3C24-3C9A-D3AF-F2D4-9CC5C89B283B}"/>
          </ac:spMkLst>
        </pc:spChg>
        <pc:spChg chg="mod">
          <ac:chgData name="Scott Catlett" userId="b3c64f98-15a1-453a-86c7-d399c1fcc09d" providerId="ADAL" clId="{F7B5067A-90F7-4458-98E9-A454A04DCBEF}" dt="2025-04-02T17:54:11.293" v="9652"/>
          <ac:spMkLst>
            <pc:docMk/>
            <pc:sldMk cId="3476147094" sldId="710"/>
            <ac:spMk id="135" creationId="{40929044-8934-C49B-82D7-C3E4ACAF6B4D}"/>
          </ac:spMkLst>
        </pc:spChg>
        <pc:spChg chg="mod">
          <ac:chgData name="Scott Catlett" userId="b3c64f98-15a1-453a-86c7-d399c1fcc09d" providerId="ADAL" clId="{F7B5067A-90F7-4458-98E9-A454A04DCBEF}" dt="2025-04-02T17:54:11.293" v="9652"/>
          <ac:spMkLst>
            <pc:docMk/>
            <pc:sldMk cId="3476147094" sldId="710"/>
            <ac:spMk id="136" creationId="{33168381-DC01-5234-3DD2-0C28E4391DAA}"/>
          </ac:spMkLst>
        </pc:spChg>
        <pc:spChg chg="mod">
          <ac:chgData name="Scott Catlett" userId="b3c64f98-15a1-453a-86c7-d399c1fcc09d" providerId="ADAL" clId="{F7B5067A-90F7-4458-98E9-A454A04DCBEF}" dt="2025-04-02T17:54:11.293" v="9652"/>
          <ac:spMkLst>
            <pc:docMk/>
            <pc:sldMk cId="3476147094" sldId="710"/>
            <ac:spMk id="137" creationId="{E2E5768A-B91B-132A-73E8-D2ED5C01A430}"/>
          </ac:spMkLst>
        </pc:spChg>
        <pc:spChg chg="mod">
          <ac:chgData name="Scott Catlett" userId="b3c64f98-15a1-453a-86c7-d399c1fcc09d" providerId="ADAL" clId="{F7B5067A-90F7-4458-98E9-A454A04DCBEF}" dt="2025-04-02T17:54:11.293" v="9652"/>
          <ac:spMkLst>
            <pc:docMk/>
            <pc:sldMk cId="3476147094" sldId="710"/>
            <ac:spMk id="138" creationId="{29742B9C-2B6A-DCB0-E26C-5779640F21B0}"/>
          </ac:spMkLst>
        </pc:spChg>
        <pc:spChg chg="mod">
          <ac:chgData name="Scott Catlett" userId="b3c64f98-15a1-453a-86c7-d399c1fcc09d" providerId="ADAL" clId="{F7B5067A-90F7-4458-98E9-A454A04DCBEF}" dt="2025-04-02T17:54:11.293" v="9652"/>
          <ac:spMkLst>
            <pc:docMk/>
            <pc:sldMk cId="3476147094" sldId="710"/>
            <ac:spMk id="139" creationId="{CCD55D5B-E6AD-F530-69CD-9B9AF93E72CE}"/>
          </ac:spMkLst>
        </pc:spChg>
        <pc:spChg chg="mod">
          <ac:chgData name="Scott Catlett" userId="b3c64f98-15a1-453a-86c7-d399c1fcc09d" providerId="ADAL" clId="{F7B5067A-90F7-4458-98E9-A454A04DCBEF}" dt="2025-04-02T17:54:11.293" v="9652"/>
          <ac:spMkLst>
            <pc:docMk/>
            <pc:sldMk cId="3476147094" sldId="710"/>
            <ac:spMk id="140" creationId="{B89E4702-CCCE-3735-6FDA-220699B201F0}"/>
          </ac:spMkLst>
        </pc:spChg>
        <pc:spChg chg="mod">
          <ac:chgData name="Scott Catlett" userId="b3c64f98-15a1-453a-86c7-d399c1fcc09d" providerId="ADAL" clId="{F7B5067A-90F7-4458-98E9-A454A04DCBEF}" dt="2025-04-02T17:54:11.293" v="9652"/>
          <ac:spMkLst>
            <pc:docMk/>
            <pc:sldMk cId="3476147094" sldId="710"/>
            <ac:spMk id="141" creationId="{224F1DF7-0AD2-8D9F-433D-9BA648BC9E34}"/>
          </ac:spMkLst>
        </pc:spChg>
        <pc:spChg chg="mod">
          <ac:chgData name="Scott Catlett" userId="b3c64f98-15a1-453a-86c7-d399c1fcc09d" providerId="ADAL" clId="{F7B5067A-90F7-4458-98E9-A454A04DCBEF}" dt="2025-04-02T17:54:11.293" v="9652"/>
          <ac:spMkLst>
            <pc:docMk/>
            <pc:sldMk cId="3476147094" sldId="710"/>
            <ac:spMk id="142" creationId="{924FD653-038D-5673-F579-2C492AC1B4C8}"/>
          </ac:spMkLst>
        </pc:spChg>
        <pc:spChg chg="mod">
          <ac:chgData name="Scott Catlett" userId="b3c64f98-15a1-453a-86c7-d399c1fcc09d" providerId="ADAL" clId="{F7B5067A-90F7-4458-98E9-A454A04DCBEF}" dt="2025-04-02T17:54:11.293" v="9652"/>
          <ac:spMkLst>
            <pc:docMk/>
            <pc:sldMk cId="3476147094" sldId="710"/>
            <ac:spMk id="143" creationId="{7D2C5614-C87F-91CF-4B0A-6A8BFA4B57C8}"/>
          </ac:spMkLst>
        </pc:spChg>
        <pc:spChg chg="mod">
          <ac:chgData name="Scott Catlett" userId="b3c64f98-15a1-453a-86c7-d399c1fcc09d" providerId="ADAL" clId="{F7B5067A-90F7-4458-98E9-A454A04DCBEF}" dt="2025-04-02T17:54:11.293" v="9652"/>
          <ac:spMkLst>
            <pc:docMk/>
            <pc:sldMk cId="3476147094" sldId="710"/>
            <ac:spMk id="144" creationId="{453976D1-9C71-21F7-BD4C-E59214081940}"/>
          </ac:spMkLst>
        </pc:spChg>
        <pc:spChg chg="mod">
          <ac:chgData name="Scott Catlett" userId="b3c64f98-15a1-453a-86c7-d399c1fcc09d" providerId="ADAL" clId="{F7B5067A-90F7-4458-98E9-A454A04DCBEF}" dt="2025-04-02T17:54:11.293" v="9652"/>
          <ac:spMkLst>
            <pc:docMk/>
            <pc:sldMk cId="3476147094" sldId="710"/>
            <ac:spMk id="145" creationId="{33D3BBFE-A2B6-5E30-AEBF-36DF870EE5A5}"/>
          </ac:spMkLst>
        </pc:spChg>
        <pc:spChg chg="mod">
          <ac:chgData name="Scott Catlett" userId="b3c64f98-15a1-453a-86c7-d399c1fcc09d" providerId="ADAL" clId="{F7B5067A-90F7-4458-98E9-A454A04DCBEF}" dt="2025-04-02T17:54:11.293" v="9652"/>
          <ac:spMkLst>
            <pc:docMk/>
            <pc:sldMk cId="3476147094" sldId="710"/>
            <ac:spMk id="146" creationId="{15B12892-F238-34AD-5EC6-D0443308D75E}"/>
          </ac:spMkLst>
        </pc:spChg>
        <pc:spChg chg="mod">
          <ac:chgData name="Scott Catlett" userId="b3c64f98-15a1-453a-86c7-d399c1fcc09d" providerId="ADAL" clId="{F7B5067A-90F7-4458-98E9-A454A04DCBEF}" dt="2025-04-02T17:54:11.293" v="9652"/>
          <ac:spMkLst>
            <pc:docMk/>
            <pc:sldMk cId="3476147094" sldId="710"/>
            <ac:spMk id="147" creationId="{19066B80-56CF-A67B-00F0-4F9AE1717879}"/>
          </ac:spMkLst>
        </pc:spChg>
        <pc:spChg chg="mod">
          <ac:chgData name="Scott Catlett" userId="b3c64f98-15a1-453a-86c7-d399c1fcc09d" providerId="ADAL" clId="{F7B5067A-90F7-4458-98E9-A454A04DCBEF}" dt="2025-04-02T17:54:11.293" v="9652"/>
          <ac:spMkLst>
            <pc:docMk/>
            <pc:sldMk cId="3476147094" sldId="710"/>
            <ac:spMk id="148" creationId="{5D200D90-1856-7C62-0EEE-7D7FAC277C88}"/>
          </ac:spMkLst>
        </pc:spChg>
        <pc:spChg chg="mod">
          <ac:chgData name="Scott Catlett" userId="b3c64f98-15a1-453a-86c7-d399c1fcc09d" providerId="ADAL" clId="{F7B5067A-90F7-4458-98E9-A454A04DCBEF}" dt="2025-04-02T17:54:11.293" v="9652"/>
          <ac:spMkLst>
            <pc:docMk/>
            <pc:sldMk cId="3476147094" sldId="710"/>
            <ac:spMk id="149" creationId="{E95B89ED-699C-F1A5-00D2-8914281833C1}"/>
          </ac:spMkLst>
        </pc:spChg>
        <pc:spChg chg="mod">
          <ac:chgData name="Scott Catlett" userId="b3c64f98-15a1-453a-86c7-d399c1fcc09d" providerId="ADAL" clId="{F7B5067A-90F7-4458-98E9-A454A04DCBEF}" dt="2025-04-02T17:54:11.293" v="9652"/>
          <ac:spMkLst>
            <pc:docMk/>
            <pc:sldMk cId="3476147094" sldId="710"/>
            <ac:spMk id="150" creationId="{BD34E7BB-289F-FAD6-FA2D-8788AE066F3D}"/>
          </ac:spMkLst>
        </pc:spChg>
        <pc:spChg chg="mod">
          <ac:chgData name="Scott Catlett" userId="b3c64f98-15a1-453a-86c7-d399c1fcc09d" providerId="ADAL" clId="{F7B5067A-90F7-4458-98E9-A454A04DCBEF}" dt="2025-04-02T17:54:11.293" v="9652"/>
          <ac:spMkLst>
            <pc:docMk/>
            <pc:sldMk cId="3476147094" sldId="710"/>
            <ac:spMk id="151" creationId="{C206D5A3-5D52-BDFD-03CA-943FF35C3C35}"/>
          </ac:spMkLst>
        </pc:spChg>
        <pc:spChg chg="mod">
          <ac:chgData name="Scott Catlett" userId="b3c64f98-15a1-453a-86c7-d399c1fcc09d" providerId="ADAL" clId="{F7B5067A-90F7-4458-98E9-A454A04DCBEF}" dt="2025-04-02T17:54:11.293" v="9652"/>
          <ac:spMkLst>
            <pc:docMk/>
            <pc:sldMk cId="3476147094" sldId="710"/>
            <ac:spMk id="152" creationId="{D7B3E3BD-A3B5-07AA-07F8-B49EE2C44F43}"/>
          </ac:spMkLst>
        </pc:spChg>
        <pc:spChg chg="mod">
          <ac:chgData name="Scott Catlett" userId="b3c64f98-15a1-453a-86c7-d399c1fcc09d" providerId="ADAL" clId="{F7B5067A-90F7-4458-98E9-A454A04DCBEF}" dt="2025-04-02T17:54:11.293" v="9652"/>
          <ac:spMkLst>
            <pc:docMk/>
            <pc:sldMk cId="3476147094" sldId="710"/>
            <ac:spMk id="153" creationId="{252AA8FF-7D62-DC39-B464-0AC86250715D}"/>
          </ac:spMkLst>
        </pc:spChg>
        <pc:spChg chg="mod">
          <ac:chgData name="Scott Catlett" userId="b3c64f98-15a1-453a-86c7-d399c1fcc09d" providerId="ADAL" clId="{F7B5067A-90F7-4458-98E9-A454A04DCBEF}" dt="2025-04-02T17:54:11.293" v="9652"/>
          <ac:spMkLst>
            <pc:docMk/>
            <pc:sldMk cId="3476147094" sldId="710"/>
            <ac:spMk id="154" creationId="{137B75A9-200C-0D1A-257E-005FFC382075}"/>
          </ac:spMkLst>
        </pc:spChg>
        <pc:spChg chg="mod">
          <ac:chgData name="Scott Catlett" userId="b3c64f98-15a1-453a-86c7-d399c1fcc09d" providerId="ADAL" clId="{F7B5067A-90F7-4458-98E9-A454A04DCBEF}" dt="2025-04-02T17:54:11.293" v="9652"/>
          <ac:spMkLst>
            <pc:docMk/>
            <pc:sldMk cId="3476147094" sldId="710"/>
            <ac:spMk id="155" creationId="{3C2410FC-0F5C-E74B-CD7C-40E7B86A6252}"/>
          </ac:spMkLst>
        </pc:spChg>
        <pc:spChg chg="mod">
          <ac:chgData name="Scott Catlett" userId="b3c64f98-15a1-453a-86c7-d399c1fcc09d" providerId="ADAL" clId="{F7B5067A-90F7-4458-98E9-A454A04DCBEF}" dt="2025-04-02T17:54:11.293" v="9652"/>
          <ac:spMkLst>
            <pc:docMk/>
            <pc:sldMk cId="3476147094" sldId="710"/>
            <ac:spMk id="156" creationId="{A4C0F296-F2C0-370F-B3A7-498A9FAAC9C6}"/>
          </ac:spMkLst>
        </pc:spChg>
        <pc:spChg chg="mod">
          <ac:chgData name="Scott Catlett" userId="b3c64f98-15a1-453a-86c7-d399c1fcc09d" providerId="ADAL" clId="{F7B5067A-90F7-4458-98E9-A454A04DCBEF}" dt="2025-04-02T17:54:11.293" v="9652"/>
          <ac:spMkLst>
            <pc:docMk/>
            <pc:sldMk cId="3476147094" sldId="710"/>
            <ac:spMk id="157" creationId="{E10AF8A0-E4C6-DC1B-5343-7D4536A47B50}"/>
          </ac:spMkLst>
        </pc:spChg>
        <pc:spChg chg="mod">
          <ac:chgData name="Scott Catlett" userId="b3c64f98-15a1-453a-86c7-d399c1fcc09d" providerId="ADAL" clId="{F7B5067A-90F7-4458-98E9-A454A04DCBEF}" dt="2025-04-02T17:54:11.293" v="9652"/>
          <ac:spMkLst>
            <pc:docMk/>
            <pc:sldMk cId="3476147094" sldId="710"/>
            <ac:spMk id="158" creationId="{49CFE1F7-6A3B-C712-171D-126CF6BC7495}"/>
          </ac:spMkLst>
        </pc:spChg>
        <pc:spChg chg="mod">
          <ac:chgData name="Scott Catlett" userId="b3c64f98-15a1-453a-86c7-d399c1fcc09d" providerId="ADAL" clId="{F7B5067A-90F7-4458-98E9-A454A04DCBEF}" dt="2025-04-02T17:54:11.293" v="9652"/>
          <ac:spMkLst>
            <pc:docMk/>
            <pc:sldMk cId="3476147094" sldId="710"/>
            <ac:spMk id="159" creationId="{5564CFB5-AB85-E5D2-09B3-1766F85D944D}"/>
          </ac:spMkLst>
        </pc:spChg>
        <pc:spChg chg="mod">
          <ac:chgData name="Scott Catlett" userId="b3c64f98-15a1-453a-86c7-d399c1fcc09d" providerId="ADAL" clId="{F7B5067A-90F7-4458-98E9-A454A04DCBEF}" dt="2025-04-02T17:54:11.293" v="9652"/>
          <ac:spMkLst>
            <pc:docMk/>
            <pc:sldMk cId="3476147094" sldId="710"/>
            <ac:spMk id="160" creationId="{FC6FE465-33A0-FFDD-EE73-F36FD11ADCD0}"/>
          </ac:spMkLst>
        </pc:spChg>
        <pc:spChg chg="mod">
          <ac:chgData name="Scott Catlett" userId="b3c64f98-15a1-453a-86c7-d399c1fcc09d" providerId="ADAL" clId="{F7B5067A-90F7-4458-98E9-A454A04DCBEF}" dt="2025-04-02T17:54:11.293" v="9652"/>
          <ac:spMkLst>
            <pc:docMk/>
            <pc:sldMk cId="3476147094" sldId="710"/>
            <ac:spMk id="161" creationId="{42A3C9BB-B4D7-65D8-5A7F-5BD8252B066E}"/>
          </ac:spMkLst>
        </pc:spChg>
        <pc:spChg chg="mod">
          <ac:chgData name="Scott Catlett" userId="b3c64f98-15a1-453a-86c7-d399c1fcc09d" providerId="ADAL" clId="{F7B5067A-90F7-4458-98E9-A454A04DCBEF}" dt="2025-04-02T17:54:11.293" v="9652"/>
          <ac:spMkLst>
            <pc:docMk/>
            <pc:sldMk cId="3476147094" sldId="710"/>
            <ac:spMk id="162" creationId="{C6932BC6-7928-BFD5-C03A-978836117333}"/>
          </ac:spMkLst>
        </pc:spChg>
        <pc:spChg chg="mod">
          <ac:chgData name="Scott Catlett" userId="b3c64f98-15a1-453a-86c7-d399c1fcc09d" providerId="ADAL" clId="{F7B5067A-90F7-4458-98E9-A454A04DCBEF}" dt="2025-04-02T17:54:11.293" v="9652"/>
          <ac:spMkLst>
            <pc:docMk/>
            <pc:sldMk cId="3476147094" sldId="710"/>
            <ac:spMk id="163" creationId="{9DD5C4EE-6ADF-9C91-2FC7-CA16FF39237A}"/>
          </ac:spMkLst>
        </pc:spChg>
        <pc:spChg chg="add mod">
          <ac:chgData name="Scott Catlett" userId="b3c64f98-15a1-453a-86c7-d399c1fcc09d" providerId="ADAL" clId="{F7B5067A-90F7-4458-98E9-A454A04DCBEF}" dt="2025-04-02T17:54:11.293" v="9652"/>
          <ac:spMkLst>
            <pc:docMk/>
            <pc:sldMk cId="3476147094" sldId="710"/>
            <ac:spMk id="164" creationId="{9043BC53-E5CD-BA84-74C8-2C0FC2D3D515}"/>
          </ac:spMkLst>
        </pc:spChg>
        <pc:spChg chg="add mod">
          <ac:chgData name="Scott Catlett" userId="b3c64f98-15a1-453a-86c7-d399c1fcc09d" providerId="ADAL" clId="{F7B5067A-90F7-4458-98E9-A454A04DCBEF}" dt="2025-04-02T17:54:11.293" v="9652"/>
          <ac:spMkLst>
            <pc:docMk/>
            <pc:sldMk cId="3476147094" sldId="710"/>
            <ac:spMk id="165" creationId="{CD030274-07F6-1F7D-2167-9A6DCD8444F8}"/>
          </ac:spMkLst>
        </pc:spChg>
        <pc:spChg chg="add mod">
          <ac:chgData name="Scott Catlett" userId="b3c64f98-15a1-453a-86c7-d399c1fcc09d" providerId="ADAL" clId="{F7B5067A-90F7-4458-98E9-A454A04DCBEF}" dt="2025-04-02T17:54:11.293" v="9652"/>
          <ac:spMkLst>
            <pc:docMk/>
            <pc:sldMk cId="3476147094" sldId="710"/>
            <ac:spMk id="166" creationId="{D51BDB65-3880-AAAF-5743-954BEA5FE020}"/>
          </ac:spMkLst>
        </pc:spChg>
        <pc:spChg chg="add mod">
          <ac:chgData name="Scott Catlett" userId="b3c64f98-15a1-453a-86c7-d399c1fcc09d" providerId="ADAL" clId="{F7B5067A-90F7-4458-98E9-A454A04DCBEF}" dt="2025-04-02T17:54:11.293" v="9652"/>
          <ac:spMkLst>
            <pc:docMk/>
            <pc:sldMk cId="3476147094" sldId="710"/>
            <ac:spMk id="167" creationId="{F0B513E3-72C8-EA45-87E1-092E871FA6DB}"/>
          </ac:spMkLst>
        </pc:spChg>
        <pc:spChg chg="mod">
          <ac:chgData name="Scott Catlett" userId="b3c64f98-15a1-453a-86c7-d399c1fcc09d" providerId="ADAL" clId="{F7B5067A-90F7-4458-98E9-A454A04DCBEF}" dt="2025-04-02T19:47:45.254" v="9916" actId="1076"/>
          <ac:spMkLst>
            <pc:docMk/>
            <pc:sldMk cId="3476147094" sldId="710"/>
            <ac:spMk id="170" creationId="{ADFA71D9-7AE8-88E6-5FC4-6EFDFFD642A2}"/>
          </ac:spMkLst>
        </pc:spChg>
        <pc:spChg chg="mod">
          <ac:chgData name="Scott Catlett" userId="b3c64f98-15a1-453a-86c7-d399c1fcc09d" providerId="ADAL" clId="{F7B5067A-90F7-4458-98E9-A454A04DCBEF}" dt="2025-04-02T19:47:45.254" v="9916" actId="1076"/>
          <ac:spMkLst>
            <pc:docMk/>
            <pc:sldMk cId="3476147094" sldId="710"/>
            <ac:spMk id="171" creationId="{BF7D844E-21C4-4286-E18C-66FB7FC4DF54}"/>
          </ac:spMkLst>
        </pc:spChg>
        <pc:spChg chg="mod">
          <ac:chgData name="Scott Catlett" userId="b3c64f98-15a1-453a-86c7-d399c1fcc09d" providerId="ADAL" clId="{F7B5067A-90F7-4458-98E9-A454A04DCBEF}" dt="2025-04-02T19:47:45.254" v="9916" actId="1076"/>
          <ac:spMkLst>
            <pc:docMk/>
            <pc:sldMk cId="3476147094" sldId="710"/>
            <ac:spMk id="172" creationId="{92CFC41D-3723-E03F-3043-D0755DBE8FBE}"/>
          </ac:spMkLst>
        </pc:spChg>
        <pc:spChg chg="mod">
          <ac:chgData name="Scott Catlett" userId="b3c64f98-15a1-453a-86c7-d399c1fcc09d" providerId="ADAL" clId="{F7B5067A-90F7-4458-98E9-A454A04DCBEF}" dt="2025-04-02T19:47:45.254" v="9916" actId="1076"/>
          <ac:spMkLst>
            <pc:docMk/>
            <pc:sldMk cId="3476147094" sldId="710"/>
            <ac:spMk id="173" creationId="{F781C52D-D77B-221B-6A89-C1F03416F433}"/>
          </ac:spMkLst>
        </pc:spChg>
        <pc:spChg chg="mod">
          <ac:chgData name="Scott Catlett" userId="b3c64f98-15a1-453a-86c7-d399c1fcc09d" providerId="ADAL" clId="{F7B5067A-90F7-4458-98E9-A454A04DCBEF}" dt="2025-04-02T19:47:45.254" v="9916" actId="1076"/>
          <ac:spMkLst>
            <pc:docMk/>
            <pc:sldMk cId="3476147094" sldId="710"/>
            <ac:spMk id="174" creationId="{11A26B52-3998-9C7F-969D-A92698AC4ECE}"/>
          </ac:spMkLst>
        </pc:spChg>
        <pc:spChg chg="mod">
          <ac:chgData name="Scott Catlett" userId="b3c64f98-15a1-453a-86c7-d399c1fcc09d" providerId="ADAL" clId="{F7B5067A-90F7-4458-98E9-A454A04DCBEF}" dt="2025-04-02T19:47:45.254" v="9916" actId="1076"/>
          <ac:spMkLst>
            <pc:docMk/>
            <pc:sldMk cId="3476147094" sldId="710"/>
            <ac:spMk id="175" creationId="{61D79874-BFF5-B1B8-592E-2833F136C214}"/>
          </ac:spMkLst>
        </pc:spChg>
        <pc:spChg chg="mod">
          <ac:chgData name="Scott Catlett" userId="b3c64f98-15a1-453a-86c7-d399c1fcc09d" providerId="ADAL" clId="{F7B5067A-90F7-4458-98E9-A454A04DCBEF}" dt="2025-04-02T19:47:45.254" v="9916" actId="1076"/>
          <ac:spMkLst>
            <pc:docMk/>
            <pc:sldMk cId="3476147094" sldId="710"/>
            <ac:spMk id="176" creationId="{E617F540-6B15-26B5-C9FD-A3159A1EDADF}"/>
          </ac:spMkLst>
        </pc:spChg>
        <pc:spChg chg="mod">
          <ac:chgData name="Scott Catlett" userId="b3c64f98-15a1-453a-86c7-d399c1fcc09d" providerId="ADAL" clId="{F7B5067A-90F7-4458-98E9-A454A04DCBEF}" dt="2025-04-02T19:47:45.254" v="9916" actId="1076"/>
          <ac:spMkLst>
            <pc:docMk/>
            <pc:sldMk cId="3476147094" sldId="710"/>
            <ac:spMk id="177" creationId="{3862194F-22ED-E623-D438-77BA17C24B8D}"/>
          </ac:spMkLst>
        </pc:spChg>
        <pc:spChg chg="del mod">
          <ac:chgData name="Scott Catlett" userId="b3c64f98-15a1-453a-86c7-d399c1fcc09d" providerId="ADAL" clId="{F7B5067A-90F7-4458-98E9-A454A04DCBEF}" dt="2025-04-02T17:59:33.573" v="9722" actId="478"/>
          <ac:spMkLst>
            <pc:docMk/>
            <pc:sldMk cId="3476147094" sldId="710"/>
            <ac:spMk id="178" creationId="{1D16E2A5-A394-F17E-246A-E8E34265FB67}"/>
          </ac:spMkLst>
        </pc:spChg>
        <pc:spChg chg="mod">
          <ac:chgData name="Scott Catlett" userId="b3c64f98-15a1-453a-86c7-d399c1fcc09d" providerId="ADAL" clId="{F7B5067A-90F7-4458-98E9-A454A04DCBEF}" dt="2025-04-02T19:47:45.254" v="9916" actId="1076"/>
          <ac:spMkLst>
            <pc:docMk/>
            <pc:sldMk cId="3476147094" sldId="710"/>
            <ac:spMk id="179" creationId="{90180DA2-A995-C325-834B-6B872D59463F}"/>
          </ac:spMkLst>
        </pc:spChg>
        <pc:spChg chg="add del mod ord">
          <ac:chgData name="Scott Catlett" userId="b3c64f98-15a1-453a-86c7-d399c1fcc09d" providerId="ADAL" clId="{F7B5067A-90F7-4458-98E9-A454A04DCBEF}" dt="2025-04-02T19:47:45.254" v="9916" actId="1076"/>
          <ac:spMkLst>
            <pc:docMk/>
            <pc:sldMk cId="3476147094" sldId="710"/>
            <ac:spMk id="180" creationId="{1EA52AA2-B6D1-3263-E4BB-D6A9BCE04D69}"/>
          </ac:spMkLst>
        </pc:spChg>
        <pc:spChg chg="del mod">
          <ac:chgData name="Scott Catlett" userId="b3c64f98-15a1-453a-86c7-d399c1fcc09d" providerId="ADAL" clId="{F7B5067A-90F7-4458-98E9-A454A04DCBEF}" dt="2025-04-02T17:56:24.149" v="9680" actId="478"/>
          <ac:spMkLst>
            <pc:docMk/>
            <pc:sldMk cId="3476147094" sldId="710"/>
            <ac:spMk id="181" creationId="{7D5FEABC-E936-D43A-EEF1-5F9DB4137B4B}"/>
          </ac:spMkLst>
        </pc:spChg>
        <pc:spChg chg="mod">
          <ac:chgData name="Scott Catlett" userId="b3c64f98-15a1-453a-86c7-d399c1fcc09d" providerId="ADAL" clId="{F7B5067A-90F7-4458-98E9-A454A04DCBEF}" dt="2025-04-02T19:47:45.254" v="9916" actId="1076"/>
          <ac:spMkLst>
            <pc:docMk/>
            <pc:sldMk cId="3476147094" sldId="710"/>
            <ac:spMk id="182" creationId="{AC1BE36D-0056-603B-F2F7-AF98A04D885A}"/>
          </ac:spMkLst>
        </pc:spChg>
        <pc:spChg chg="mod">
          <ac:chgData name="Scott Catlett" userId="b3c64f98-15a1-453a-86c7-d399c1fcc09d" providerId="ADAL" clId="{F7B5067A-90F7-4458-98E9-A454A04DCBEF}" dt="2025-04-02T19:47:45.254" v="9916" actId="1076"/>
          <ac:spMkLst>
            <pc:docMk/>
            <pc:sldMk cId="3476147094" sldId="710"/>
            <ac:spMk id="183" creationId="{D8B776B7-68BC-3876-DC0E-C311A5A0C398}"/>
          </ac:spMkLst>
        </pc:spChg>
        <pc:spChg chg="del mod">
          <ac:chgData name="Scott Catlett" userId="b3c64f98-15a1-453a-86c7-d399c1fcc09d" providerId="ADAL" clId="{F7B5067A-90F7-4458-98E9-A454A04DCBEF}" dt="2025-04-02T19:33:07.934" v="9753" actId="478"/>
          <ac:spMkLst>
            <pc:docMk/>
            <pc:sldMk cId="3476147094" sldId="710"/>
            <ac:spMk id="184" creationId="{29CA33CD-BB58-BC10-5070-9A2FBE5A647C}"/>
          </ac:spMkLst>
        </pc:spChg>
        <pc:spChg chg="mod">
          <ac:chgData name="Scott Catlett" userId="b3c64f98-15a1-453a-86c7-d399c1fcc09d" providerId="ADAL" clId="{F7B5067A-90F7-4458-98E9-A454A04DCBEF}" dt="2025-04-02T19:47:45.254" v="9916" actId="1076"/>
          <ac:spMkLst>
            <pc:docMk/>
            <pc:sldMk cId="3476147094" sldId="710"/>
            <ac:spMk id="185" creationId="{BF52E738-4215-C163-054F-EA28FEE33834}"/>
          </ac:spMkLst>
        </pc:spChg>
        <pc:spChg chg="del mod">
          <ac:chgData name="Scott Catlett" userId="b3c64f98-15a1-453a-86c7-d399c1fcc09d" providerId="ADAL" clId="{F7B5067A-90F7-4458-98E9-A454A04DCBEF}" dt="2025-04-02T19:32:12.127" v="9739" actId="478"/>
          <ac:spMkLst>
            <pc:docMk/>
            <pc:sldMk cId="3476147094" sldId="710"/>
            <ac:spMk id="186" creationId="{2F5F8DF7-B662-81CB-D38C-6E85314EB8AE}"/>
          </ac:spMkLst>
        </pc:spChg>
        <pc:spChg chg="mod">
          <ac:chgData name="Scott Catlett" userId="b3c64f98-15a1-453a-86c7-d399c1fcc09d" providerId="ADAL" clId="{F7B5067A-90F7-4458-98E9-A454A04DCBEF}" dt="2025-04-02T19:47:45.254" v="9916" actId="1076"/>
          <ac:spMkLst>
            <pc:docMk/>
            <pc:sldMk cId="3476147094" sldId="710"/>
            <ac:spMk id="187" creationId="{DD717FA7-0EDF-5B86-5B2A-8091048D7EBD}"/>
          </ac:spMkLst>
        </pc:spChg>
        <pc:spChg chg="del mod">
          <ac:chgData name="Scott Catlett" userId="b3c64f98-15a1-453a-86c7-d399c1fcc09d" providerId="ADAL" clId="{F7B5067A-90F7-4458-98E9-A454A04DCBEF}" dt="2025-04-02T17:56:07.813" v="9672" actId="478"/>
          <ac:spMkLst>
            <pc:docMk/>
            <pc:sldMk cId="3476147094" sldId="710"/>
            <ac:spMk id="188" creationId="{E6E4E353-D0AB-775E-ECE1-086FEC7447C5}"/>
          </ac:spMkLst>
        </pc:spChg>
        <pc:spChg chg="mod">
          <ac:chgData name="Scott Catlett" userId="b3c64f98-15a1-453a-86c7-d399c1fcc09d" providerId="ADAL" clId="{F7B5067A-90F7-4458-98E9-A454A04DCBEF}" dt="2025-04-02T19:47:45.254" v="9916" actId="1076"/>
          <ac:spMkLst>
            <pc:docMk/>
            <pc:sldMk cId="3476147094" sldId="710"/>
            <ac:spMk id="189" creationId="{F64F24C2-D2F0-7632-36B0-ECD19C68F494}"/>
          </ac:spMkLst>
        </pc:spChg>
        <pc:spChg chg="mod">
          <ac:chgData name="Scott Catlett" userId="b3c64f98-15a1-453a-86c7-d399c1fcc09d" providerId="ADAL" clId="{F7B5067A-90F7-4458-98E9-A454A04DCBEF}" dt="2025-04-02T19:47:45.254" v="9916" actId="1076"/>
          <ac:spMkLst>
            <pc:docMk/>
            <pc:sldMk cId="3476147094" sldId="710"/>
            <ac:spMk id="190" creationId="{0A7CD1D6-7264-02DB-958C-408823E45038}"/>
          </ac:spMkLst>
        </pc:spChg>
        <pc:spChg chg="mod">
          <ac:chgData name="Scott Catlett" userId="b3c64f98-15a1-453a-86c7-d399c1fcc09d" providerId="ADAL" clId="{F7B5067A-90F7-4458-98E9-A454A04DCBEF}" dt="2025-04-02T19:47:45.254" v="9916" actId="1076"/>
          <ac:spMkLst>
            <pc:docMk/>
            <pc:sldMk cId="3476147094" sldId="710"/>
            <ac:spMk id="191" creationId="{2094B9F8-58D7-7BD1-92F9-0F08BDC8B155}"/>
          </ac:spMkLst>
        </pc:spChg>
        <pc:spChg chg="del mod">
          <ac:chgData name="Scott Catlett" userId="b3c64f98-15a1-453a-86c7-d399c1fcc09d" providerId="ADAL" clId="{F7B5067A-90F7-4458-98E9-A454A04DCBEF}" dt="2025-04-02T19:31:49.271" v="9732" actId="478"/>
          <ac:spMkLst>
            <pc:docMk/>
            <pc:sldMk cId="3476147094" sldId="710"/>
            <ac:spMk id="192" creationId="{4C11685E-86FD-8F03-4EFD-A7856A987ABA}"/>
          </ac:spMkLst>
        </pc:spChg>
        <pc:spChg chg="mod">
          <ac:chgData name="Scott Catlett" userId="b3c64f98-15a1-453a-86c7-d399c1fcc09d" providerId="ADAL" clId="{F7B5067A-90F7-4458-98E9-A454A04DCBEF}" dt="2025-04-02T19:47:45.254" v="9916" actId="1076"/>
          <ac:spMkLst>
            <pc:docMk/>
            <pc:sldMk cId="3476147094" sldId="710"/>
            <ac:spMk id="193" creationId="{7FE39F85-D53A-8658-3E01-0D431861A5F0}"/>
          </ac:spMkLst>
        </pc:spChg>
        <pc:spChg chg="del mod">
          <ac:chgData name="Scott Catlett" userId="b3c64f98-15a1-453a-86c7-d399c1fcc09d" providerId="ADAL" clId="{F7B5067A-90F7-4458-98E9-A454A04DCBEF}" dt="2025-04-02T19:31:10.024" v="9725" actId="478"/>
          <ac:spMkLst>
            <pc:docMk/>
            <pc:sldMk cId="3476147094" sldId="710"/>
            <ac:spMk id="194" creationId="{4F6230F2-27C0-5464-F9F1-B6B0F0132F82}"/>
          </ac:spMkLst>
        </pc:spChg>
        <pc:spChg chg="mod">
          <ac:chgData name="Scott Catlett" userId="b3c64f98-15a1-453a-86c7-d399c1fcc09d" providerId="ADAL" clId="{F7B5067A-90F7-4458-98E9-A454A04DCBEF}" dt="2025-04-02T19:47:45.254" v="9916" actId="1076"/>
          <ac:spMkLst>
            <pc:docMk/>
            <pc:sldMk cId="3476147094" sldId="710"/>
            <ac:spMk id="195" creationId="{EF592551-3A6C-DEA1-647E-44E862E16E75}"/>
          </ac:spMkLst>
        </pc:spChg>
        <pc:spChg chg="mod">
          <ac:chgData name="Scott Catlett" userId="b3c64f98-15a1-453a-86c7-d399c1fcc09d" providerId="ADAL" clId="{F7B5067A-90F7-4458-98E9-A454A04DCBEF}" dt="2025-04-02T19:47:45.254" v="9916" actId="1076"/>
          <ac:spMkLst>
            <pc:docMk/>
            <pc:sldMk cId="3476147094" sldId="710"/>
            <ac:spMk id="196" creationId="{0BF861A4-C7A2-8EE8-151C-A3683BE173F9}"/>
          </ac:spMkLst>
        </pc:spChg>
        <pc:spChg chg="del mod">
          <ac:chgData name="Scott Catlett" userId="b3c64f98-15a1-453a-86c7-d399c1fcc09d" providerId="ADAL" clId="{F7B5067A-90F7-4458-98E9-A454A04DCBEF}" dt="2025-04-02T19:33:43.352" v="9762" actId="478"/>
          <ac:spMkLst>
            <pc:docMk/>
            <pc:sldMk cId="3476147094" sldId="710"/>
            <ac:spMk id="197" creationId="{75831AD7-9580-69A4-F3CB-F81EA495B678}"/>
          </ac:spMkLst>
        </pc:spChg>
        <pc:spChg chg="del mod">
          <ac:chgData name="Scott Catlett" userId="b3c64f98-15a1-453a-86c7-d399c1fcc09d" providerId="ADAL" clId="{F7B5067A-90F7-4458-98E9-A454A04DCBEF}" dt="2025-04-02T19:32:54.049" v="9751" actId="478"/>
          <ac:spMkLst>
            <pc:docMk/>
            <pc:sldMk cId="3476147094" sldId="710"/>
            <ac:spMk id="198" creationId="{0E872750-50FF-5E48-AE0A-E132A5D0113E}"/>
          </ac:spMkLst>
        </pc:spChg>
        <pc:spChg chg="mod">
          <ac:chgData name="Scott Catlett" userId="b3c64f98-15a1-453a-86c7-d399c1fcc09d" providerId="ADAL" clId="{F7B5067A-90F7-4458-98E9-A454A04DCBEF}" dt="2025-04-02T19:47:45.254" v="9916" actId="1076"/>
          <ac:spMkLst>
            <pc:docMk/>
            <pc:sldMk cId="3476147094" sldId="710"/>
            <ac:spMk id="199" creationId="{47FBEA55-C6B2-8A74-CB78-D5D350E8EFF9}"/>
          </ac:spMkLst>
        </pc:spChg>
        <pc:spChg chg="del mod">
          <ac:chgData name="Scott Catlett" userId="b3c64f98-15a1-453a-86c7-d399c1fcc09d" providerId="ADAL" clId="{F7B5067A-90F7-4458-98E9-A454A04DCBEF}" dt="2025-04-02T17:57:21.020" v="9699" actId="478"/>
          <ac:spMkLst>
            <pc:docMk/>
            <pc:sldMk cId="3476147094" sldId="710"/>
            <ac:spMk id="200" creationId="{109177B2-6488-9A12-ED27-C7D0444031C3}"/>
          </ac:spMkLst>
        </pc:spChg>
        <pc:spChg chg="del mod">
          <ac:chgData name="Scott Catlett" userId="b3c64f98-15a1-453a-86c7-d399c1fcc09d" providerId="ADAL" clId="{F7B5067A-90F7-4458-98E9-A454A04DCBEF}" dt="2025-04-02T17:57:19.507" v="9698" actId="478"/>
          <ac:spMkLst>
            <pc:docMk/>
            <pc:sldMk cId="3476147094" sldId="710"/>
            <ac:spMk id="201" creationId="{5ECF423F-0066-FD9C-0586-486A60936328}"/>
          </ac:spMkLst>
        </pc:spChg>
        <pc:spChg chg="del mod">
          <ac:chgData name="Scott Catlett" userId="b3c64f98-15a1-453a-86c7-d399c1fcc09d" providerId="ADAL" clId="{F7B5067A-90F7-4458-98E9-A454A04DCBEF}" dt="2025-04-02T19:34:05.199" v="9766" actId="478"/>
          <ac:spMkLst>
            <pc:docMk/>
            <pc:sldMk cId="3476147094" sldId="710"/>
            <ac:spMk id="202" creationId="{D1D7909E-2154-0763-D7FB-1C9AC08322E5}"/>
          </ac:spMkLst>
        </pc:spChg>
        <pc:spChg chg="add mod">
          <ac:chgData name="Scott Catlett" userId="b3c64f98-15a1-453a-86c7-d399c1fcc09d" providerId="ADAL" clId="{F7B5067A-90F7-4458-98E9-A454A04DCBEF}" dt="2025-04-02T19:31:18.175" v="9727" actId="1582"/>
          <ac:spMkLst>
            <pc:docMk/>
            <pc:sldMk cId="3476147094" sldId="710"/>
            <ac:spMk id="203" creationId="{255666DD-7B17-DF94-D299-64D13221DF0C}"/>
          </ac:spMkLst>
        </pc:spChg>
        <pc:spChg chg="add mod">
          <ac:chgData name="Scott Catlett" userId="b3c64f98-15a1-453a-86c7-d399c1fcc09d" providerId="ADAL" clId="{F7B5067A-90F7-4458-98E9-A454A04DCBEF}" dt="2025-04-02T19:46:47.160" v="9902" actId="20577"/>
          <ac:spMkLst>
            <pc:docMk/>
            <pc:sldMk cId="3476147094" sldId="710"/>
            <ac:spMk id="204" creationId="{6442B04A-F988-2EA7-26D4-5E0B9D67EC1A}"/>
          </ac:spMkLst>
        </pc:spChg>
        <pc:spChg chg="add mod">
          <ac:chgData name="Scott Catlett" userId="b3c64f98-15a1-453a-86c7-d399c1fcc09d" providerId="ADAL" clId="{F7B5067A-90F7-4458-98E9-A454A04DCBEF}" dt="2025-04-02T17:58:40.429" v="9710" actId="1076"/>
          <ac:spMkLst>
            <pc:docMk/>
            <pc:sldMk cId="3476147094" sldId="710"/>
            <ac:spMk id="205" creationId="{DD083E88-4B57-A47B-6D57-5F31EF9FB346}"/>
          </ac:spMkLst>
        </pc:spChg>
        <pc:spChg chg="add mod">
          <ac:chgData name="Scott Catlett" userId="b3c64f98-15a1-453a-86c7-d399c1fcc09d" providerId="ADAL" clId="{F7B5067A-90F7-4458-98E9-A454A04DCBEF}" dt="2025-04-02T19:40:53.528" v="9840" actId="20577"/>
          <ac:spMkLst>
            <pc:docMk/>
            <pc:sldMk cId="3476147094" sldId="710"/>
            <ac:spMk id="206" creationId="{5329CABF-B8AE-656B-682E-619C82F00E4B}"/>
          </ac:spMkLst>
        </pc:spChg>
        <pc:spChg chg="add del mod">
          <ac:chgData name="Scott Catlett" userId="b3c64f98-15a1-453a-86c7-d399c1fcc09d" providerId="ADAL" clId="{F7B5067A-90F7-4458-98E9-A454A04DCBEF}" dt="2025-04-02T19:32:20.943" v="9741" actId="478"/>
          <ac:spMkLst>
            <pc:docMk/>
            <pc:sldMk cId="3476147094" sldId="710"/>
            <ac:spMk id="207" creationId="{58F79B01-8091-615A-B376-88DDE5FBE971}"/>
          </ac:spMkLst>
        </pc:spChg>
        <pc:spChg chg="add del mod">
          <ac:chgData name="Scott Catlett" userId="b3c64f98-15a1-453a-86c7-d399c1fcc09d" providerId="ADAL" clId="{F7B5067A-90F7-4458-98E9-A454A04DCBEF}" dt="2025-04-02T19:33:25.296" v="9759" actId="478"/>
          <ac:spMkLst>
            <pc:docMk/>
            <pc:sldMk cId="3476147094" sldId="710"/>
            <ac:spMk id="208" creationId="{0DC1ECF3-D0FD-DAD5-E72D-F641E5F47AA3}"/>
          </ac:spMkLst>
        </pc:spChg>
        <pc:spChg chg="add del mod">
          <ac:chgData name="Scott Catlett" userId="b3c64f98-15a1-453a-86c7-d399c1fcc09d" providerId="ADAL" clId="{F7B5067A-90F7-4458-98E9-A454A04DCBEF}" dt="2025-04-02T19:32:46.381" v="9748" actId="478"/>
          <ac:spMkLst>
            <pc:docMk/>
            <pc:sldMk cId="3476147094" sldId="710"/>
            <ac:spMk id="209" creationId="{00AE75C4-B5D6-D701-4EDE-2BD5DA793CFE}"/>
          </ac:spMkLst>
        </pc:spChg>
        <pc:spChg chg="add mod">
          <ac:chgData name="Scott Catlett" userId="b3c64f98-15a1-453a-86c7-d399c1fcc09d" providerId="ADAL" clId="{F7B5067A-90F7-4458-98E9-A454A04DCBEF}" dt="2025-04-02T17:58:42.674" v="9711" actId="1076"/>
          <ac:spMkLst>
            <pc:docMk/>
            <pc:sldMk cId="3476147094" sldId="710"/>
            <ac:spMk id="210" creationId="{378DA683-FD5E-D007-A291-7AE40C5ECCDA}"/>
          </ac:spMkLst>
        </pc:spChg>
        <pc:spChg chg="add mod">
          <ac:chgData name="Scott Catlett" userId="b3c64f98-15a1-453a-86c7-d399c1fcc09d" providerId="ADAL" clId="{F7B5067A-90F7-4458-98E9-A454A04DCBEF}" dt="2025-04-02T19:31:54.163" v="9734" actId="1076"/>
          <ac:spMkLst>
            <pc:docMk/>
            <pc:sldMk cId="3476147094" sldId="710"/>
            <ac:spMk id="211" creationId="{721B7468-5AA5-66D1-98B4-9830B05D7448}"/>
          </ac:spMkLst>
        </pc:spChg>
        <pc:spChg chg="add mod">
          <ac:chgData name="Scott Catlett" userId="b3c64f98-15a1-453a-86c7-d399c1fcc09d" providerId="ADAL" clId="{F7B5067A-90F7-4458-98E9-A454A04DCBEF}" dt="2025-04-02T19:36:14.499" v="9775" actId="1076"/>
          <ac:spMkLst>
            <pc:docMk/>
            <pc:sldMk cId="3476147094" sldId="710"/>
            <ac:spMk id="212" creationId="{71A5AB64-F761-CA23-6C42-EC49CF371EDB}"/>
          </ac:spMkLst>
        </pc:spChg>
        <pc:spChg chg="add mod">
          <ac:chgData name="Scott Catlett" userId="b3c64f98-15a1-453a-86c7-d399c1fcc09d" providerId="ADAL" clId="{F7B5067A-90F7-4458-98E9-A454A04DCBEF}" dt="2025-04-02T19:32:21.837" v="9742"/>
          <ac:spMkLst>
            <pc:docMk/>
            <pc:sldMk cId="3476147094" sldId="710"/>
            <ac:spMk id="213" creationId="{21E41B7B-EF58-2F45-7424-164E997660F3}"/>
          </ac:spMkLst>
        </pc:spChg>
        <pc:spChg chg="add mod">
          <ac:chgData name="Scott Catlett" userId="b3c64f98-15a1-453a-86c7-d399c1fcc09d" providerId="ADAL" clId="{F7B5067A-90F7-4458-98E9-A454A04DCBEF}" dt="2025-04-02T19:32:30.951" v="9744" actId="1076"/>
          <ac:spMkLst>
            <pc:docMk/>
            <pc:sldMk cId="3476147094" sldId="710"/>
            <ac:spMk id="214" creationId="{483F97E7-26AB-9DDF-9A27-7BB1A27FAA14}"/>
          </ac:spMkLst>
        </pc:spChg>
        <pc:spChg chg="add mod">
          <ac:chgData name="Scott Catlett" userId="b3c64f98-15a1-453a-86c7-d399c1fcc09d" providerId="ADAL" clId="{F7B5067A-90F7-4458-98E9-A454A04DCBEF}" dt="2025-04-02T19:32:51.166" v="9749" actId="1076"/>
          <ac:spMkLst>
            <pc:docMk/>
            <pc:sldMk cId="3476147094" sldId="710"/>
            <ac:spMk id="215" creationId="{D7A50A93-301D-568F-01CA-B74174F9A2D7}"/>
          </ac:spMkLst>
        </pc:spChg>
        <pc:spChg chg="add mod">
          <ac:chgData name="Scott Catlett" userId="b3c64f98-15a1-453a-86c7-d399c1fcc09d" providerId="ADAL" clId="{F7B5067A-90F7-4458-98E9-A454A04DCBEF}" dt="2025-04-02T19:33:03.570" v="9752" actId="1076"/>
          <ac:spMkLst>
            <pc:docMk/>
            <pc:sldMk cId="3476147094" sldId="710"/>
            <ac:spMk id="216" creationId="{51337133-F119-CCDE-937A-4041C07D9C28}"/>
          </ac:spMkLst>
        </pc:spChg>
        <pc:spChg chg="add mod">
          <ac:chgData name="Scott Catlett" userId="b3c64f98-15a1-453a-86c7-d399c1fcc09d" providerId="ADAL" clId="{F7B5067A-90F7-4458-98E9-A454A04DCBEF}" dt="2025-04-02T19:33:14.814" v="9755" actId="1076"/>
          <ac:spMkLst>
            <pc:docMk/>
            <pc:sldMk cId="3476147094" sldId="710"/>
            <ac:spMk id="217" creationId="{D0CC7AA2-97BF-9375-C9B4-8751518D23D8}"/>
          </ac:spMkLst>
        </pc:spChg>
        <pc:spChg chg="add mod">
          <ac:chgData name="Scott Catlett" userId="b3c64f98-15a1-453a-86c7-d399c1fcc09d" providerId="ADAL" clId="{F7B5067A-90F7-4458-98E9-A454A04DCBEF}" dt="2025-04-02T19:33:37.016" v="9760" actId="1076"/>
          <ac:spMkLst>
            <pc:docMk/>
            <pc:sldMk cId="3476147094" sldId="710"/>
            <ac:spMk id="218" creationId="{E90ADCA4-AD85-BFB7-6D10-43B4553E4843}"/>
          </ac:spMkLst>
        </pc:spChg>
        <pc:spChg chg="add mod">
          <ac:chgData name="Scott Catlett" userId="b3c64f98-15a1-453a-86c7-d399c1fcc09d" providerId="ADAL" clId="{F7B5067A-90F7-4458-98E9-A454A04DCBEF}" dt="2025-04-02T19:33:57.428" v="9763" actId="1076"/>
          <ac:spMkLst>
            <pc:docMk/>
            <pc:sldMk cId="3476147094" sldId="710"/>
            <ac:spMk id="219" creationId="{AA1F243A-2C0F-C6B1-0FB5-59EC4474F547}"/>
          </ac:spMkLst>
        </pc:spChg>
        <pc:spChg chg="add mod">
          <ac:chgData name="Scott Catlett" userId="b3c64f98-15a1-453a-86c7-d399c1fcc09d" providerId="ADAL" clId="{F7B5067A-90F7-4458-98E9-A454A04DCBEF}" dt="2025-04-02T19:34:09.598" v="9767" actId="1076"/>
          <ac:spMkLst>
            <pc:docMk/>
            <pc:sldMk cId="3476147094" sldId="710"/>
            <ac:spMk id="220" creationId="{9CB6A6D2-D426-AF97-475F-948E08221B62}"/>
          </ac:spMkLst>
        </pc:spChg>
        <pc:spChg chg="add mod">
          <ac:chgData name="Scott Catlett" userId="b3c64f98-15a1-453a-86c7-d399c1fcc09d" providerId="ADAL" clId="{F7B5067A-90F7-4458-98E9-A454A04DCBEF}" dt="2025-04-02T19:36:22.884" v="9777" actId="1076"/>
          <ac:spMkLst>
            <pc:docMk/>
            <pc:sldMk cId="3476147094" sldId="710"/>
            <ac:spMk id="221" creationId="{0CC44091-9910-F445-F921-B2C51486E8C4}"/>
          </ac:spMkLst>
        </pc:spChg>
        <pc:spChg chg="add del mod">
          <ac:chgData name="Scott Catlett" userId="b3c64f98-15a1-453a-86c7-d399c1fcc09d" providerId="ADAL" clId="{F7B5067A-90F7-4458-98E9-A454A04DCBEF}" dt="2025-04-02T19:40:46.441" v="9830" actId="1076"/>
          <ac:spMkLst>
            <pc:docMk/>
            <pc:sldMk cId="3476147094" sldId="710"/>
            <ac:spMk id="222" creationId="{EDE66F48-E738-FA89-392E-BF3779F6993F}"/>
          </ac:spMkLst>
        </pc:spChg>
        <pc:spChg chg="add mod">
          <ac:chgData name="Scott Catlett" userId="b3c64f98-15a1-453a-86c7-d399c1fcc09d" providerId="ADAL" clId="{F7B5067A-90F7-4458-98E9-A454A04DCBEF}" dt="2025-04-02T19:38:58.460" v="9807" actId="1076"/>
          <ac:spMkLst>
            <pc:docMk/>
            <pc:sldMk cId="3476147094" sldId="710"/>
            <ac:spMk id="223" creationId="{4F6D221C-1499-FF07-4788-8DC8FE2CD3EA}"/>
          </ac:spMkLst>
        </pc:spChg>
        <pc:grpChg chg="add mod">
          <ac:chgData name="Scott Catlett" userId="b3c64f98-15a1-453a-86c7-d399c1fcc09d" providerId="ADAL" clId="{F7B5067A-90F7-4458-98E9-A454A04DCBEF}" dt="2025-04-02T17:54:03.811" v="9648"/>
          <ac:grpSpMkLst>
            <pc:docMk/>
            <pc:sldMk cId="3476147094" sldId="710"/>
            <ac:grpSpMk id="6" creationId="{3F309EDF-84F6-ED1F-42B5-298AC2F404DE}"/>
          </ac:grpSpMkLst>
        </pc:grpChg>
        <pc:grpChg chg="add mod">
          <ac:chgData name="Scott Catlett" userId="b3c64f98-15a1-453a-86c7-d399c1fcc09d" providerId="ADAL" clId="{F7B5067A-90F7-4458-98E9-A454A04DCBEF}" dt="2025-04-02T17:54:06.156" v="9649"/>
          <ac:grpSpMkLst>
            <pc:docMk/>
            <pc:sldMk cId="3476147094" sldId="710"/>
            <ac:grpSpMk id="52" creationId="{D61F6148-A14C-7A55-0116-D425E1F423D2}"/>
          </ac:grpSpMkLst>
        </pc:grpChg>
        <pc:grpChg chg="add mod">
          <ac:chgData name="Scott Catlett" userId="b3c64f98-15a1-453a-86c7-d399c1fcc09d" providerId="ADAL" clId="{F7B5067A-90F7-4458-98E9-A454A04DCBEF}" dt="2025-04-02T17:54:06.986" v="9650"/>
          <ac:grpSpMkLst>
            <pc:docMk/>
            <pc:sldMk cId="3476147094" sldId="710"/>
            <ac:grpSpMk id="91" creationId="{33C0D3B2-DF1B-4A1A-AA85-B0F8277E418A}"/>
          </ac:grpSpMkLst>
        </pc:grpChg>
        <pc:grpChg chg="add mod">
          <ac:chgData name="Scott Catlett" userId="b3c64f98-15a1-453a-86c7-d399c1fcc09d" providerId="ADAL" clId="{F7B5067A-90F7-4458-98E9-A454A04DCBEF}" dt="2025-04-02T17:54:11.293" v="9652"/>
          <ac:grpSpMkLst>
            <pc:docMk/>
            <pc:sldMk cId="3476147094" sldId="710"/>
            <ac:grpSpMk id="130" creationId="{8D4FBB67-B397-EC4C-6C49-89FA779D9173}"/>
          </ac:grpSpMkLst>
        </pc:grpChg>
        <pc:grpChg chg="add mod">
          <ac:chgData name="Scott Catlett" userId="b3c64f98-15a1-453a-86c7-d399c1fcc09d" providerId="ADAL" clId="{F7B5067A-90F7-4458-98E9-A454A04DCBEF}" dt="2025-04-02T19:47:45.254" v="9916" actId="1076"/>
          <ac:grpSpMkLst>
            <pc:docMk/>
            <pc:sldMk cId="3476147094" sldId="710"/>
            <ac:grpSpMk id="169" creationId="{4886C98F-BD53-63B8-3EF4-AF2C4B45CFC0}"/>
          </ac:grpSpMkLst>
        </pc:grpChg>
        <pc:graphicFrameChg chg="add mod">
          <ac:chgData name="Scott Catlett" userId="b3c64f98-15a1-453a-86c7-d399c1fcc09d" providerId="ADAL" clId="{F7B5067A-90F7-4458-98E9-A454A04DCBEF}" dt="2025-04-02T17:54:03.811" v="9648"/>
          <ac:graphicFrameMkLst>
            <pc:docMk/>
            <pc:sldMk cId="3476147094" sldId="710"/>
            <ac:graphicFrameMk id="5" creationId="{E260C76B-AA7C-86A4-3B07-27E3FB90477C}"/>
          </ac:graphicFrameMkLst>
        </pc:graphicFrameChg>
        <pc:graphicFrameChg chg="del">
          <ac:chgData name="Scott Catlett" userId="b3c64f98-15a1-453a-86c7-d399c1fcc09d" providerId="ADAL" clId="{F7B5067A-90F7-4458-98E9-A454A04DCBEF}" dt="2025-04-02T17:53:41.845" v="9607" actId="478"/>
          <ac:graphicFrameMkLst>
            <pc:docMk/>
            <pc:sldMk cId="3476147094" sldId="710"/>
            <ac:graphicFrameMk id="11" creationId="{947BACEA-0FA4-4B98-0E1D-BF358119457B}"/>
          </ac:graphicFrameMkLst>
        </pc:graphicFrameChg>
        <pc:graphicFrameChg chg="add mod">
          <ac:chgData name="Scott Catlett" userId="b3c64f98-15a1-453a-86c7-d399c1fcc09d" providerId="ADAL" clId="{F7B5067A-90F7-4458-98E9-A454A04DCBEF}" dt="2025-04-02T17:54:06.156" v="9649"/>
          <ac:graphicFrameMkLst>
            <pc:docMk/>
            <pc:sldMk cId="3476147094" sldId="710"/>
            <ac:graphicFrameMk id="51" creationId="{B5AED113-635C-2F0D-5B6A-8C302FC0AF22}"/>
          </ac:graphicFrameMkLst>
        </pc:graphicFrameChg>
        <pc:graphicFrameChg chg="add mod">
          <ac:chgData name="Scott Catlett" userId="b3c64f98-15a1-453a-86c7-d399c1fcc09d" providerId="ADAL" clId="{F7B5067A-90F7-4458-98E9-A454A04DCBEF}" dt="2025-04-02T17:54:06.986" v="9650"/>
          <ac:graphicFrameMkLst>
            <pc:docMk/>
            <pc:sldMk cId="3476147094" sldId="710"/>
            <ac:graphicFrameMk id="90" creationId="{9C7CDD51-A23B-8838-2268-38D4B2BD065C}"/>
          </ac:graphicFrameMkLst>
        </pc:graphicFrameChg>
        <pc:graphicFrameChg chg="add mod">
          <ac:chgData name="Scott Catlett" userId="b3c64f98-15a1-453a-86c7-d399c1fcc09d" providerId="ADAL" clId="{F7B5067A-90F7-4458-98E9-A454A04DCBEF}" dt="2025-04-02T17:54:11.293" v="9652"/>
          <ac:graphicFrameMkLst>
            <pc:docMk/>
            <pc:sldMk cId="3476147094" sldId="710"/>
            <ac:graphicFrameMk id="129" creationId="{94988725-4FC0-A268-0C2F-F9E2361EF36F}"/>
          </ac:graphicFrameMkLst>
        </pc:graphicFrameChg>
        <pc:graphicFrameChg chg="add mod">
          <ac:chgData name="Scott Catlett" userId="b3c64f98-15a1-453a-86c7-d399c1fcc09d" providerId="ADAL" clId="{F7B5067A-90F7-4458-98E9-A454A04DCBEF}" dt="2025-04-02T17:58:40.429" v="9710" actId="1076"/>
          <ac:graphicFrameMkLst>
            <pc:docMk/>
            <pc:sldMk cId="3476147094" sldId="710"/>
            <ac:graphicFrameMk id="168" creationId="{3A542AD7-130F-4354-9ADE-54FA6A130BFA}"/>
          </ac:graphicFrameMkLst>
        </pc:graphicFrameChg>
        <pc:picChg chg="add mod">
          <ac:chgData name="Scott Catlett" userId="b3c64f98-15a1-453a-86c7-d399c1fcc09d" providerId="ADAL" clId="{F7B5067A-90F7-4458-98E9-A454A04DCBEF}" dt="2025-04-02T17:53:55.921" v="9647"/>
          <ac:picMkLst>
            <pc:docMk/>
            <pc:sldMk cId="3476147094" sldId="710"/>
            <ac:picMk id="3" creationId="{0C94137E-BE19-2116-FBC6-71EF39AE75BF}"/>
          </ac:picMkLst>
        </pc:picChg>
      </pc:sldChg>
      <pc:sldChg chg="modSp add mod">
        <pc:chgData name="Scott Catlett" userId="b3c64f98-15a1-453a-86c7-d399c1fcc09d" providerId="ADAL" clId="{F7B5067A-90F7-4458-98E9-A454A04DCBEF}" dt="2025-04-03T19:20:47.516" v="11760" actId="20577"/>
        <pc:sldMkLst>
          <pc:docMk/>
          <pc:sldMk cId="3063573858" sldId="711"/>
        </pc:sldMkLst>
        <pc:spChg chg="mod">
          <ac:chgData name="Scott Catlett" userId="b3c64f98-15a1-453a-86c7-d399c1fcc09d" providerId="ADAL" clId="{F7B5067A-90F7-4458-98E9-A454A04DCBEF}" dt="2025-04-03T19:20:47.516" v="11760" actId="20577"/>
          <ac:spMkLst>
            <pc:docMk/>
            <pc:sldMk cId="3063573858" sldId="711"/>
            <ac:spMk id="3" creationId="{799E66E1-A211-4FB5-AB6D-E193FB0B20B2}"/>
          </ac:spMkLst>
        </pc:spChg>
      </pc:sldChg>
      <pc:sldChg chg="modSp add del mod">
        <pc:chgData name="Scott Catlett" userId="b3c64f98-15a1-453a-86c7-d399c1fcc09d" providerId="ADAL" clId="{F7B5067A-90F7-4458-98E9-A454A04DCBEF}" dt="2025-04-02T22:55:39.773" v="10457" actId="47"/>
        <pc:sldMkLst>
          <pc:docMk/>
          <pc:sldMk cId="1019613466" sldId="712"/>
        </pc:sldMkLst>
        <pc:spChg chg="mod">
          <ac:chgData name="Scott Catlett" userId="b3c64f98-15a1-453a-86c7-d399c1fcc09d" providerId="ADAL" clId="{F7B5067A-90F7-4458-98E9-A454A04DCBEF}" dt="2025-04-02T22:55:33.279" v="10455" actId="313"/>
          <ac:spMkLst>
            <pc:docMk/>
            <pc:sldMk cId="1019613466" sldId="712"/>
            <ac:spMk id="2" creationId="{AE9090EA-720C-4DF3-9D35-E54884C807AF}"/>
          </ac:spMkLst>
        </pc:spChg>
        <pc:spChg chg="mod">
          <ac:chgData name="Scott Catlett" userId="b3c64f98-15a1-453a-86c7-d399c1fcc09d" providerId="ADAL" clId="{F7B5067A-90F7-4458-98E9-A454A04DCBEF}" dt="2025-04-02T22:54:47.385" v="10451" actId="20577"/>
          <ac:spMkLst>
            <pc:docMk/>
            <pc:sldMk cId="1019613466" sldId="712"/>
            <ac:spMk id="3" creationId="{799E66E1-A211-4FB5-AB6D-E193FB0B20B2}"/>
          </ac:spMkLst>
        </pc:spChg>
      </pc:sldChg>
      <pc:sldChg chg="addSp delSp modSp add mod ord">
        <pc:chgData name="Scott Catlett" userId="b3c64f98-15a1-453a-86c7-d399c1fcc09d" providerId="ADAL" clId="{F7B5067A-90F7-4458-98E9-A454A04DCBEF}" dt="2025-04-03T22:31:27.129" v="11762" actId="14100"/>
        <pc:sldMkLst>
          <pc:docMk/>
          <pc:sldMk cId="3723531321" sldId="713"/>
        </pc:sldMkLst>
        <pc:spChg chg="add del mod">
          <ac:chgData name="Scott Catlett" userId="b3c64f98-15a1-453a-86c7-d399c1fcc09d" providerId="ADAL" clId="{F7B5067A-90F7-4458-98E9-A454A04DCBEF}" dt="2025-04-03T22:31:24.366" v="11761" actId="478"/>
          <ac:spMkLst>
            <pc:docMk/>
            <pc:sldMk cId="3723531321" sldId="713"/>
            <ac:spMk id="3" creationId="{E2EDCF89-4BBF-7C43-3228-763E49F06ECA}"/>
          </ac:spMkLst>
        </pc:spChg>
        <pc:spChg chg="mod">
          <ac:chgData name="Scott Catlett" userId="b3c64f98-15a1-453a-86c7-d399c1fcc09d" providerId="ADAL" clId="{F7B5067A-90F7-4458-98E9-A454A04DCBEF}" dt="2025-04-03T22:31:27.129" v="11762" actId="14100"/>
          <ac:spMkLst>
            <pc:docMk/>
            <pc:sldMk cId="3723531321" sldId="713"/>
            <ac:spMk id="14" creationId="{3180095D-589F-C1C8-9F99-F7234E90D7A1}"/>
          </ac:spMkLst>
        </pc:spChg>
        <pc:spChg chg="del">
          <ac:chgData name="Scott Catlett" userId="b3c64f98-15a1-453a-86c7-d399c1fcc09d" providerId="ADAL" clId="{F7B5067A-90F7-4458-98E9-A454A04DCBEF}" dt="2025-04-02T22:55:52.969" v="10460" actId="478"/>
          <ac:spMkLst>
            <pc:docMk/>
            <pc:sldMk cId="3723531321" sldId="713"/>
            <ac:spMk id="15" creationId="{E025D7FB-9022-8A52-066A-984586EC8767}"/>
          </ac:spMkLst>
        </pc:spChg>
        <pc:spChg chg="del">
          <ac:chgData name="Scott Catlett" userId="b3c64f98-15a1-453a-86c7-d399c1fcc09d" providerId="ADAL" clId="{F7B5067A-90F7-4458-98E9-A454A04DCBEF}" dt="2025-04-02T22:55:53.752" v="10461" actId="478"/>
          <ac:spMkLst>
            <pc:docMk/>
            <pc:sldMk cId="3723531321" sldId="713"/>
            <ac:spMk id="18" creationId="{03A26781-3140-A69E-519E-5EDA23E04BF0}"/>
          </ac:spMkLst>
        </pc:spChg>
        <pc:spChg chg="mod">
          <ac:chgData name="Scott Catlett" userId="b3c64f98-15a1-453a-86c7-d399c1fcc09d" providerId="ADAL" clId="{F7B5067A-90F7-4458-98E9-A454A04DCBEF}" dt="2025-04-02T22:57:43.547" v="10642" actId="1076"/>
          <ac:spMkLst>
            <pc:docMk/>
            <pc:sldMk cId="3723531321" sldId="713"/>
            <ac:spMk id="831" creationId="{00000000-0000-0000-0000-000000000000}"/>
          </ac:spMkLst>
        </pc:spChg>
        <pc:spChg chg="mod">
          <ac:chgData name="Scott Catlett" userId="b3c64f98-15a1-453a-86c7-d399c1fcc09d" providerId="ADAL" clId="{F7B5067A-90F7-4458-98E9-A454A04DCBEF}" dt="2025-04-03T00:02:20.253" v="11292" actId="207"/>
          <ac:spMkLst>
            <pc:docMk/>
            <pc:sldMk cId="3723531321" sldId="713"/>
            <ac:spMk id="832" creationId="{00000000-0000-0000-0000-000000000000}"/>
          </ac:spMkLst>
        </pc:spChg>
        <pc:spChg chg="mod">
          <ac:chgData name="Scott Catlett" userId="b3c64f98-15a1-453a-86c7-d399c1fcc09d" providerId="ADAL" clId="{F7B5067A-90F7-4458-98E9-A454A04DCBEF}" dt="2025-04-03T00:02:32.767" v="11293" actId="207"/>
          <ac:spMkLst>
            <pc:docMk/>
            <pc:sldMk cId="3723531321" sldId="713"/>
            <ac:spMk id="833" creationId="{00000000-0000-0000-0000-000000000000}"/>
          </ac:spMkLst>
        </pc:spChg>
        <pc:spChg chg="mod">
          <ac:chgData name="Scott Catlett" userId="b3c64f98-15a1-453a-86c7-d399c1fcc09d" providerId="ADAL" clId="{F7B5067A-90F7-4458-98E9-A454A04DCBEF}" dt="2025-04-03T00:02:15.131" v="11291" actId="207"/>
          <ac:spMkLst>
            <pc:docMk/>
            <pc:sldMk cId="3723531321" sldId="713"/>
            <ac:spMk id="834" creationId="{00000000-0000-0000-0000-000000000000}"/>
          </ac:spMkLst>
        </pc:spChg>
        <pc:spChg chg="mod">
          <ac:chgData name="Scott Catlett" userId="b3c64f98-15a1-453a-86c7-d399c1fcc09d" providerId="ADAL" clId="{F7B5067A-90F7-4458-98E9-A454A04DCBEF}" dt="2025-04-02T22:55:49.425" v="10459" actId="255"/>
          <ac:spMkLst>
            <pc:docMk/>
            <pc:sldMk cId="3723531321" sldId="713"/>
            <ac:spMk id="836" creationId="{00000000-0000-0000-0000-000000000000}"/>
          </ac:spMkLst>
        </pc:spChg>
        <pc:spChg chg="del">
          <ac:chgData name="Scott Catlett" userId="b3c64f98-15a1-453a-86c7-d399c1fcc09d" providerId="ADAL" clId="{F7B5067A-90F7-4458-98E9-A454A04DCBEF}" dt="2025-04-02T22:55:54.350" v="10462" actId="478"/>
          <ac:spMkLst>
            <pc:docMk/>
            <pc:sldMk cId="3723531321" sldId="713"/>
            <ac:spMk id="840" creationId="{00000000-0000-0000-0000-000000000000}"/>
          </ac:spMkLst>
        </pc:spChg>
        <pc:picChg chg="add mod">
          <ac:chgData name="Scott Catlett" userId="b3c64f98-15a1-453a-86c7-d399c1fcc09d" providerId="ADAL" clId="{F7B5067A-90F7-4458-98E9-A454A04DCBEF}" dt="2025-04-02T22:56:06.199" v="10467" actId="1076"/>
          <ac:picMkLst>
            <pc:docMk/>
            <pc:sldMk cId="3723531321" sldId="713"/>
            <ac:picMk id="2" creationId="{E3810EC2-C163-D5FA-2F0D-BE18600C0BF0}"/>
          </ac:picMkLst>
        </pc:picChg>
        <pc:picChg chg="del">
          <ac:chgData name="Scott Catlett" userId="b3c64f98-15a1-453a-86c7-d399c1fcc09d" providerId="ADAL" clId="{F7B5067A-90F7-4458-98E9-A454A04DCBEF}" dt="2025-04-02T22:55:41.400" v="10458" actId="478"/>
          <ac:picMkLst>
            <pc:docMk/>
            <pc:sldMk cId="3723531321" sldId="713"/>
            <ac:picMk id="837" creationId="{00000000-0000-0000-0000-000000000000}"/>
          </ac:picMkLst>
        </pc:picChg>
      </pc:sldChg>
      <pc:sldChg chg="new del">
        <pc:chgData name="Scott Catlett" userId="b3c64f98-15a1-453a-86c7-d399c1fcc09d" providerId="ADAL" clId="{F7B5067A-90F7-4458-98E9-A454A04DCBEF}" dt="2025-04-02T22:59:43.926" v="10651" actId="680"/>
        <pc:sldMkLst>
          <pc:docMk/>
          <pc:sldMk cId="258035967" sldId="714"/>
        </pc:sldMkLst>
      </pc:sldChg>
      <pc:sldChg chg="modSp add del">
        <pc:chgData name="Scott Catlett" userId="b3c64f98-15a1-453a-86c7-d399c1fcc09d" providerId="ADAL" clId="{F7B5067A-90F7-4458-98E9-A454A04DCBEF}" dt="2025-04-02T22:59:36.051" v="10649"/>
        <pc:sldMkLst>
          <pc:docMk/>
          <pc:sldMk cId="2843706326" sldId="714"/>
        </pc:sldMkLst>
        <pc:spChg chg="mod">
          <ac:chgData name="Scott Catlett" userId="b3c64f98-15a1-453a-86c7-d399c1fcc09d" providerId="ADAL" clId="{F7B5067A-90F7-4458-98E9-A454A04DCBEF}" dt="2025-04-02T22:59:16.257" v="10645"/>
          <ac:spMkLst>
            <pc:docMk/>
            <pc:sldMk cId="2843706326" sldId="714"/>
            <ac:spMk id="554" creationId="{00000000-0000-0000-0000-000000000000}"/>
          </ac:spMkLst>
        </pc:spChg>
      </pc:sldChg>
      <pc:sldChg chg="modSp add del mod">
        <pc:chgData name="Scott Catlett" userId="b3c64f98-15a1-453a-86c7-d399c1fcc09d" providerId="ADAL" clId="{F7B5067A-90F7-4458-98E9-A454A04DCBEF}" dt="2025-04-02T23:00:30.323" v="10677" actId="47"/>
        <pc:sldMkLst>
          <pc:docMk/>
          <pc:sldMk cId="4188618957" sldId="714"/>
        </pc:sldMkLst>
        <pc:spChg chg="mod">
          <ac:chgData name="Scott Catlett" userId="b3c64f98-15a1-453a-86c7-d399c1fcc09d" providerId="ADAL" clId="{F7B5067A-90F7-4458-98E9-A454A04DCBEF}" dt="2025-04-02T22:59:57.618" v="10673" actId="20577"/>
          <ac:spMkLst>
            <pc:docMk/>
            <pc:sldMk cId="4188618957" sldId="714"/>
            <ac:spMk id="2" creationId="{AE9090EA-720C-4DF3-9D35-E54884C807AF}"/>
          </ac:spMkLst>
        </pc:spChg>
        <pc:spChg chg="mod">
          <ac:chgData name="Scott Catlett" userId="b3c64f98-15a1-453a-86c7-d399c1fcc09d" providerId="ADAL" clId="{F7B5067A-90F7-4458-98E9-A454A04DCBEF}" dt="2025-04-02T22:59:51.135" v="10653" actId="20577"/>
          <ac:spMkLst>
            <pc:docMk/>
            <pc:sldMk cId="4188618957" sldId="714"/>
            <ac:spMk id="3" creationId="{799E66E1-A211-4FB5-AB6D-E193FB0B20B2}"/>
          </ac:spMkLst>
        </pc:spChg>
      </pc:sldChg>
      <pc:sldChg chg="addSp delSp modSp add mod ord">
        <pc:chgData name="Scott Catlett" userId="b3c64f98-15a1-453a-86c7-d399c1fcc09d" providerId="ADAL" clId="{F7B5067A-90F7-4458-98E9-A454A04DCBEF}" dt="2025-04-02T23:01:23.773" v="10691" actId="1076"/>
        <pc:sldMkLst>
          <pc:docMk/>
          <pc:sldMk cId="2246841989" sldId="715"/>
        </pc:sldMkLst>
        <pc:spChg chg="add del mod">
          <ac:chgData name="Scott Catlett" userId="b3c64f98-15a1-453a-86c7-d399c1fcc09d" providerId="ADAL" clId="{F7B5067A-90F7-4458-98E9-A454A04DCBEF}" dt="2025-04-02T23:00:41.561" v="10682" actId="478"/>
          <ac:spMkLst>
            <pc:docMk/>
            <pc:sldMk cId="2246841989" sldId="715"/>
            <ac:spMk id="3" creationId="{7F4AAC9A-503F-F0FF-CA1D-1CB630E00D31}"/>
          </ac:spMkLst>
        </pc:spChg>
        <pc:spChg chg="add mod">
          <ac:chgData name="Scott Catlett" userId="b3c64f98-15a1-453a-86c7-d399c1fcc09d" providerId="ADAL" clId="{F7B5067A-90F7-4458-98E9-A454A04DCBEF}" dt="2025-04-02T23:01:08.211" v="10688" actId="255"/>
          <ac:spMkLst>
            <pc:docMk/>
            <pc:sldMk cId="2246841989" sldId="715"/>
            <ac:spMk id="4" creationId="{ABBCA7E6-9116-EA57-F468-4CD281C74E03}"/>
          </ac:spMkLst>
        </pc:spChg>
        <pc:spChg chg="add mod">
          <ac:chgData name="Scott Catlett" userId="b3c64f98-15a1-453a-86c7-d399c1fcc09d" providerId="ADAL" clId="{F7B5067A-90F7-4458-98E9-A454A04DCBEF}" dt="2025-04-02T23:01:15.800" v="10690" actId="14100"/>
          <ac:spMkLst>
            <pc:docMk/>
            <pc:sldMk cId="2246841989" sldId="715"/>
            <ac:spMk id="5" creationId="{EF02D2A9-BE5C-33FC-CA70-9283A610E55F}"/>
          </ac:spMkLst>
        </pc:spChg>
        <pc:spChg chg="del">
          <ac:chgData name="Scott Catlett" userId="b3c64f98-15a1-453a-86c7-d399c1fcc09d" providerId="ADAL" clId="{F7B5067A-90F7-4458-98E9-A454A04DCBEF}" dt="2025-04-02T23:00:37.010" v="10679" actId="478"/>
          <ac:spMkLst>
            <pc:docMk/>
            <pc:sldMk cId="2246841989" sldId="715"/>
            <ac:spMk id="321" creationId="{00000000-0000-0000-0000-000000000000}"/>
          </ac:spMkLst>
        </pc:spChg>
        <pc:graphicFrameChg chg="del">
          <ac:chgData name="Scott Catlett" userId="b3c64f98-15a1-453a-86c7-d399c1fcc09d" providerId="ADAL" clId="{F7B5067A-90F7-4458-98E9-A454A04DCBEF}" dt="2025-04-02T23:00:33.495" v="10678" actId="478"/>
          <ac:graphicFrameMkLst>
            <pc:docMk/>
            <pc:sldMk cId="2246841989" sldId="715"/>
            <ac:graphicFrameMk id="325" creationId="{362CAD55-91C3-402C-47DF-AAA012C129C9}"/>
          </ac:graphicFrameMkLst>
        </pc:graphicFrameChg>
        <pc:picChg chg="add mod">
          <ac:chgData name="Scott Catlett" userId="b3c64f98-15a1-453a-86c7-d399c1fcc09d" providerId="ADAL" clId="{F7B5067A-90F7-4458-98E9-A454A04DCBEF}" dt="2025-04-02T23:01:23.773" v="10691" actId="1076"/>
          <ac:picMkLst>
            <pc:docMk/>
            <pc:sldMk cId="2246841989" sldId="715"/>
            <ac:picMk id="6" creationId="{AE341D7B-7EE5-B39B-5C63-45A8EB72A9A5}"/>
          </ac:picMkLst>
        </pc:picChg>
        <pc:picChg chg="add del">
          <ac:chgData name="Scott Catlett" userId="b3c64f98-15a1-453a-86c7-d399c1fcc09d" providerId="ADAL" clId="{F7B5067A-90F7-4458-98E9-A454A04DCBEF}" dt="2025-04-02T23:00:39.810" v="10681" actId="478"/>
          <ac:picMkLst>
            <pc:docMk/>
            <pc:sldMk cId="2246841989" sldId="715"/>
            <ac:picMk id="326" creationId="{7225DCDF-6E99-26AF-E494-5463A6C4A5D2}"/>
          </ac:picMkLst>
        </pc:picChg>
      </pc:sldChg>
      <pc:sldChg chg="addSp delSp modSp mod ord">
        <pc:chgData name="Scott Catlett" userId="b3c64f98-15a1-453a-86c7-d399c1fcc09d" providerId="ADAL" clId="{F7B5067A-90F7-4458-98E9-A454A04DCBEF}" dt="2025-04-03T00:07:22.268" v="11301"/>
        <pc:sldMkLst>
          <pc:docMk/>
          <pc:sldMk cId="1201399263" sldId="716"/>
        </pc:sldMkLst>
        <pc:spChg chg="mod">
          <ac:chgData name="Scott Catlett" userId="b3c64f98-15a1-453a-86c7-d399c1fcc09d" providerId="ADAL" clId="{F7B5067A-90F7-4458-98E9-A454A04DCBEF}" dt="2025-04-02T23:03:49.367" v="10709" actId="207"/>
          <ac:spMkLst>
            <pc:docMk/>
            <pc:sldMk cId="1201399263" sldId="716"/>
            <ac:spMk id="2" creationId="{AE9090EA-720C-4DF3-9D35-E54884C807AF}"/>
          </ac:spMkLst>
        </pc:spChg>
        <pc:spChg chg="mod">
          <ac:chgData name="Scott Catlett" userId="b3c64f98-15a1-453a-86c7-d399c1fcc09d" providerId="ADAL" clId="{F7B5067A-90F7-4458-98E9-A454A04DCBEF}" dt="2025-04-02T23:07:06.338" v="11079" actId="255"/>
          <ac:spMkLst>
            <pc:docMk/>
            <pc:sldMk cId="1201399263" sldId="716"/>
            <ac:spMk id="4" creationId="{4ACBF60E-55B7-1F20-2901-902543706AE6}"/>
          </ac:spMkLst>
        </pc:spChg>
        <pc:spChg chg="add mod">
          <ac:chgData name="Scott Catlett" userId="b3c64f98-15a1-453a-86c7-d399c1fcc09d" providerId="ADAL" clId="{F7B5067A-90F7-4458-98E9-A454A04DCBEF}" dt="2025-04-02T23:06:49.540" v="11075" actId="1076"/>
          <ac:spMkLst>
            <pc:docMk/>
            <pc:sldMk cId="1201399263" sldId="716"/>
            <ac:spMk id="7" creationId="{CED4C4FC-DBC3-DB53-65BE-AFA43825E69E}"/>
          </ac:spMkLst>
        </pc:spChg>
        <pc:graphicFrameChg chg="mod modGraphic">
          <ac:chgData name="Scott Catlett" userId="b3c64f98-15a1-453a-86c7-d399c1fcc09d" providerId="ADAL" clId="{F7B5067A-90F7-4458-98E9-A454A04DCBEF}" dt="2025-04-02T23:05:10.593" v="10741" actId="14861"/>
          <ac:graphicFrameMkLst>
            <pc:docMk/>
            <pc:sldMk cId="1201399263" sldId="716"/>
            <ac:graphicFrameMk id="6" creationId="{FF5F7686-D746-4EF0-9C8A-95A60EA06E3A}"/>
          </ac:graphicFrameMkLst>
        </pc:graphicFrameChg>
        <pc:picChg chg="add del mod">
          <ac:chgData name="Scott Catlett" userId="b3c64f98-15a1-453a-86c7-d399c1fcc09d" providerId="ADAL" clId="{F7B5067A-90F7-4458-98E9-A454A04DCBEF}" dt="2025-04-02T23:06:56.720" v="11077" actId="478"/>
          <ac:picMkLst>
            <pc:docMk/>
            <pc:sldMk cId="1201399263" sldId="716"/>
            <ac:picMk id="5" creationId="{26C1B831-100F-A342-9773-61EB392FB233}"/>
          </ac:picMkLst>
        </pc:picChg>
      </pc:sldChg>
      <pc:sldChg chg="modSp add mod ord">
        <pc:chgData name="Scott Catlett" userId="b3c64f98-15a1-453a-86c7-d399c1fcc09d" providerId="ADAL" clId="{F7B5067A-90F7-4458-98E9-A454A04DCBEF}" dt="2025-04-02T23:48:37.525" v="11250" actId="27636"/>
        <pc:sldMkLst>
          <pc:docMk/>
          <pc:sldMk cId="1044367979" sldId="717"/>
        </pc:sldMkLst>
        <pc:spChg chg="mod">
          <ac:chgData name="Scott Catlett" userId="b3c64f98-15a1-453a-86c7-d399c1fcc09d" providerId="ADAL" clId="{F7B5067A-90F7-4458-98E9-A454A04DCBEF}" dt="2025-04-02T23:47:01.085" v="11150" actId="20577"/>
          <ac:spMkLst>
            <pc:docMk/>
            <pc:sldMk cId="1044367979" sldId="717"/>
            <ac:spMk id="2" creationId="{AE9090EA-720C-4DF3-9D35-E54884C807AF}"/>
          </ac:spMkLst>
        </pc:spChg>
        <pc:spChg chg="mod">
          <ac:chgData name="Scott Catlett" userId="b3c64f98-15a1-453a-86c7-d399c1fcc09d" providerId="ADAL" clId="{F7B5067A-90F7-4458-98E9-A454A04DCBEF}" dt="2025-04-02T23:48:37.525" v="11250" actId="27636"/>
          <ac:spMkLst>
            <pc:docMk/>
            <pc:sldMk cId="1044367979" sldId="717"/>
            <ac:spMk id="3" creationId="{799E66E1-A211-4FB5-AB6D-E193FB0B20B2}"/>
          </ac:spMkLst>
        </pc:spChg>
      </pc:sldChg>
      <pc:sldChg chg="modSp add del">
        <pc:chgData name="Scott Catlett" userId="b3c64f98-15a1-453a-86c7-d399c1fcc09d" providerId="ADAL" clId="{F7B5067A-90F7-4458-98E9-A454A04DCBEF}" dt="2025-04-02T17:44:24.375" v="9345"/>
        <pc:sldMkLst>
          <pc:docMk/>
          <pc:sldMk cId="3277426" sldId="830"/>
        </pc:sldMkLst>
        <pc:spChg chg="mod">
          <ac:chgData name="Scott Catlett" userId="b3c64f98-15a1-453a-86c7-d399c1fcc09d" providerId="ADAL" clId="{F7B5067A-90F7-4458-98E9-A454A04DCBEF}" dt="2025-04-02T17:43:52.740" v="9342"/>
          <ac:spMkLst>
            <pc:docMk/>
            <pc:sldMk cId="3277426" sldId="830"/>
            <ac:spMk id="3" creationId="{00000000-0000-0000-0000-000000000000}"/>
          </ac:spMkLst>
        </pc:spChg>
      </pc:sldChg>
      <pc:sldMasterChg chg="delSldLayout">
        <pc:chgData name="Scott Catlett" userId="b3c64f98-15a1-453a-86c7-d399c1fcc09d" providerId="ADAL" clId="{F7B5067A-90F7-4458-98E9-A454A04DCBEF}" dt="2025-03-28T23:45:09.592" v="1471" actId="47"/>
        <pc:sldMasterMkLst>
          <pc:docMk/>
          <pc:sldMasterMk cId="2260759608" sldId="2147483815"/>
        </pc:sldMasterMkLst>
        <pc:sldLayoutChg chg="del">
          <pc:chgData name="Scott Catlett" userId="b3c64f98-15a1-453a-86c7-d399c1fcc09d" providerId="ADAL" clId="{F7B5067A-90F7-4458-98E9-A454A04DCBEF}" dt="2025-03-28T23:45:09.592" v="1471" actId="47"/>
          <pc:sldLayoutMkLst>
            <pc:docMk/>
            <pc:sldMasterMk cId="2260759608" sldId="2147483815"/>
            <pc:sldLayoutMk cId="265957454" sldId="2147483817"/>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dLbls>
          <c:showLegendKey val="0"/>
          <c:showVal val="0"/>
          <c:showCatName val="0"/>
          <c:showSerName val="0"/>
          <c:showPercent val="0"/>
          <c:showBubbleSize val="0"/>
          <c:showLeaderLines val="0"/>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Open Sans" panose="020B0606030504020204"/>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92000186695969"/>
          <c:y val="3.3010377359329969E-2"/>
          <c:w val="0.86811446242684598"/>
          <c:h val="0.60193272285367316"/>
        </c:manualLayout>
      </c:layout>
      <c:lineChart>
        <c:grouping val="standard"/>
        <c:varyColors val="0"/>
        <c:ser>
          <c:idx val="2"/>
          <c:order val="0"/>
          <c:tx>
            <c:v>Pre-COVID Projection</c:v>
          </c:tx>
          <c:spPr>
            <a:ln w="28575" cap="rnd">
              <a:solidFill>
                <a:srgbClr val="FF0000"/>
              </a:solidFill>
              <a:round/>
            </a:ln>
            <a:effectLst/>
          </c:spPr>
          <c:marker>
            <c:symbol val="circle"/>
            <c:size val="5"/>
            <c:spPr>
              <a:noFill/>
              <a:ln w="9525">
                <a:noFill/>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00-789B-4017-9533-C3369DF8F973}"/>
                </c:ext>
              </c:extLst>
            </c:dLbl>
            <c:dLbl>
              <c:idx val="1"/>
              <c:delete val="1"/>
              <c:extLst>
                <c:ext xmlns:c15="http://schemas.microsoft.com/office/drawing/2012/chart" uri="{CE6537A1-D6FC-4f65-9D91-7224C49458BB}"/>
                <c:ext xmlns:c16="http://schemas.microsoft.com/office/drawing/2014/chart" uri="{C3380CC4-5D6E-409C-BE32-E72D297353CC}">
                  <c16:uniqueId val="{00000001-789B-4017-9533-C3369DF8F973}"/>
                </c:ext>
              </c:extLst>
            </c:dLbl>
            <c:dLbl>
              <c:idx val="2"/>
              <c:delete val="1"/>
              <c:extLst>
                <c:ext xmlns:c15="http://schemas.microsoft.com/office/drawing/2012/chart" uri="{CE6537A1-D6FC-4f65-9D91-7224C49458BB}"/>
                <c:ext xmlns:c16="http://schemas.microsoft.com/office/drawing/2014/chart" uri="{C3380CC4-5D6E-409C-BE32-E72D297353CC}">
                  <c16:uniqueId val="{00000002-789B-4017-9533-C3369DF8F973}"/>
                </c:ext>
              </c:extLst>
            </c:dLbl>
            <c:dLbl>
              <c:idx val="6"/>
              <c:layout>
                <c:manualLayout>
                  <c:x val="-2.2519656424933827E-2"/>
                  <c:y val="4.363494160351694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89B-4017-9533-C3369DF8F973}"/>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2016-17 Actual</c:v>
                </c:pt>
                <c:pt idx="1">
                  <c:v>2017-18 Actual</c:v>
                </c:pt>
                <c:pt idx="2">
                  <c:v>2018-19 Actual</c:v>
                </c:pt>
                <c:pt idx="3">
                  <c:v>2019-20 Actual</c:v>
                </c:pt>
                <c:pt idx="4">
                  <c:v>2020-21 Actual</c:v>
                </c:pt>
                <c:pt idx="5">
                  <c:v>2021-22 Projected</c:v>
                </c:pt>
                <c:pt idx="6">
                  <c:v>2022-23 Projected</c:v>
                </c:pt>
              </c:strCache>
            </c:strRef>
          </c:cat>
          <c:val>
            <c:numRef>
              <c:f>Sheet1!$C$2:$C$8</c:f>
              <c:numCache>
                <c:formatCode>_("$"* #,##0_);_("$"* \(#,##0\);_("$"* "-"_);_(@_)</c:formatCode>
                <c:ptCount val="7"/>
                <c:pt idx="0">
                  <c:v>204374343</c:v>
                </c:pt>
                <c:pt idx="1">
                  <c:v>216516466</c:v>
                </c:pt>
                <c:pt idx="2">
                  <c:v>229812594</c:v>
                </c:pt>
                <c:pt idx="3">
                  <c:v>234670869</c:v>
                </c:pt>
                <c:pt idx="4">
                  <c:v>241070711</c:v>
                </c:pt>
                <c:pt idx="5">
                  <c:v>251344612</c:v>
                </c:pt>
                <c:pt idx="6">
                  <c:v>259592364</c:v>
                </c:pt>
              </c:numCache>
            </c:numRef>
          </c:val>
          <c:smooth val="0"/>
          <c:extLst>
            <c:ext xmlns:c16="http://schemas.microsoft.com/office/drawing/2014/chart" uri="{C3380CC4-5D6E-409C-BE32-E72D297353CC}">
              <c16:uniqueId val="{00000004-789B-4017-9533-C3369DF8F973}"/>
            </c:ext>
          </c:extLst>
        </c:ser>
        <c:ser>
          <c:idx val="3"/>
          <c:order val="1"/>
          <c:tx>
            <c:v>Initial Post-COVID Projection</c:v>
          </c:tx>
          <c:spPr>
            <a:ln w="28575" cap="rnd">
              <a:solidFill>
                <a:srgbClr val="FF9900"/>
              </a:solidFill>
              <a:round/>
            </a:ln>
            <a:effectLst/>
          </c:spPr>
          <c:marker>
            <c:symbol val="circle"/>
            <c:size val="5"/>
            <c:spPr>
              <a:noFill/>
              <a:ln w="9525">
                <a:noFill/>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05-789B-4017-9533-C3369DF8F973}"/>
                </c:ext>
              </c:extLst>
            </c:dLbl>
            <c:dLbl>
              <c:idx val="1"/>
              <c:delete val="1"/>
              <c:extLst>
                <c:ext xmlns:c15="http://schemas.microsoft.com/office/drawing/2012/chart" uri="{CE6537A1-D6FC-4f65-9D91-7224C49458BB}"/>
                <c:ext xmlns:c16="http://schemas.microsoft.com/office/drawing/2014/chart" uri="{C3380CC4-5D6E-409C-BE32-E72D297353CC}">
                  <c16:uniqueId val="{00000006-789B-4017-9533-C3369DF8F973}"/>
                </c:ext>
              </c:extLst>
            </c:dLbl>
            <c:dLbl>
              <c:idx val="2"/>
              <c:delete val="1"/>
              <c:extLst>
                <c:ext xmlns:c15="http://schemas.microsoft.com/office/drawing/2012/chart" uri="{CE6537A1-D6FC-4f65-9D91-7224C49458BB}"/>
                <c:ext xmlns:c16="http://schemas.microsoft.com/office/drawing/2014/chart" uri="{C3380CC4-5D6E-409C-BE32-E72D297353CC}">
                  <c16:uniqueId val="{00000007-789B-4017-9533-C3369DF8F973}"/>
                </c:ext>
              </c:extLst>
            </c:dLbl>
            <c:dLbl>
              <c:idx val="3"/>
              <c:layout>
                <c:manualLayout>
                  <c:x val="-4.9043923223280481E-2"/>
                  <c:y val="5.950219309570493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89B-4017-9533-C3369DF8F973}"/>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2016-17 Actual</c:v>
                </c:pt>
                <c:pt idx="1">
                  <c:v>2017-18 Actual</c:v>
                </c:pt>
                <c:pt idx="2">
                  <c:v>2018-19 Actual</c:v>
                </c:pt>
                <c:pt idx="3">
                  <c:v>2019-20 Actual</c:v>
                </c:pt>
                <c:pt idx="4">
                  <c:v>2020-21 Actual</c:v>
                </c:pt>
                <c:pt idx="5">
                  <c:v>2021-22 Projected</c:v>
                </c:pt>
                <c:pt idx="6">
                  <c:v>2022-23 Projected</c:v>
                </c:pt>
              </c:strCache>
            </c:strRef>
          </c:cat>
          <c:val>
            <c:numRef>
              <c:f>Sheet1!$D$2:$D$8</c:f>
              <c:numCache>
                <c:formatCode>_("$"* #,##0_);_("$"* \(#,##0\);_("$"* "-"_);_(@_)</c:formatCode>
                <c:ptCount val="7"/>
                <c:pt idx="0">
                  <c:v>204374343</c:v>
                </c:pt>
                <c:pt idx="1">
                  <c:v>216516466</c:v>
                </c:pt>
                <c:pt idx="2">
                  <c:v>229812594</c:v>
                </c:pt>
                <c:pt idx="3">
                  <c:v>219064253.71000001</c:v>
                </c:pt>
                <c:pt idx="4">
                  <c:v>199583905.66999999</c:v>
                </c:pt>
              </c:numCache>
            </c:numRef>
          </c:val>
          <c:smooth val="0"/>
          <c:extLst>
            <c:ext xmlns:c16="http://schemas.microsoft.com/office/drawing/2014/chart" uri="{C3380CC4-5D6E-409C-BE32-E72D297353CC}">
              <c16:uniqueId val="{00000009-789B-4017-9533-C3369DF8F973}"/>
            </c:ext>
          </c:extLst>
        </c:ser>
        <c:ser>
          <c:idx val="0"/>
          <c:order val="2"/>
          <c:tx>
            <c:v>Actual and Current Projection</c:v>
          </c:tx>
          <c:spPr>
            <a:ln w="28575" cap="rnd">
              <a:solidFill>
                <a:schemeClr val="accent1"/>
              </a:solidFill>
              <a:round/>
            </a:ln>
            <a:effectLst/>
          </c:spPr>
          <c:marker>
            <c:symbol val="circle"/>
            <c:size val="5"/>
            <c:spPr>
              <a:noFill/>
              <a:ln w="9525">
                <a:noFill/>
              </a:ln>
              <a:effectLst/>
            </c:spPr>
          </c:marker>
          <c:dLbls>
            <c:dLbl>
              <c:idx val="0"/>
              <c:layout>
                <c:manualLayout>
                  <c:x val="-2.3064579824649285E-2"/>
                  <c:y val="5.65002415718990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89B-4017-9533-C3369DF8F973}"/>
                </c:ext>
              </c:extLst>
            </c:dLbl>
            <c:dLbl>
              <c:idx val="1"/>
              <c:layout>
                <c:manualLayout>
                  <c:x val="-2.4217808815881724E-2"/>
                  <c:y val="5.36752294933040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89B-4017-9533-C3369DF8F973}"/>
                </c:ext>
              </c:extLst>
            </c:dLbl>
            <c:dLbl>
              <c:idx val="2"/>
              <c:layout>
                <c:manualLayout>
                  <c:x val="-2.306457982464926E-2"/>
                  <c:y val="5.523698427268017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789B-4017-9533-C3369DF8F973}"/>
                </c:ext>
              </c:extLst>
            </c:dLbl>
            <c:dLbl>
              <c:idx val="3"/>
              <c:layout>
                <c:manualLayout>
                  <c:x val="-2.3064579824649347E-2"/>
                  <c:y val="3.67251570217343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789B-4017-9533-C3369DF8F973}"/>
                </c:ext>
              </c:extLst>
            </c:dLbl>
            <c:dLbl>
              <c:idx val="4"/>
              <c:layout>
                <c:manualLayout>
                  <c:x val="-2.1911350833416967E-2"/>
                  <c:y val="3.95501691003293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789B-4017-9533-C3369DF8F973}"/>
                </c:ext>
              </c:extLst>
            </c:dLbl>
            <c:dLbl>
              <c:idx val="5"/>
              <c:layout>
                <c:manualLayout>
                  <c:x val="0"/>
                  <c:y val="1.5867251492187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789B-4017-9533-C3369DF8F973}"/>
                </c:ext>
              </c:extLst>
            </c:dLbl>
            <c:dLbl>
              <c:idx val="6"/>
              <c:layout>
                <c:manualLayout>
                  <c:x val="-4.7282388640530984E-2"/>
                  <c:y val="-3.85761619742359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789B-4017-9533-C3369DF8F973}"/>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2016-17 Actual</c:v>
                </c:pt>
                <c:pt idx="1">
                  <c:v>2017-18 Actual</c:v>
                </c:pt>
                <c:pt idx="2">
                  <c:v>2018-19 Actual</c:v>
                </c:pt>
                <c:pt idx="3">
                  <c:v>2019-20 Actual</c:v>
                </c:pt>
                <c:pt idx="4">
                  <c:v>2020-21 Actual</c:v>
                </c:pt>
                <c:pt idx="5">
                  <c:v>2021-22 Projected</c:v>
                </c:pt>
                <c:pt idx="6">
                  <c:v>2022-23 Projected</c:v>
                </c:pt>
              </c:strCache>
            </c:strRef>
          </c:cat>
          <c:val>
            <c:numRef>
              <c:f>Sheet1!$B$2:$B$8</c:f>
              <c:numCache>
                <c:formatCode>_("$"* #,##0_);_("$"* \(#,##0\);_("$"* "-"_);_(@_)</c:formatCode>
                <c:ptCount val="7"/>
                <c:pt idx="0">
                  <c:v>204374343</c:v>
                </c:pt>
                <c:pt idx="1">
                  <c:v>216516466</c:v>
                </c:pt>
                <c:pt idx="2">
                  <c:v>229812594</c:v>
                </c:pt>
                <c:pt idx="3">
                  <c:v>229953017</c:v>
                </c:pt>
                <c:pt idx="4">
                  <c:v>235583776</c:v>
                </c:pt>
                <c:pt idx="5">
                  <c:v>250029010</c:v>
                </c:pt>
                <c:pt idx="6">
                  <c:v>264691116</c:v>
                </c:pt>
              </c:numCache>
            </c:numRef>
          </c:val>
          <c:smooth val="0"/>
          <c:extLst>
            <c:ext xmlns:c16="http://schemas.microsoft.com/office/drawing/2014/chart" uri="{C3380CC4-5D6E-409C-BE32-E72D297353CC}">
              <c16:uniqueId val="{00000011-789B-4017-9533-C3369DF8F973}"/>
            </c:ext>
          </c:extLst>
        </c:ser>
        <c:dLbls>
          <c:showLegendKey val="0"/>
          <c:showVal val="0"/>
          <c:showCatName val="0"/>
          <c:showSerName val="0"/>
          <c:showPercent val="0"/>
          <c:showBubbleSize val="0"/>
        </c:dLbls>
        <c:marker val="1"/>
        <c:smooth val="0"/>
        <c:axId val="399538072"/>
        <c:axId val="399536504"/>
      </c:lineChart>
      <c:catAx>
        <c:axId val="399538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399536504"/>
        <c:crosses val="autoZero"/>
        <c:auto val="1"/>
        <c:lblAlgn val="ctr"/>
        <c:lblOffset val="100"/>
        <c:noMultiLvlLbl val="0"/>
      </c:catAx>
      <c:valAx>
        <c:axId val="399536504"/>
        <c:scaling>
          <c:orientation val="minMax"/>
          <c:max val="270000000"/>
          <c:min val="190000000"/>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99538072"/>
        <c:crosses val="autoZero"/>
        <c:crossBetween val="between"/>
        <c:dispUnits>
          <c:builtInUnit val="millions"/>
          <c:dispUnitsLbl>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legend>
      <c:legendPos val="b"/>
      <c:layout>
        <c:manualLayout>
          <c:xMode val="edge"/>
          <c:yMode val="edge"/>
          <c:x val="3.5853616921120149E-3"/>
          <c:y val="0.89707713566541669"/>
          <c:w val="0.99628887278404099"/>
          <c:h val="6.0610193688748662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ata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_rels/data5.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svg"/><Relationship Id="rId1" Type="http://schemas.openxmlformats.org/officeDocument/2006/relationships/image" Target="../media/image37.png"/><Relationship Id="rId6" Type="http://schemas.openxmlformats.org/officeDocument/2006/relationships/image" Target="../media/image42.svg"/><Relationship Id="rId5" Type="http://schemas.openxmlformats.org/officeDocument/2006/relationships/image" Target="../media/image41.png"/><Relationship Id="rId10" Type="http://schemas.openxmlformats.org/officeDocument/2006/relationships/image" Target="../media/image46.svg"/><Relationship Id="rId4" Type="http://schemas.openxmlformats.org/officeDocument/2006/relationships/image" Target="../media/image40.svg"/><Relationship Id="rId9" Type="http://schemas.openxmlformats.org/officeDocument/2006/relationships/image" Target="../media/image45.png"/></Relationships>
</file>

<file path=ppt/diagrams/_rels/drawing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rawing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_rels/drawing5.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svg"/><Relationship Id="rId1" Type="http://schemas.openxmlformats.org/officeDocument/2006/relationships/image" Target="../media/image37.png"/><Relationship Id="rId6" Type="http://schemas.openxmlformats.org/officeDocument/2006/relationships/image" Target="../media/image42.svg"/><Relationship Id="rId5" Type="http://schemas.openxmlformats.org/officeDocument/2006/relationships/image" Target="../media/image41.png"/><Relationship Id="rId10" Type="http://schemas.openxmlformats.org/officeDocument/2006/relationships/image" Target="../media/image46.svg"/><Relationship Id="rId4" Type="http://schemas.openxmlformats.org/officeDocument/2006/relationships/image" Target="../media/image40.svg"/><Relationship Id="rId9" Type="http://schemas.openxmlformats.org/officeDocument/2006/relationships/image" Target="../media/image45.pn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03A738-A814-4C76-B7ED-EEAA65606747}" type="doc">
      <dgm:prSet loTypeId="urn:microsoft.com/office/officeart/2018/5/layout/IconLeafLabelList" loCatId="icon" qsTypeId="urn:microsoft.com/office/officeart/2005/8/quickstyle/simple1" qsCatId="simple" csTypeId="urn:microsoft.com/office/officeart/2005/8/colors/accent2_2" csCatId="accent2" phldr="1"/>
      <dgm:spPr/>
      <dgm:t>
        <a:bodyPr/>
        <a:lstStyle/>
        <a:p>
          <a:endParaRPr lang="en-US"/>
        </a:p>
      </dgm:t>
    </dgm:pt>
    <dgm:pt modelId="{59090D6D-AC93-4DF7-B762-FB340B487DA5}">
      <dgm:prSet/>
      <dgm:spPr/>
      <dgm:t>
        <a:bodyPr anchor="ctr"/>
        <a:lstStyle/>
        <a:p>
          <a:pPr>
            <a:lnSpc>
              <a:spcPct val="100000"/>
            </a:lnSpc>
            <a:defRPr cap="all"/>
          </a:pPr>
          <a:r>
            <a:rPr lang="en-US" baseline="0" dirty="0"/>
            <a:t>Financial Management in Local Government</a:t>
          </a:r>
          <a:endParaRPr lang="en-US" dirty="0"/>
        </a:p>
      </dgm:t>
    </dgm:pt>
    <dgm:pt modelId="{A1369302-6C1D-483B-A8CF-DB6778D81249}" type="parTrans" cxnId="{83F15B84-2588-465E-B2C1-73F72F979DC4}">
      <dgm:prSet/>
      <dgm:spPr/>
      <dgm:t>
        <a:bodyPr/>
        <a:lstStyle/>
        <a:p>
          <a:endParaRPr lang="en-US"/>
        </a:p>
      </dgm:t>
    </dgm:pt>
    <dgm:pt modelId="{A50779E7-D8B4-4186-969F-CA74D05BD7C0}" type="sibTrans" cxnId="{83F15B84-2588-465E-B2C1-73F72F979DC4}">
      <dgm:prSet/>
      <dgm:spPr/>
      <dgm:t>
        <a:bodyPr/>
        <a:lstStyle/>
        <a:p>
          <a:endParaRPr lang="en-US"/>
        </a:p>
      </dgm:t>
    </dgm:pt>
    <dgm:pt modelId="{59758011-B494-4BDC-AE5D-843589D19705}">
      <dgm:prSet/>
      <dgm:spPr/>
      <dgm:t>
        <a:bodyPr anchor="ctr"/>
        <a:lstStyle/>
        <a:p>
          <a:pPr>
            <a:lnSpc>
              <a:spcPct val="100000"/>
            </a:lnSpc>
            <a:defRPr cap="all"/>
          </a:pPr>
          <a:r>
            <a:rPr lang="en-US" baseline="0" dirty="0"/>
            <a:t>Long-Term Financial Planning Basics</a:t>
          </a:r>
          <a:endParaRPr lang="en-US" dirty="0"/>
        </a:p>
      </dgm:t>
    </dgm:pt>
    <dgm:pt modelId="{EF0FE3CD-1968-4452-8BED-DAC672FFA4D4}" type="parTrans" cxnId="{433E6485-7B2F-4824-BC43-C2F1DB81F38B}">
      <dgm:prSet/>
      <dgm:spPr/>
      <dgm:t>
        <a:bodyPr/>
        <a:lstStyle/>
        <a:p>
          <a:endParaRPr lang="en-US"/>
        </a:p>
      </dgm:t>
    </dgm:pt>
    <dgm:pt modelId="{8BC9231B-64A9-4DE9-8FF6-C2938134E883}" type="sibTrans" cxnId="{433E6485-7B2F-4824-BC43-C2F1DB81F38B}">
      <dgm:prSet/>
      <dgm:spPr/>
      <dgm:t>
        <a:bodyPr/>
        <a:lstStyle/>
        <a:p>
          <a:endParaRPr lang="en-US"/>
        </a:p>
      </dgm:t>
    </dgm:pt>
    <dgm:pt modelId="{5EC63EF6-DEE8-4A72-954B-429CAEFCE8C0}">
      <dgm:prSet/>
      <dgm:spPr/>
      <dgm:t>
        <a:bodyPr anchor="ctr"/>
        <a:lstStyle/>
        <a:p>
          <a:pPr>
            <a:lnSpc>
              <a:spcPct val="100000"/>
            </a:lnSpc>
            <a:defRPr cap="all"/>
          </a:pPr>
          <a:r>
            <a:rPr lang="en-US" dirty="0"/>
            <a:t>Key Components of a Long-Term Financial Plan</a:t>
          </a:r>
        </a:p>
      </dgm:t>
    </dgm:pt>
    <dgm:pt modelId="{DC8CBA3F-11EF-49B6-BC6C-10D4D028EF79}" type="parTrans" cxnId="{08C084D7-A5B7-43B6-8868-2D9850178583}">
      <dgm:prSet/>
      <dgm:spPr/>
      <dgm:t>
        <a:bodyPr/>
        <a:lstStyle/>
        <a:p>
          <a:endParaRPr lang="en-US"/>
        </a:p>
      </dgm:t>
    </dgm:pt>
    <dgm:pt modelId="{B8256BE5-72AB-43E8-8D83-C1D3E2F780AE}" type="sibTrans" cxnId="{08C084D7-A5B7-43B6-8868-2D9850178583}">
      <dgm:prSet/>
      <dgm:spPr/>
      <dgm:t>
        <a:bodyPr/>
        <a:lstStyle/>
        <a:p>
          <a:endParaRPr lang="en-US"/>
        </a:p>
      </dgm:t>
    </dgm:pt>
    <dgm:pt modelId="{C9125E53-8F39-42A5-B5B3-0AB9ADD6864F}" type="pres">
      <dgm:prSet presAssocID="{F403A738-A814-4C76-B7ED-EEAA65606747}" presName="root" presStyleCnt="0">
        <dgm:presLayoutVars>
          <dgm:dir/>
          <dgm:resizeHandles val="exact"/>
        </dgm:presLayoutVars>
      </dgm:prSet>
      <dgm:spPr/>
    </dgm:pt>
    <dgm:pt modelId="{77E22AEE-D040-41B2-A5B1-5F1462891535}" type="pres">
      <dgm:prSet presAssocID="{59090D6D-AC93-4DF7-B762-FB340B487DA5}" presName="compNode" presStyleCnt="0"/>
      <dgm:spPr/>
    </dgm:pt>
    <dgm:pt modelId="{1FD3F862-EDC3-48AE-99C5-61857EBCDE07}" type="pres">
      <dgm:prSet presAssocID="{59090D6D-AC93-4DF7-B762-FB340B487DA5}" presName="iconBgRect" presStyleLbl="bgShp" presStyleIdx="0" presStyleCnt="3"/>
      <dgm:spPr>
        <a:prstGeom prst="round2DiagRect">
          <a:avLst>
            <a:gd name="adj1" fmla="val 29727"/>
            <a:gd name="adj2" fmla="val 0"/>
          </a:avLst>
        </a:prstGeom>
      </dgm:spPr>
    </dgm:pt>
    <dgm:pt modelId="{03C0B486-82E4-4497-B0A1-C0B5F06D20BB}" type="pres">
      <dgm:prSet presAssocID="{59090D6D-AC93-4DF7-B762-FB340B487DA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ank"/>
        </a:ext>
      </dgm:extLst>
    </dgm:pt>
    <dgm:pt modelId="{83B07FB7-6CFE-4243-AA1B-2D99B4B7AD6C}" type="pres">
      <dgm:prSet presAssocID="{59090D6D-AC93-4DF7-B762-FB340B487DA5}" presName="spaceRect" presStyleCnt="0"/>
      <dgm:spPr/>
    </dgm:pt>
    <dgm:pt modelId="{733903D6-2AB4-445F-A521-98F7D0DE97F0}" type="pres">
      <dgm:prSet presAssocID="{59090D6D-AC93-4DF7-B762-FB340B487DA5}" presName="textRect" presStyleLbl="revTx" presStyleIdx="0" presStyleCnt="3">
        <dgm:presLayoutVars>
          <dgm:chMax val="1"/>
          <dgm:chPref val="1"/>
        </dgm:presLayoutVars>
      </dgm:prSet>
      <dgm:spPr/>
    </dgm:pt>
    <dgm:pt modelId="{016BE89D-243D-487E-9DA3-A80F87D799FB}" type="pres">
      <dgm:prSet presAssocID="{A50779E7-D8B4-4186-969F-CA74D05BD7C0}" presName="sibTrans" presStyleCnt="0"/>
      <dgm:spPr/>
    </dgm:pt>
    <dgm:pt modelId="{1A5F2C18-47BC-441D-AA03-862B303E702F}" type="pres">
      <dgm:prSet presAssocID="{59758011-B494-4BDC-AE5D-843589D19705}" presName="compNode" presStyleCnt="0"/>
      <dgm:spPr/>
    </dgm:pt>
    <dgm:pt modelId="{8E50F7BB-8DFB-4569-A9A0-1A1173F6CD5D}" type="pres">
      <dgm:prSet presAssocID="{59758011-B494-4BDC-AE5D-843589D19705}" presName="iconBgRect" presStyleLbl="bgShp" presStyleIdx="1" presStyleCnt="3"/>
      <dgm:spPr>
        <a:prstGeom prst="round2DiagRect">
          <a:avLst>
            <a:gd name="adj1" fmla="val 29727"/>
            <a:gd name="adj2" fmla="val 0"/>
          </a:avLst>
        </a:prstGeom>
      </dgm:spPr>
    </dgm:pt>
    <dgm:pt modelId="{06A44096-C9EB-47C2-B699-EAD98F2D7E35}" type="pres">
      <dgm:prSet presAssocID="{59758011-B494-4BDC-AE5D-843589D1970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Classroom with solid fill"/>
        </a:ext>
      </dgm:extLst>
    </dgm:pt>
    <dgm:pt modelId="{C0DBA7A7-104B-413D-8A7B-9D43E0C14AAB}" type="pres">
      <dgm:prSet presAssocID="{59758011-B494-4BDC-AE5D-843589D19705}" presName="spaceRect" presStyleCnt="0"/>
      <dgm:spPr/>
    </dgm:pt>
    <dgm:pt modelId="{3B5A1E90-7439-4C23-B7E4-D07DF4A29B67}" type="pres">
      <dgm:prSet presAssocID="{59758011-B494-4BDC-AE5D-843589D19705}" presName="textRect" presStyleLbl="revTx" presStyleIdx="1" presStyleCnt="3">
        <dgm:presLayoutVars>
          <dgm:chMax val="1"/>
          <dgm:chPref val="1"/>
        </dgm:presLayoutVars>
      </dgm:prSet>
      <dgm:spPr/>
    </dgm:pt>
    <dgm:pt modelId="{012BCFD9-6031-4356-A4B5-AB227F2F019E}" type="pres">
      <dgm:prSet presAssocID="{8BC9231B-64A9-4DE9-8FF6-C2938134E883}" presName="sibTrans" presStyleCnt="0"/>
      <dgm:spPr/>
    </dgm:pt>
    <dgm:pt modelId="{0090C35D-EC68-4347-A565-26175220101D}" type="pres">
      <dgm:prSet presAssocID="{5EC63EF6-DEE8-4A72-954B-429CAEFCE8C0}" presName="compNode" presStyleCnt="0"/>
      <dgm:spPr/>
    </dgm:pt>
    <dgm:pt modelId="{D9221EF6-6DC7-4A66-BAAC-5BE9B5D60BA1}" type="pres">
      <dgm:prSet presAssocID="{5EC63EF6-DEE8-4A72-954B-429CAEFCE8C0}" presName="iconBgRect" presStyleLbl="bgShp" presStyleIdx="2" presStyleCnt="3"/>
      <dgm:spPr>
        <a:prstGeom prst="round2DiagRect">
          <a:avLst>
            <a:gd name="adj1" fmla="val 29727"/>
            <a:gd name="adj2" fmla="val 0"/>
          </a:avLst>
        </a:prstGeom>
      </dgm:spPr>
    </dgm:pt>
    <dgm:pt modelId="{17A94926-D07D-471E-B0EE-E740757C7920}" type="pres">
      <dgm:prSet presAssocID="{5EC63EF6-DEE8-4A72-954B-429CAEFCE8C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Upward trend"/>
        </a:ext>
      </dgm:extLst>
    </dgm:pt>
    <dgm:pt modelId="{74557ADF-08D3-4EC5-802C-6BDF052E5682}" type="pres">
      <dgm:prSet presAssocID="{5EC63EF6-DEE8-4A72-954B-429CAEFCE8C0}" presName="spaceRect" presStyleCnt="0"/>
      <dgm:spPr/>
    </dgm:pt>
    <dgm:pt modelId="{DD2406D2-5560-4FCB-B915-AC70614084F7}" type="pres">
      <dgm:prSet presAssocID="{5EC63EF6-DEE8-4A72-954B-429CAEFCE8C0}" presName="textRect" presStyleLbl="revTx" presStyleIdx="2" presStyleCnt="3">
        <dgm:presLayoutVars>
          <dgm:chMax val="1"/>
          <dgm:chPref val="1"/>
        </dgm:presLayoutVars>
      </dgm:prSet>
      <dgm:spPr/>
    </dgm:pt>
  </dgm:ptLst>
  <dgm:cxnLst>
    <dgm:cxn modelId="{77D9E027-B829-4FDB-A205-95F714E34775}" type="presOf" srcId="{59758011-B494-4BDC-AE5D-843589D19705}" destId="{3B5A1E90-7439-4C23-B7E4-D07DF4A29B67}" srcOrd="0" destOrd="0" presId="urn:microsoft.com/office/officeart/2018/5/layout/IconLeafLabelList"/>
    <dgm:cxn modelId="{93ECCA55-DBDE-4313-9DE6-91486A5F2A52}" type="presOf" srcId="{F403A738-A814-4C76-B7ED-EEAA65606747}" destId="{C9125E53-8F39-42A5-B5B3-0AB9ADD6864F}" srcOrd="0" destOrd="0" presId="urn:microsoft.com/office/officeart/2018/5/layout/IconLeafLabelList"/>
    <dgm:cxn modelId="{83F15B84-2588-465E-B2C1-73F72F979DC4}" srcId="{F403A738-A814-4C76-B7ED-EEAA65606747}" destId="{59090D6D-AC93-4DF7-B762-FB340B487DA5}" srcOrd="0" destOrd="0" parTransId="{A1369302-6C1D-483B-A8CF-DB6778D81249}" sibTransId="{A50779E7-D8B4-4186-969F-CA74D05BD7C0}"/>
    <dgm:cxn modelId="{433E6485-7B2F-4824-BC43-C2F1DB81F38B}" srcId="{F403A738-A814-4C76-B7ED-EEAA65606747}" destId="{59758011-B494-4BDC-AE5D-843589D19705}" srcOrd="1" destOrd="0" parTransId="{EF0FE3CD-1968-4452-8BED-DAC672FFA4D4}" sibTransId="{8BC9231B-64A9-4DE9-8FF6-C2938134E883}"/>
    <dgm:cxn modelId="{D034CED1-108F-44B5-8C13-FEB6BA1AE917}" type="presOf" srcId="{59090D6D-AC93-4DF7-B762-FB340B487DA5}" destId="{733903D6-2AB4-445F-A521-98F7D0DE97F0}" srcOrd="0" destOrd="0" presId="urn:microsoft.com/office/officeart/2018/5/layout/IconLeafLabelList"/>
    <dgm:cxn modelId="{08C084D7-A5B7-43B6-8868-2D9850178583}" srcId="{F403A738-A814-4C76-B7ED-EEAA65606747}" destId="{5EC63EF6-DEE8-4A72-954B-429CAEFCE8C0}" srcOrd="2" destOrd="0" parTransId="{DC8CBA3F-11EF-49B6-BC6C-10D4D028EF79}" sibTransId="{B8256BE5-72AB-43E8-8D83-C1D3E2F780AE}"/>
    <dgm:cxn modelId="{EF4DDFFE-EB53-4F75-9832-819043296B1B}" type="presOf" srcId="{5EC63EF6-DEE8-4A72-954B-429CAEFCE8C0}" destId="{DD2406D2-5560-4FCB-B915-AC70614084F7}" srcOrd="0" destOrd="0" presId="urn:microsoft.com/office/officeart/2018/5/layout/IconLeafLabelList"/>
    <dgm:cxn modelId="{1357000A-9F35-4D94-B088-56ED28236385}" type="presParOf" srcId="{C9125E53-8F39-42A5-B5B3-0AB9ADD6864F}" destId="{77E22AEE-D040-41B2-A5B1-5F1462891535}" srcOrd="0" destOrd="0" presId="urn:microsoft.com/office/officeart/2018/5/layout/IconLeafLabelList"/>
    <dgm:cxn modelId="{58F30108-386C-4FDB-A49B-CF929FE04719}" type="presParOf" srcId="{77E22AEE-D040-41B2-A5B1-5F1462891535}" destId="{1FD3F862-EDC3-48AE-99C5-61857EBCDE07}" srcOrd="0" destOrd="0" presId="urn:microsoft.com/office/officeart/2018/5/layout/IconLeafLabelList"/>
    <dgm:cxn modelId="{31C182D1-D76A-45AF-8A60-F34A2EC71324}" type="presParOf" srcId="{77E22AEE-D040-41B2-A5B1-5F1462891535}" destId="{03C0B486-82E4-4497-B0A1-C0B5F06D20BB}" srcOrd="1" destOrd="0" presId="urn:microsoft.com/office/officeart/2018/5/layout/IconLeafLabelList"/>
    <dgm:cxn modelId="{8769A632-F449-4AD7-A7E6-E6CC9EB4A1E0}" type="presParOf" srcId="{77E22AEE-D040-41B2-A5B1-5F1462891535}" destId="{83B07FB7-6CFE-4243-AA1B-2D99B4B7AD6C}" srcOrd="2" destOrd="0" presId="urn:microsoft.com/office/officeart/2018/5/layout/IconLeafLabelList"/>
    <dgm:cxn modelId="{22F01DEE-8545-4B53-B807-491F8E60B7C5}" type="presParOf" srcId="{77E22AEE-D040-41B2-A5B1-5F1462891535}" destId="{733903D6-2AB4-445F-A521-98F7D0DE97F0}" srcOrd="3" destOrd="0" presId="urn:microsoft.com/office/officeart/2018/5/layout/IconLeafLabelList"/>
    <dgm:cxn modelId="{24C8DEA5-2359-4F0F-A74F-806EC310F639}" type="presParOf" srcId="{C9125E53-8F39-42A5-B5B3-0AB9ADD6864F}" destId="{016BE89D-243D-487E-9DA3-A80F87D799FB}" srcOrd="1" destOrd="0" presId="urn:microsoft.com/office/officeart/2018/5/layout/IconLeafLabelList"/>
    <dgm:cxn modelId="{94E7F4DF-63F8-41B8-A02D-3D8654E237E0}" type="presParOf" srcId="{C9125E53-8F39-42A5-B5B3-0AB9ADD6864F}" destId="{1A5F2C18-47BC-441D-AA03-862B303E702F}" srcOrd="2" destOrd="0" presId="urn:microsoft.com/office/officeart/2018/5/layout/IconLeafLabelList"/>
    <dgm:cxn modelId="{9FC605C0-8113-4103-8C65-803E4AA254A7}" type="presParOf" srcId="{1A5F2C18-47BC-441D-AA03-862B303E702F}" destId="{8E50F7BB-8DFB-4569-A9A0-1A1173F6CD5D}" srcOrd="0" destOrd="0" presId="urn:microsoft.com/office/officeart/2018/5/layout/IconLeafLabelList"/>
    <dgm:cxn modelId="{3B55DB1D-ABA9-44CC-AB7D-E5C832F3F044}" type="presParOf" srcId="{1A5F2C18-47BC-441D-AA03-862B303E702F}" destId="{06A44096-C9EB-47C2-B699-EAD98F2D7E35}" srcOrd="1" destOrd="0" presId="urn:microsoft.com/office/officeart/2018/5/layout/IconLeafLabelList"/>
    <dgm:cxn modelId="{3EC81FDB-96D9-48BE-9919-A598F36D37A5}" type="presParOf" srcId="{1A5F2C18-47BC-441D-AA03-862B303E702F}" destId="{C0DBA7A7-104B-413D-8A7B-9D43E0C14AAB}" srcOrd="2" destOrd="0" presId="urn:microsoft.com/office/officeart/2018/5/layout/IconLeafLabelList"/>
    <dgm:cxn modelId="{039B0610-EB5B-4E74-AA37-679304FEEEF1}" type="presParOf" srcId="{1A5F2C18-47BC-441D-AA03-862B303E702F}" destId="{3B5A1E90-7439-4C23-B7E4-D07DF4A29B67}" srcOrd="3" destOrd="0" presId="urn:microsoft.com/office/officeart/2018/5/layout/IconLeafLabelList"/>
    <dgm:cxn modelId="{9F8E6B1B-B831-4D24-9577-8F94ABA168E7}" type="presParOf" srcId="{C9125E53-8F39-42A5-B5B3-0AB9ADD6864F}" destId="{012BCFD9-6031-4356-A4B5-AB227F2F019E}" srcOrd="3" destOrd="0" presId="urn:microsoft.com/office/officeart/2018/5/layout/IconLeafLabelList"/>
    <dgm:cxn modelId="{7CAE178A-CD2F-4C42-8539-A1FBA68BF985}" type="presParOf" srcId="{C9125E53-8F39-42A5-B5B3-0AB9ADD6864F}" destId="{0090C35D-EC68-4347-A565-26175220101D}" srcOrd="4" destOrd="0" presId="urn:microsoft.com/office/officeart/2018/5/layout/IconLeafLabelList"/>
    <dgm:cxn modelId="{657565A9-1C9A-493D-9982-B75AAE2C7E72}" type="presParOf" srcId="{0090C35D-EC68-4347-A565-26175220101D}" destId="{D9221EF6-6DC7-4A66-BAAC-5BE9B5D60BA1}" srcOrd="0" destOrd="0" presId="urn:microsoft.com/office/officeart/2018/5/layout/IconLeafLabelList"/>
    <dgm:cxn modelId="{7BDD5DBC-AA5B-4F30-A972-9F145003C670}" type="presParOf" srcId="{0090C35D-EC68-4347-A565-26175220101D}" destId="{17A94926-D07D-471E-B0EE-E740757C7920}" srcOrd="1" destOrd="0" presId="urn:microsoft.com/office/officeart/2018/5/layout/IconLeafLabelList"/>
    <dgm:cxn modelId="{BBF8E91D-0FF7-4665-9C6F-E552715B9887}" type="presParOf" srcId="{0090C35D-EC68-4347-A565-26175220101D}" destId="{74557ADF-08D3-4EC5-802C-6BDF052E5682}" srcOrd="2" destOrd="0" presId="urn:microsoft.com/office/officeart/2018/5/layout/IconLeafLabelList"/>
    <dgm:cxn modelId="{6B722B9E-3419-48F1-946F-A411414F39B8}" type="presParOf" srcId="{0090C35D-EC68-4347-A565-26175220101D}" destId="{DD2406D2-5560-4FCB-B915-AC70614084F7}"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403A738-A814-4C76-B7ED-EEAA65606747}" type="doc">
      <dgm:prSet loTypeId="urn:microsoft.com/office/officeart/2018/5/layout/IconLeafLabelList" loCatId="icon" qsTypeId="urn:microsoft.com/office/officeart/2005/8/quickstyle/simple1" qsCatId="simple" csTypeId="urn:microsoft.com/office/officeart/2005/8/colors/accent2_2" csCatId="accent2" phldr="1"/>
      <dgm:spPr/>
      <dgm:t>
        <a:bodyPr/>
        <a:lstStyle/>
        <a:p>
          <a:endParaRPr lang="en-US"/>
        </a:p>
      </dgm:t>
    </dgm:pt>
    <dgm:pt modelId="{59090D6D-AC93-4DF7-B762-FB340B487DA5}">
      <dgm:prSet custT="1"/>
      <dgm:spPr/>
      <dgm:t>
        <a:bodyPr anchor="ctr"/>
        <a:lstStyle/>
        <a:p>
          <a:pPr>
            <a:lnSpc>
              <a:spcPct val="100000"/>
            </a:lnSpc>
            <a:defRPr cap="all"/>
          </a:pPr>
          <a:r>
            <a:rPr lang="en-US" sz="1900" baseline="0" dirty="0"/>
            <a:t>Pitfalls in Financial Forecasting</a:t>
          </a:r>
          <a:endParaRPr lang="en-US" sz="1900" dirty="0"/>
        </a:p>
      </dgm:t>
    </dgm:pt>
    <dgm:pt modelId="{A1369302-6C1D-483B-A8CF-DB6778D81249}" type="parTrans" cxnId="{83F15B84-2588-465E-B2C1-73F72F979DC4}">
      <dgm:prSet/>
      <dgm:spPr/>
      <dgm:t>
        <a:bodyPr/>
        <a:lstStyle/>
        <a:p>
          <a:endParaRPr lang="en-US"/>
        </a:p>
      </dgm:t>
    </dgm:pt>
    <dgm:pt modelId="{A50779E7-D8B4-4186-969F-CA74D05BD7C0}" type="sibTrans" cxnId="{83F15B84-2588-465E-B2C1-73F72F979DC4}">
      <dgm:prSet/>
      <dgm:spPr/>
      <dgm:t>
        <a:bodyPr/>
        <a:lstStyle/>
        <a:p>
          <a:endParaRPr lang="en-US"/>
        </a:p>
      </dgm:t>
    </dgm:pt>
    <dgm:pt modelId="{59758011-B494-4BDC-AE5D-843589D19705}">
      <dgm:prSet custT="1"/>
      <dgm:spPr/>
      <dgm:t>
        <a:bodyPr anchor="ctr"/>
        <a:lstStyle/>
        <a:p>
          <a:pPr>
            <a:lnSpc>
              <a:spcPct val="100000"/>
            </a:lnSpc>
            <a:defRPr cap="all"/>
          </a:pPr>
          <a:r>
            <a:rPr lang="en-US" sz="1900" baseline="0" dirty="0"/>
            <a:t>Presenting the Long-Term Plan</a:t>
          </a:r>
          <a:endParaRPr lang="en-US" sz="1900" dirty="0"/>
        </a:p>
      </dgm:t>
    </dgm:pt>
    <dgm:pt modelId="{EF0FE3CD-1968-4452-8BED-DAC672FFA4D4}" type="parTrans" cxnId="{433E6485-7B2F-4824-BC43-C2F1DB81F38B}">
      <dgm:prSet/>
      <dgm:spPr/>
      <dgm:t>
        <a:bodyPr/>
        <a:lstStyle/>
        <a:p>
          <a:endParaRPr lang="en-US"/>
        </a:p>
      </dgm:t>
    </dgm:pt>
    <dgm:pt modelId="{8BC9231B-64A9-4DE9-8FF6-C2938134E883}" type="sibTrans" cxnId="{433E6485-7B2F-4824-BC43-C2F1DB81F38B}">
      <dgm:prSet/>
      <dgm:spPr/>
      <dgm:t>
        <a:bodyPr/>
        <a:lstStyle/>
        <a:p>
          <a:endParaRPr lang="en-US"/>
        </a:p>
      </dgm:t>
    </dgm:pt>
    <dgm:pt modelId="{5EC63EF6-DEE8-4A72-954B-429CAEFCE8C0}">
      <dgm:prSet custT="1"/>
      <dgm:spPr/>
      <dgm:t>
        <a:bodyPr anchor="ctr"/>
        <a:lstStyle/>
        <a:p>
          <a:pPr>
            <a:lnSpc>
              <a:spcPct val="100000"/>
            </a:lnSpc>
            <a:defRPr cap="all"/>
          </a:pPr>
          <a:r>
            <a:rPr lang="en-US" sz="1900" baseline="0" dirty="0"/>
            <a:t>Helpful Resources</a:t>
          </a:r>
          <a:endParaRPr lang="en-US" sz="1900" dirty="0"/>
        </a:p>
      </dgm:t>
    </dgm:pt>
    <dgm:pt modelId="{DC8CBA3F-11EF-49B6-BC6C-10D4D028EF79}" type="parTrans" cxnId="{08C084D7-A5B7-43B6-8868-2D9850178583}">
      <dgm:prSet/>
      <dgm:spPr/>
      <dgm:t>
        <a:bodyPr/>
        <a:lstStyle/>
        <a:p>
          <a:endParaRPr lang="en-US"/>
        </a:p>
      </dgm:t>
    </dgm:pt>
    <dgm:pt modelId="{B8256BE5-72AB-43E8-8D83-C1D3E2F780AE}" type="sibTrans" cxnId="{08C084D7-A5B7-43B6-8868-2D9850178583}">
      <dgm:prSet/>
      <dgm:spPr/>
      <dgm:t>
        <a:bodyPr/>
        <a:lstStyle/>
        <a:p>
          <a:endParaRPr lang="en-US"/>
        </a:p>
      </dgm:t>
    </dgm:pt>
    <dgm:pt modelId="{C9125E53-8F39-42A5-B5B3-0AB9ADD6864F}" type="pres">
      <dgm:prSet presAssocID="{F403A738-A814-4C76-B7ED-EEAA65606747}" presName="root" presStyleCnt="0">
        <dgm:presLayoutVars>
          <dgm:dir/>
          <dgm:resizeHandles val="exact"/>
        </dgm:presLayoutVars>
      </dgm:prSet>
      <dgm:spPr/>
    </dgm:pt>
    <dgm:pt modelId="{77E22AEE-D040-41B2-A5B1-5F1462891535}" type="pres">
      <dgm:prSet presAssocID="{59090D6D-AC93-4DF7-B762-FB340B487DA5}" presName="compNode" presStyleCnt="0"/>
      <dgm:spPr/>
    </dgm:pt>
    <dgm:pt modelId="{1FD3F862-EDC3-48AE-99C5-61857EBCDE07}" type="pres">
      <dgm:prSet presAssocID="{59090D6D-AC93-4DF7-B762-FB340B487DA5}" presName="iconBgRect" presStyleLbl="bgShp" presStyleIdx="0" presStyleCnt="3"/>
      <dgm:spPr>
        <a:prstGeom prst="round2DiagRect">
          <a:avLst>
            <a:gd name="adj1" fmla="val 29727"/>
            <a:gd name="adj2" fmla="val 0"/>
          </a:avLst>
        </a:prstGeom>
      </dgm:spPr>
    </dgm:pt>
    <dgm:pt modelId="{03C0B486-82E4-4497-B0A1-C0B5F06D20BB}" type="pres">
      <dgm:prSet presAssocID="{59090D6D-AC93-4DF7-B762-FB340B487DA5}"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Iceberg with solid fill"/>
        </a:ext>
      </dgm:extLst>
    </dgm:pt>
    <dgm:pt modelId="{83B07FB7-6CFE-4243-AA1B-2D99B4B7AD6C}" type="pres">
      <dgm:prSet presAssocID="{59090D6D-AC93-4DF7-B762-FB340B487DA5}" presName="spaceRect" presStyleCnt="0"/>
      <dgm:spPr/>
    </dgm:pt>
    <dgm:pt modelId="{733903D6-2AB4-445F-A521-98F7D0DE97F0}" type="pres">
      <dgm:prSet presAssocID="{59090D6D-AC93-4DF7-B762-FB340B487DA5}" presName="textRect" presStyleLbl="revTx" presStyleIdx="0" presStyleCnt="3">
        <dgm:presLayoutVars>
          <dgm:chMax val="1"/>
          <dgm:chPref val="1"/>
        </dgm:presLayoutVars>
      </dgm:prSet>
      <dgm:spPr/>
    </dgm:pt>
    <dgm:pt modelId="{016BE89D-243D-487E-9DA3-A80F87D799FB}" type="pres">
      <dgm:prSet presAssocID="{A50779E7-D8B4-4186-969F-CA74D05BD7C0}" presName="sibTrans" presStyleCnt="0"/>
      <dgm:spPr/>
    </dgm:pt>
    <dgm:pt modelId="{1A5F2C18-47BC-441D-AA03-862B303E702F}" type="pres">
      <dgm:prSet presAssocID="{59758011-B494-4BDC-AE5D-843589D19705}" presName="compNode" presStyleCnt="0"/>
      <dgm:spPr/>
    </dgm:pt>
    <dgm:pt modelId="{8E50F7BB-8DFB-4569-A9A0-1A1173F6CD5D}" type="pres">
      <dgm:prSet presAssocID="{59758011-B494-4BDC-AE5D-843589D19705}" presName="iconBgRect" presStyleLbl="bgShp" presStyleIdx="1" presStyleCnt="3"/>
      <dgm:spPr>
        <a:prstGeom prst="round2DiagRect">
          <a:avLst>
            <a:gd name="adj1" fmla="val 29727"/>
            <a:gd name="adj2" fmla="val 0"/>
          </a:avLst>
        </a:prstGeom>
      </dgm:spPr>
    </dgm:pt>
    <dgm:pt modelId="{06A44096-C9EB-47C2-B699-EAD98F2D7E35}" type="pres">
      <dgm:prSet presAssocID="{59758011-B494-4BDC-AE5D-843589D19705}" presName="iconRect" presStyleLbl="nod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Lecturer with solid fill"/>
        </a:ext>
      </dgm:extLst>
    </dgm:pt>
    <dgm:pt modelId="{C0DBA7A7-104B-413D-8A7B-9D43E0C14AAB}" type="pres">
      <dgm:prSet presAssocID="{59758011-B494-4BDC-AE5D-843589D19705}" presName="spaceRect" presStyleCnt="0"/>
      <dgm:spPr/>
    </dgm:pt>
    <dgm:pt modelId="{3B5A1E90-7439-4C23-B7E4-D07DF4A29B67}" type="pres">
      <dgm:prSet presAssocID="{59758011-B494-4BDC-AE5D-843589D19705}" presName="textRect" presStyleLbl="revTx" presStyleIdx="1" presStyleCnt="3">
        <dgm:presLayoutVars>
          <dgm:chMax val="1"/>
          <dgm:chPref val="1"/>
        </dgm:presLayoutVars>
      </dgm:prSet>
      <dgm:spPr/>
    </dgm:pt>
    <dgm:pt modelId="{012BCFD9-6031-4356-A4B5-AB227F2F019E}" type="pres">
      <dgm:prSet presAssocID="{8BC9231B-64A9-4DE9-8FF6-C2938134E883}" presName="sibTrans" presStyleCnt="0"/>
      <dgm:spPr/>
    </dgm:pt>
    <dgm:pt modelId="{0090C35D-EC68-4347-A565-26175220101D}" type="pres">
      <dgm:prSet presAssocID="{5EC63EF6-DEE8-4A72-954B-429CAEFCE8C0}" presName="compNode" presStyleCnt="0"/>
      <dgm:spPr/>
    </dgm:pt>
    <dgm:pt modelId="{D9221EF6-6DC7-4A66-BAAC-5BE9B5D60BA1}" type="pres">
      <dgm:prSet presAssocID="{5EC63EF6-DEE8-4A72-954B-429CAEFCE8C0}" presName="iconBgRect" presStyleLbl="bgShp" presStyleIdx="2" presStyleCnt="3"/>
      <dgm:spPr>
        <a:prstGeom prst="round2DiagRect">
          <a:avLst>
            <a:gd name="adj1" fmla="val 29727"/>
            <a:gd name="adj2" fmla="val 0"/>
          </a:avLst>
        </a:prstGeom>
      </dgm:spPr>
    </dgm:pt>
    <dgm:pt modelId="{17A94926-D07D-471E-B0EE-E740757C7920}" type="pres">
      <dgm:prSet presAssocID="{5EC63EF6-DEE8-4A72-954B-429CAEFCE8C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Lightbulb and gear with solid fill"/>
        </a:ext>
      </dgm:extLst>
    </dgm:pt>
    <dgm:pt modelId="{74557ADF-08D3-4EC5-802C-6BDF052E5682}" type="pres">
      <dgm:prSet presAssocID="{5EC63EF6-DEE8-4A72-954B-429CAEFCE8C0}" presName="spaceRect" presStyleCnt="0"/>
      <dgm:spPr/>
    </dgm:pt>
    <dgm:pt modelId="{DD2406D2-5560-4FCB-B915-AC70614084F7}" type="pres">
      <dgm:prSet presAssocID="{5EC63EF6-DEE8-4A72-954B-429CAEFCE8C0}" presName="textRect" presStyleLbl="revTx" presStyleIdx="2" presStyleCnt="3">
        <dgm:presLayoutVars>
          <dgm:chMax val="1"/>
          <dgm:chPref val="1"/>
        </dgm:presLayoutVars>
      </dgm:prSet>
      <dgm:spPr/>
    </dgm:pt>
  </dgm:ptLst>
  <dgm:cxnLst>
    <dgm:cxn modelId="{77D9E027-B829-4FDB-A205-95F714E34775}" type="presOf" srcId="{59758011-B494-4BDC-AE5D-843589D19705}" destId="{3B5A1E90-7439-4C23-B7E4-D07DF4A29B67}" srcOrd="0" destOrd="0" presId="urn:microsoft.com/office/officeart/2018/5/layout/IconLeafLabelList"/>
    <dgm:cxn modelId="{93ECCA55-DBDE-4313-9DE6-91486A5F2A52}" type="presOf" srcId="{F403A738-A814-4C76-B7ED-EEAA65606747}" destId="{C9125E53-8F39-42A5-B5B3-0AB9ADD6864F}" srcOrd="0" destOrd="0" presId="urn:microsoft.com/office/officeart/2018/5/layout/IconLeafLabelList"/>
    <dgm:cxn modelId="{83F15B84-2588-465E-B2C1-73F72F979DC4}" srcId="{F403A738-A814-4C76-B7ED-EEAA65606747}" destId="{59090D6D-AC93-4DF7-B762-FB340B487DA5}" srcOrd="0" destOrd="0" parTransId="{A1369302-6C1D-483B-A8CF-DB6778D81249}" sibTransId="{A50779E7-D8B4-4186-969F-CA74D05BD7C0}"/>
    <dgm:cxn modelId="{433E6485-7B2F-4824-BC43-C2F1DB81F38B}" srcId="{F403A738-A814-4C76-B7ED-EEAA65606747}" destId="{59758011-B494-4BDC-AE5D-843589D19705}" srcOrd="1" destOrd="0" parTransId="{EF0FE3CD-1968-4452-8BED-DAC672FFA4D4}" sibTransId="{8BC9231B-64A9-4DE9-8FF6-C2938134E883}"/>
    <dgm:cxn modelId="{D034CED1-108F-44B5-8C13-FEB6BA1AE917}" type="presOf" srcId="{59090D6D-AC93-4DF7-B762-FB340B487DA5}" destId="{733903D6-2AB4-445F-A521-98F7D0DE97F0}" srcOrd="0" destOrd="0" presId="urn:microsoft.com/office/officeart/2018/5/layout/IconLeafLabelList"/>
    <dgm:cxn modelId="{08C084D7-A5B7-43B6-8868-2D9850178583}" srcId="{F403A738-A814-4C76-B7ED-EEAA65606747}" destId="{5EC63EF6-DEE8-4A72-954B-429CAEFCE8C0}" srcOrd="2" destOrd="0" parTransId="{DC8CBA3F-11EF-49B6-BC6C-10D4D028EF79}" sibTransId="{B8256BE5-72AB-43E8-8D83-C1D3E2F780AE}"/>
    <dgm:cxn modelId="{EF4DDFFE-EB53-4F75-9832-819043296B1B}" type="presOf" srcId="{5EC63EF6-DEE8-4A72-954B-429CAEFCE8C0}" destId="{DD2406D2-5560-4FCB-B915-AC70614084F7}" srcOrd="0" destOrd="0" presId="urn:microsoft.com/office/officeart/2018/5/layout/IconLeafLabelList"/>
    <dgm:cxn modelId="{1357000A-9F35-4D94-B088-56ED28236385}" type="presParOf" srcId="{C9125E53-8F39-42A5-B5B3-0AB9ADD6864F}" destId="{77E22AEE-D040-41B2-A5B1-5F1462891535}" srcOrd="0" destOrd="0" presId="urn:microsoft.com/office/officeart/2018/5/layout/IconLeafLabelList"/>
    <dgm:cxn modelId="{58F30108-386C-4FDB-A49B-CF929FE04719}" type="presParOf" srcId="{77E22AEE-D040-41B2-A5B1-5F1462891535}" destId="{1FD3F862-EDC3-48AE-99C5-61857EBCDE07}" srcOrd="0" destOrd="0" presId="urn:microsoft.com/office/officeart/2018/5/layout/IconLeafLabelList"/>
    <dgm:cxn modelId="{31C182D1-D76A-45AF-8A60-F34A2EC71324}" type="presParOf" srcId="{77E22AEE-D040-41B2-A5B1-5F1462891535}" destId="{03C0B486-82E4-4497-B0A1-C0B5F06D20BB}" srcOrd="1" destOrd="0" presId="urn:microsoft.com/office/officeart/2018/5/layout/IconLeafLabelList"/>
    <dgm:cxn modelId="{8769A632-F449-4AD7-A7E6-E6CC9EB4A1E0}" type="presParOf" srcId="{77E22AEE-D040-41B2-A5B1-5F1462891535}" destId="{83B07FB7-6CFE-4243-AA1B-2D99B4B7AD6C}" srcOrd="2" destOrd="0" presId="urn:microsoft.com/office/officeart/2018/5/layout/IconLeafLabelList"/>
    <dgm:cxn modelId="{22F01DEE-8545-4B53-B807-491F8E60B7C5}" type="presParOf" srcId="{77E22AEE-D040-41B2-A5B1-5F1462891535}" destId="{733903D6-2AB4-445F-A521-98F7D0DE97F0}" srcOrd="3" destOrd="0" presId="urn:microsoft.com/office/officeart/2018/5/layout/IconLeafLabelList"/>
    <dgm:cxn modelId="{24C8DEA5-2359-4F0F-A74F-806EC310F639}" type="presParOf" srcId="{C9125E53-8F39-42A5-B5B3-0AB9ADD6864F}" destId="{016BE89D-243D-487E-9DA3-A80F87D799FB}" srcOrd="1" destOrd="0" presId="urn:microsoft.com/office/officeart/2018/5/layout/IconLeafLabelList"/>
    <dgm:cxn modelId="{94E7F4DF-63F8-41B8-A02D-3D8654E237E0}" type="presParOf" srcId="{C9125E53-8F39-42A5-B5B3-0AB9ADD6864F}" destId="{1A5F2C18-47BC-441D-AA03-862B303E702F}" srcOrd="2" destOrd="0" presId="urn:microsoft.com/office/officeart/2018/5/layout/IconLeafLabelList"/>
    <dgm:cxn modelId="{9FC605C0-8113-4103-8C65-803E4AA254A7}" type="presParOf" srcId="{1A5F2C18-47BC-441D-AA03-862B303E702F}" destId="{8E50F7BB-8DFB-4569-A9A0-1A1173F6CD5D}" srcOrd="0" destOrd="0" presId="urn:microsoft.com/office/officeart/2018/5/layout/IconLeafLabelList"/>
    <dgm:cxn modelId="{3B55DB1D-ABA9-44CC-AB7D-E5C832F3F044}" type="presParOf" srcId="{1A5F2C18-47BC-441D-AA03-862B303E702F}" destId="{06A44096-C9EB-47C2-B699-EAD98F2D7E35}" srcOrd="1" destOrd="0" presId="urn:microsoft.com/office/officeart/2018/5/layout/IconLeafLabelList"/>
    <dgm:cxn modelId="{3EC81FDB-96D9-48BE-9919-A598F36D37A5}" type="presParOf" srcId="{1A5F2C18-47BC-441D-AA03-862B303E702F}" destId="{C0DBA7A7-104B-413D-8A7B-9D43E0C14AAB}" srcOrd="2" destOrd="0" presId="urn:microsoft.com/office/officeart/2018/5/layout/IconLeafLabelList"/>
    <dgm:cxn modelId="{039B0610-EB5B-4E74-AA37-679304FEEEF1}" type="presParOf" srcId="{1A5F2C18-47BC-441D-AA03-862B303E702F}" destId="{3B5A1E90-7439-4C23-B7E4-D07DF4A29B67}" srcOrd="3" destOrd="0" presId="urn:microsoft.com/office/officeart/2018/5/layout/IconLeafLabelList"/>
    <dgm:cxn modelId="{9F8E6B1B-B831-4D24-9577-8F94ABA168E7}" type="presParOf" srcId="{C9125E53-8F39-42A5-B5B3-0AB9ADD6864F}" destId="{012BCFD9-6031-4356-A4B5-AB227F2F019E}" srcOrd="3" destOrd="0" presId="urn:microsoft.com/office/officeart/2018/5/layout/IconLeafLabelList"/>
    <dgm:cxn modelId="{7CAE178A-CD2F-4C42-8539-A1FBA68BF985}" type="presParOf" srcId="{C9125E53-8F39-42A5-B5B3-0AB9ADD6864F}" destId="{0090C35D-EC68-4347-A565-26175220101D}" srcOrd="4" destOrd="0" presId="urn:microsoft.com/office/officeart/2018/5/layout/IconLeafLabelList"/>
    <dgm:cxn modelId="{657565A9-1C9A-493D-9982-B75AAE2C7E72}" type="presParOf" srcId="{0090C35D-EC68-4347-A565-26175220101D}" destId="{D9221EF6-6DC7-4A66-BAAC-5BE9B5D60BA1}" srcOrd="0" destOrd="0" presId="urn:microsoft.com/office/officeart/2018/5/layout/IconLeafLabelList"/>
    <dgm:cxn modelId="{7BDD5DBC-AA5B-4F30-A972-9F145003C670}" type="presParOf" srcId="{0090C35D-EC68-4347-A565-26175220101D}" destId="{17A94926-D07D-471E-B0EE-E740757C7920}" srcOrd="1" destOrd="0" presId="urn:microsoft.com/office/officeart/2018/5/layout/IconLeafLabelList"/>
    <dgm:cxn modelId="{BBF8E91D-0FF7-4665-9C6F-E552715B9887}" type="presParOf" srcId="{0090C35D-EC68-4347-A565-26175220101D}" destId="{74557ADF-08D3-4EC5-802C-6BDF052E5682}" srcOrd="2" destOrd="0" presId="urn:microsoft.com/office/officeart/2018/5/layout/IconLeafLabelList"/>
    <dgm:cxn modelId="{6B722B9E-3419-48F1-946F-A411414F39B8}" type="presParOf" srcId="{0090C35D-EC68-4347-A565-26175220101D}" destId="{DD2406D2-5560-4FCB-B915-AC70614084F7}" srcOrd="3" destOrd="0" presId="urn:microsoft.com/office/officeart/2018/5/layout/IconLeafLabel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25C66EE-8C3F-45A4-9F66-83E9DD881A52}" type="doc">
      <dgm:prSet loTypeId="urn:microsoft.com/office/officeart/2005/8/layout/cycle8" loCatId="cycle" qsTypeId="urn:microsoft.com/office/officeart/2005/8/quickstyle/simple2" qsCatId="simple" csTypeId="urn:microsoft.com/office/officeart/2005/8/colors/accent0_3" csCatId="mainScheme" phldr="1"/>
      <dgm:spPr/>
    </dgm:pt>
    <dgm:pt modelId="{F0DB3D4B-CF5E-41EE-ACC5-41060E4A1A65}">
      <dgm:prSet phldrT="[Text]" custT="1"/>
      <dgm:spPr/>
      <dgm:t>
        <a:bodyPr/>
        <a:lstStyle/>
        <a:p>
          <a:r>
            <a:rPr lang="en-US" sz="1600" b="0" dirty="0">
              <a:solidFill>
                <a:schemeClr val="bg2"/>
              </a:solidFill>
              <a:latin typeface="Futura XBlk BT"/>
            </a:rPr>
            <a:t>Budget Development &amp; Approval</a:t>
          </a:r>
        </a:p>
      </dgm:t>
    </dgm:pt>
    <dgm:pt modelId="{88A82FDC-4ADC-4F95-AB21-A4D9ACEA235D}" type="parTrans" cxnId="{7A265B86-C09E-4A17-B853-3E53606F18C0}">
      <dgm:prSet/>
      <dgm:spPr/>
      <dgm:t>
        <a:bodyPr/>
        <a:lstStyle/>
        <a:p>
          <a:endParaRPr lang="en-US"/>
        </a:p>
      </dgm:t>
    </dgm:pt>
    <dgm:pt modelId="{1D117623-66BB-4C57-A73A-D1592770376E}" type="sibTrans" cxnId="{7A265B86-C09E-4A17-B853-3E53606F18C0}">
      <dgm:prSet/>
      <dgm:spPr/>
      <dgm:t>
        <a:bodyPr/>
        <a:lstStyle/>
        <a:p>
          <a:endParaRPr lang="en-US"/>
        </a:p>
      </dgm:t>
    </dgm:pt>
    <dgm:pt modelId="{F75DFD24-71F0-438C-B681-82FB164078BB}">
      <dgm:prSet phldrT="[Text]" custT="1"/>
      <dgm:spPr/>
      <dgm:t>
        <a:bodyPr/>
        <a:lstStyle/>
        <a:p>
          <a:r>
            <a:rPr lang="en-US" sz="1600" b="0" dirty="0">
              <a:solidFill>
                <a:schemeClr val="bg2"/>
              </a:solidFill>
              <a:latin typeface="Futura XBlk BT"/>
            </a:rPr>
            <a:t>Budget Reporting and Monitoring </a:t>
          </a:r>
        </a:p>
      </dgm:t>
    </dgm:pt>
    <dgm:pt modelId="{37D0127D-9984-4F7B-896D-DC4C120B4D84}" type="parTrans" cxnId="{95402A82-863E-461F-955C-E37CE1FA9316}">
      <dgm:prSet/>
      <dgm:spPr/>
      <dgm:t>
        <a:bodyPr/>
        <a:lstStyle/>
        <a:p>
          <a:endParaRPr lang="en-US"/>
        </a:p>
      </dgm:t>
    </dgm:pt>
    <dgm:pt modelId="{62D59C65-73DD-4807-B04A-C12138BBE036}" type="sibTrans" cxnId="{95402A82-863E-461F-955C-E37CE1FA9316}">
      <dgm:prSet/>
      <dgm:spPr/>
      <dgm:t>
        <a:bodyPr/>
        <a:lstStyle/>
        <a:p>
          <a:endParaRPr lang="en-US"/>
        </a:p>
      </dgm:t>
    </dgm:pt>
    <dgm:pt modelId="{426129D8-C6BB-4E08-AF2E-C015F8C54FEC}">
      <dgm:prSet phldrT="[Text]" custT="1"/>
      <dgm:spPr/>
      <dgm:t>
        <a:bodyPr/>
        <a:lstStyle/>
        <a:p>
          <a:r>
            <a:rPr lang="en-US" sz="1600" b="0" dirty="0">
              <a:solidFill>
                <a:schemeClr val="bg2"/>
              </a:solidFill>
              <a:latin typeface="Futura XBlk BT"/>
            </a:rPr>
            <a:t>Agency / Public Goals &amp; Priorities</a:t>
          </a:r>
        </a:p>
      </dgm:t>
    </dgm:pt>
    <dgm:pt modelId="{0EEC1F52-E0A1-4F4C-B4D8-3FD91770B154}" type="parTrans" cxnId="{A39BDC73-1E87-4411-A8B3-2319C184932A}">
      <dgm:prSet/>
      <dgm:spPr/>
      <dgm:t>
        <a:bodyPr/>
        <a:lstStyle/>
        <a:p>
          <a:endParaRPr lang="en-US"/>
        </a:p>
      </dgm:t>
    </dgm:pt>
    <dgm:pt modelId="{BEDE963B-6704-4786-9FF6-328FD7DDE84D}" type="sibTrans" cxnId="{A39BDC73-1E87-4411-A8B3-2319C184932A}">
      <dgm:prSet/>
      <dgm:spPr/>
      <dgm:t>
        <a:bodyPr/>
        <a:lstStyle/>
        <a:p>
          <a:endParaRPr lang="en-US"/>
        </a:p>
      </dgm:t>
    </dgm:pt>
    <dgm:pt modelId="{90E0E448-7998-49A9-A842-34FB9757FB2E}">
      <dgm:prSet custT="1"/>
      <dgm:spPr/>
      <dgm:t>
        <a:bodyPr/>
        <a:lstStyle/>
        <a:p>
          <a:r>
            <a:rPr lang="en-US" sz="1600" b="0" dirty="0">
              <a:solidFill>
                <a:schemeClr val="bg2"/>
              </a:solidFill>
              <a:latin typeface="Futura XBlk BT"/>
            </a:rPr>
            <a:t>Year-End Financial Reporting / Audit</a:t>
          </a:r>
        </a:p>
      </dgm:t>
    </dgm:pt>
    <dgm:pt modelId="{5C82B38A-D1D3-47DA-955E-46938CD44C14}" type="parTrans" cxnId="{FA3F2266-5866-4908-858F-791913B9430E}">
      <dgm:prSet/>
      <dgm:spPr/>
      <dgm:t>
        <a:bodyPr/>
        <a:lstStyle/>
        <a:p>
          <a:endParaRPr lang="en-US"/>
        </a:p>
      </dgm:t>
    </dgm:pt>
    <dgm:pt modelId="{6C9E8B9D-393F-427A-A217-98B20CA854A7}" type="sibTrans" cxnId="{FA3F2266-5866-4908-858F-791913B9430E}">
      <dgm:prSet/>
      <dgm:spPr/>
      <dgm:t>
        <a:bodyPr/>
        <a:lstStyle/>
        <a:p>
          <a:endParaRPr lang="en-US"/>
        </a:p>
      </dgm:t>
    </dgm:pt>
    <dgm:pt modelId="{A8841A27-4055-4B5A-BB01-C904E24783FA}">
      <dgm:prSet custT="1"/>
      <dgm:spPr/>
      <dgm:t>
        <a:bodyPr/>
        <a:lstStyle/>
        <a:p>
          <a:r>
            <a:rPr lang="en-US" sz="1600" dirty="0">
              <a:solidFill>
                <a:schemeClr val="bg2"/>
              </a:solidFill>
              <a:latin typeface="Futura XBlk BT"/>
            </a:rPr>
            <a:t>Long-Term Financial Planning</a:t>
          </a:r>
        </a:p>
      </dgm:t>
    </dgm:pt>
    <dgm:pt modelId="{AA2B2022-0080-4001-96E2-0873990B4C59}" type="parTrans" cxnId="{77AF0005-FF70-45A3-B191-0392FC8D6686}">
      <dgm:prSet/>
      <dgm:spPr/>
      <dgm:t>
        <a:bodyPr/>
        <a:lstStyle/>
        <a:p>
          <a:endParaRPr lang="en-US"/>
        </a:p>
      </dgm:t>
    </dgm:pt>
    <dgm:pt modelId="{F1BB6B6E-42A8-4A3C-8142-504AD7EFFFBC}" type="sibTrans" cxnId="{77AF0005-FF70-45A3-B191-0392FC8D6686}">
      <dgm:prSet/>
      <dgm:spPr/>
      <dgm:t>
        <a:bodyPr/>
        <a:lstStyle/>
        <a:p>
          <a:endParaRPr lang="en-US"/>
        </a:p>
      </dgm:t>
    </dgm:pt>
    <dgm:pt modelId="{95810E72-61FE-4F2A-A7FC-72690B3FC1B8}" type="pres">
      <dgm:prSet presAssocID="{625C66EE-8C3F-45A4-9F66-83E9DD881A52}" presName="compositeShape" presStyleCnt="0">
        <dgm:presLayoutVars>
          <dgm:chMax val="7"/>
          <dgm:dir/>
          <dgm:resizeHandles val="exact"/>
        </dgm:presLayoutVars>
      </dgm:prSet>
      <dgm:spPr/>
    </dgm:pt>
    <dgm:pt modelId="{988D47C6-3B7E-4A02-AA14-594F3679DAE2}" type="pres">
      <dgm:prSet presAssocID="{625C66EE-8C3F-45A4-9F66-83E9DD881A52}" presName="wedge1" presStyleLbl="node1" presStyleIdx="0" presStyleCnt="5"/>
      <dgm:spPr/>
    </dgm:pt>
    <dgm:pt modelId="{B2580A17-5DAC-4359-8199-21FCA1A8074E}" type="pres">
      <dgm:prSet presAssocID="{625C66EE-8C3F-45A4-9F66-83E9DD881A52}" presName="dummy1a" presStyleCnt="0"/>
      <dgm:spPr/>
    </dgm:pt>
    <dgm:pt modelId="{0CDF26FE-10E8-45CC-A47E-BD2BF9D6953C}" type="pres">
      <dgm:prSet presAssocID="{625C66EE-8C3F-45A4-9F66-83E9DD881A52}" presName="dummy1b" presStyleCnt="0"/>
      <dgm:spPr/>
    </dgm:pt>
    <dgm:pt modelId="{B1FF979B-F813-427A-81DB-BD6C43162397}" type="pres">
      <dgm:prSet presAssocID="{625C66EE-8C3F-45A4-9F66-83E9DD881A52}" presName="wedge1Tx" presStyleLbl="node1" presStyleIdx="0" presStyleCnt="5">
        <dgm:presLayoutVars>
          <dgm:chMax val="0"/>
          <dgm:chPref val="0"/>
          <dgm:bulletEnabled val="1"/>
        </dgm:presLayoutVars>
      </dgm:prSet>
      <dgm:spPr/>
    </dgm:pt>
    <dgm:pt modelId="{E6C31725-0684-488E-8E3C-3E43CD156116}" type="pres">
      <dgm:prSet presAssocID="{625C66EE-8C3F-45A4-9F66-83E9DD881A52}" presName="wedge2" presStyleLbl="node1" presStyleIdx="1" presStyleCnt="5" custScaleX="105885" custScaleY="96630"/>
      <dgm:spPr/>
    </dgm:pt>
    <dgm:pt modelId="{2A89BAE2-1BFC-471D-B977-0FE041A918A9}" type="pres">
      <dgm:prSet presAssocID="{625C66EE-8C3F-45A4-9F66-83E9DD881A52}" presName="dummy2a" presStyleCnt="0"/>
      <dgm:spPr/>
    </dgm:pt>
    <dgm:pt modelId="{3EA73CFA-105E-4755-B584-4340C948357D}" type="pres">
      <dgm:prSet presAssocID="{625C66EE-8C3F-45A4-9F66-83E9DD881A52}" presName="dummy2b" presStyleCnt="0"/>
      <dgm:spPr/>
    </dgm:pt>
    <dgm:pt modelId="{BDA30DC6-74F7-403E-AE59-FE48C606BBE0}" type="pres">
      <dgm:prSet presAssocID="{625C66EE-8C3F-45A4-9F66-83E9DD881A52}" presName="wedge2Tx" presStyleLbl="node1" presStyleIdx="1" presStyleCnt="5">
        <dgm:presLayoutVars>
          <dgm:chMax val="0"/>
          <dgm:chPref val="0"/>
          <dgm:bulletEnabled val="1"/>
        </dgm:presLayoutVars>
      </dgm:prSet>
      <dgm:spPr/>
    </dgm:pt>
    <dgm:pt modelId="{11FC001A-C96A-4647-959F-972E7BBFC49B}" type="pres">
      <dgm:prSet presAssocID="{625C66EE-8C3F-45A4-9F66-83E9DD881A52}" presName="wedge3" presStyleLbl="node1" presStyleIdx="2" presStyleCnt="5"/>
      <dgm:spPr/>
    </dgm:pt>
    <dgm:pt modelId="{14FD3D68-2089-4D31-8770-0C4A17301161}" type="pres">
      <dgm:prSet presAssocID="{625C66EE-8C3F-45A4-9F66-83E9DD881A52}" presName="dummy3a" presStyleCnt="0"/>
      <dgm:spPr/>
    </dgm:pt>
    <dgm:pt modelId="{9E98F843-AFA9-4522-B3F8-280FCBC5AE19}" type="pres">
      <dgm:prSet presAssocID="{625C66EE-8C3F-45A4-9F66-83E9DD881A52}" presName="dummy3b" presStyleCnt="0"/>
      <dgm:spPr/>
    </dgm:pt>
    <dgm:pt modelId="{2229502E-A669-404A-B0AE-FD75ED511520}" type="pres">
      <dgm:prSet presAssocID="{625C66EE-8C3F-45A4-9F66-83E9DD881A52}" presName="wedge3Tx" presStyleLbl="node1" presStyleIdx="2" presStyleCnt="5">
        <dgm:presLayoutVars>
          <dgm:chMax val="0"/>
          <dgm:chPref val="0"/>
          <dgm:bulletEnabled val="1"/>
        </dgm:presLayoutVars>
      </dgm:prSet>
      <dgm:spPr/>
    </dgm:pt>
    <dgm:pt modelId="{708F8954-4D5C-4C5C-95E0-2DDD5A3CD0EB}" type="pres">
      <dgm:prSet presAssocID="{625C66EE-8C3F-45A4-9F66-83E9DD881A52}" presName="wedge4" presStyleLbl="node1" presStyleIdx="3" presStyleCnt="5" custScaleY="107600"/>
      <dgm:spPr/>
    </dgm:pt>
    <dgm:pt modelId="{5D5DFC3A-804F-4B26-89B3-97482F642F80}" type="pres">
      <dgm:prSet presAssocID="{625C66EE-8C3F-45A4-9F66-83E9DD881A52}" presName="dummy4a" presStyleCnt="0"/>
      <dgm:spPr/>
    </dgm:pt>
    <dgm:pt modelId="{4AA54D9A-EC17-4946-BAC2-8003C53ACA8E}" type="pres">
      <dgm:prSet presAssocID="{625C66EE-8C3F-45A4-9F66-83E9DD881A52}" presName="dummy4b" presStyleCnt="0"/>
      <dgm:spPr/>
    </dgm:pt>
    <dgm:pt modelId="{0AC71FAF-859B-47B7-964D-D9EEBEB6A4EF}" type="pres">
      <dgm:prSet presAssocID="{625C66EE-8C3F-45A4-9F66-83E9DD881A52}" presName="wedge4Tx" presStyleLbl="node1" presStyleIdx="3" presStyleCnt="5">
        <dgm:presLayoutVars>
          <dgm:chMax val="0"/>
          <dgm:chPref val="0"/>
          <dgm:bulletEnabled val="1"/>
        </dgm:presLayoutVars>
      </dgm:prSet>
      <dgm:spPr/>
    </dgm:pt>
    <dgm:pt modelId="{53630163-CD81-439D-B49E-F7F847C9BB13}" type="pres">
      <dgm:prSet presAssocID="{625C66EE-8C3F-45A4-9F66-83E9DD881A52}" presName="wedge5" presStyleLbl="node1" presStyleIdx="4" presStyleCnt="5" custScaleX="98548" custScaleY="99911"/>
      <dgm:spPr/>
    </dgm:pt>
    <dgm:pt modelId="{52DAD598-17B0-4246-A77A-62800C0B51FC}" type="pres">
      <dgm:prSet presAssocID="{625C66EE-8C3F-45A4-9F66-83E9DD881A52}" presName="dummy5a" presStyleCnt="0"/>
      <dgm:spPr/>
    </dgm:pt>
    <dgm:pt modelId="{415D3D36-409F-4E06-B445-9C990A263598}" type="pres">
      <dgm:prSet presAssocID="{625C66EE-8C3F-45A4-9F66-83E9DD881A52}" presName="dummy5b" presStyleCnt="0"/>
      <dgm:spPr/>
    </dgm:pt>
    <dgm:pt modelId="{66F847EC-4F31-4629-8397-DC2BB74D48E1}" type="pres">
      <dgm:prSet presAssocID="{625C66EE-8C3F-45A4-9F66-83E9DD881A52}" presName="wedge5Tx" presStyleLbl="node1" presStyleIdx="4" presStyleCnt="5">
        <dgm:presLayoutVars>
          <dgm:chMax val="0"/>
          <dgm:chPref val="0"/>
          <dgm:bulletEnabled val="1"/>
        </dgm:presLayoutVars>
      </dgm:prSet>
      <dgm:spPr/>
    </dgm:pt>
    <dgm:pt modelId="{4F48D4DD-6309-4129-AADC-0C65E800E505}" type="pres">
      <dgm:prSet presAssocID="{F1BB6B6E-42A8-4A3C-8142-504AD7EFFFBC}" presName="arrowWedge1" presStyleLbl="fgSibTrans2D1" presStyleIdx="0" presStyleCnt="5"/>
      <dgm:spPr/>
    </dgm:pt>
    <dgm:pt modelId="{EE92DA53-F521-4BCB-AC45-0F3A42D38697}" type="pres">
      <dgm:prSet presAssocID="{1D117623-66BB-4C57-A73A-D1592770376E}" presName="arrowWedge2" presStyleLbl="fgSibTrans2D1" presStyleIdx="1" presStyleCnt="5" custScaleX="103378"/>
      <dgm:spPr/>
    </dgm:pt>
    <dgm:pt modelId="{97A38BA9-3DE4-44CD-AE8D-6C38B45D7175}" type="pres">
      <dgm:prSet presAssocID="{62D59C65-73DD-4807-B04A-C12138BBE036}" presName="arrowWedge3" presStyleLbl="fgSibTrans2D1" presStyleIdx="2" presStyleCnt="5"/>
      <dgm:spPr/>
    </dgm:pt>
    <dgm:pt modelId="{8953981E-419E-44B8-AD0B-650914F78989}" type="pres">
      <dgm:prSet presAssocID="{6C9E8B9D-393F-427A-A217-98B20CA854A7}" presName="arrowWedge4" presStyleLbl="fgSibTrans2D1" presStyleIdx="3" presStyleCnt="5"/>
      <dgm:spPr/>
    </dgm:pt>
    <dgm:pt modelId="{1E6C679C-0F4C-4B45-A736-6120DC9F63EA}" type="pres">
      <dgm:prSet presAssocID="{BEDE963B-6704-4786-9FF6-328FD7DDE84D}" presName="arrowWedge5" presStyleLbl="fgSibTrans2D1" presStyleIdx="4" presStyleCnt="5"/>
      <dgm:spPr/>
    </dgm:pt>
  </dgm:ptLst>
  <dgm:cxnLst>
    <dgm:cxn modelId="{4B4AFB01-A5D6-4A04-BFB1-230E55CC0AB4}" type="presOf" srcId="{F0DB3D4B-CF5E-41EE-ACC5-41060E4A1A65}" destId="{BDA30DC6-74F7-403E-AE59-FE48C606BBE0}" srcOrd="1" destOrd="0" presId="urn:microsoft.com/office/officeart/2005/8/layout/cycle8"/>
    <dgm:cxn modelId="{77AF0005-FF70-45A3-B191-0392FC8D6686}" srcId="{625C66EE-8C3F-45A4-9F66-83E9DD881A52}" destId="{A8841A27-4055-4B5A-BB01-C904E24783FA}" srcOrd="0" destOrd="0" parTransId="{AA2B2022-0080-4001-96E2-0873990B4C59}" sibTransId="{F1BB6B6E-42A8-4A3C-8142-504AD7EFFFBC}"/>
    <dgm:cxn modelId="{A72A251A-C68F-48BA-AB0B-B755B95EF5F9}" type="presOf" srcId="{90E0E448-7998-49A9-A842-34FB9757FB2E}" destId="{0AC71FAF-859B-47B7-964D-D9EEBEB6A4EF}" srcOrd="1" destOrd="0" presId="urn:microsoft.com/office/officeart/2005/8/layout/cycle8"/>
    <dgm:cxn modelId="{E58AEC3A-4A21-4631-9B77-3C49F65C2E67}" type="presOf" srcId="{F75DFD24-71F0-438C-B681-82FB164078BB}" destId="{2229502E-A669-404A-B0AE-FD75ED511520}" srcOrd="1" destOrd="0" presId="urn:microsoft.com/office/officeart/2005/8/layout/cycle8"/>
    <dgm:cxn modelId="{FA3F2266-5866-4908-858F-791913B9430E}" srcId="{625C66EE-8C3F-45A4-9F66-83E9DD881A52}" destId="{90E0E448-7998-49A9-A842-34FB9757FB2E}" srcOrd="3" destOrd="0" parTransId="{5C82B38A-D1D3-47DA-955E-46938CD44C14}" sibTransId="{6C9E8B9D-393F-427A-A217-98B20CA854A7}"/>
    <dgm:cxn modelId="{A39BDC73-1E87-4411-A8B3-2319C184932A}" srcId="{625C66EE-8C3F-45A4-9F66-83E9DD881A52}" destId="{426129D8-C6BB-4E08-AF2E-C015F8C54FEC}" srcOrd="4" destOrd="0" parTransId="{0EEC1F52-E0A1-4F4C-B4D8-3FD91770B154}" sibTransId="{BEDE963B-6704-4786-9FF6-328FD7DDE84D}"/>
    <dgm:cxn modelId="{95402A82-863E-461F-955C-E37CE1FA9316}" srcId="{625C66EE-8C3F-45A4-9F66-83E9DD881A52}" destId="{F75DFD24-71F0-438C-B681-82FB164078BB}" srcOrd="2" destOrd="0" parTransId="{37D0127D-9984-4F7B-896D-DC4C120B4D84}" sibTransId="{62D59C65-73DD-4807-B04A-C12138BBE036}"/>
    <dgm:cxn modelId="{7A265B86-C09E-4A17-B853-3E53606F18C0}" srcId="{625C66EE-8C3F-45A4-9F66-83E9DD881A52}" destId="{F0DB3D4B-CF5E-41EE-ACC5-41060E4A1A65}" srcOrd="1" destOrd="0" parTransId="{88A82FDC-4ADC-4F95-AB21-A4D9ACEA235D}" sibTransId="{1D117623-66BB-4C57-A73A-D1592770376E}"/>
    <dgm:cxn modelId="{89B61F88-773B-481F-94EA-BCCE21FDDD8D}" type="presOf" srcId="{426129D8-C6BB-4E08-AF2E-C015F8C54FEC}" destId="{53630163-CD81-439D-B49E-F7F847C9BB13}" srcOrd="0" destOrd="0" presId="urn:microsoft.com/office/officeart/2005/8/layout/cycle8"/>
    <dgm:cxn modelId="{8E5FD698-6E55-4B3A-A210-E0C3EFF71C01}" type="presOf" srcId="{F75DFD24-71F0-438C-B681-82FB164078BB}" destId="{11FC001A-C96A-4647-959F-972E7BBFC49B}" srcOrd="0" destOrd="0" presId="urn:microsoft.com/office/officeart/2005/8/layout/cycle8"/>
    <dgm:cxn modelId="{1ED8CCAF-5D9B-4F28-81CA-3FA947186947}" type="presOf" srcId="{625C66EE-8C3F-45A4-9F66-83E9DD881A52}" destId="{95810E72-61FE-4F2A-A7FC-72690B3FC1B8}" srcOrd="0" destOrd="0" presId="urn:microsoft.com/office/officeart/2005/8/layout/cycle8"/>
    <dgm:cxn modelId="{6BF812CD-BAAA-4961-8177-EB804E13C620}" type="presOf" srcId="{90E0E448-7998-49A9-A842-34FB9757FB2E}" destId="{708F8954-4D5C-4C5C-95E0-2DDD5A3CD0EB}" srcOrd="0" destOrd="0" presId="urn:microsoft.com/office/officeart/2005/8/layout/cycle8"/>
    <dgm:cxn modelId="{AA0445DA-B997-4BDA-9527-BA7753EDE149}" type="presOf" srcId="{A8841A27-4055-4B5A-BB01-C904E24783FA}" destId="{988D47C6-3B7E-4A02-AA14-594F3679DAE2}" srcOrd="0" destOrd="0" presId="urn:microsoft.com/office/officeart/2005/8/layout/cycle8"/>
    <dgm:cxn modelId="{77F576EE-CB54-4A3E-BFC0-FE10ED23488E}" type="presOf" srcId="{426129D8-C6BB-4E08-AF2E-C015F8C54FEC}" destId="{66F847EC-4F31-4629-8397-DC2BB74D48E1}" srcOrd="1" destOrd="0" presId="urn:microsoft.com/office/officeart/2005/8/layout/cycle8"/>
    <dgm:cxn modelId="{1EF9F2F3-2A82-4E2A-9410-A5FD11D55A94}" type="presOf" srcId="{A8841A27-4055-4B5A-BB01-C904E24783FA}" destId="{B1FF979B-F813-427A-81DB-BD6C43162397}" srcOrd="1" destOrd="0" presId="urn:microsoft.com/office/officeart/2005/8/layout/cycle8"/>
    <dgm:cxn modelId="{C2964BFA-BFD2-43CB-949D-33FD1986E6D5}" type="presOf" srcId="{F0DB3D4B-CF5E-41EE-ACC5-41060E4A1A65}" destId="{E6C31725-0684-488E-8E3C-3E43CD156116}" srcOrd="0" destOrd="0" presId="urn:microsoft.com/office/officeart/2005/8/layout/cycle8"/>
    <dgm:cxn modelId="{7FA8C477-D539-4F66-B235-370CA5373AE2}" type="presParOf" srcId="{95810E72-61FE-4F2A-A7FC-72690B3FC1B8}" destId="{988D47C6-3B7E-4A02-AA14-594F3679DAE2}" srcOrd="0" destOrd="0" presId="urn:microsoft.com/office/officeart/2005/8/layout/cycle8"/>
    <dgm:cxn modelId="{BF8D3256-18A9-4315-881F-2F790B6B8B7F}" type="presParOf" srcId="{95810E72-61FE-4F2A-A7FC-72690B3FC1B8}" destId="{B2580A17-5DAC-4359-8199-21FCA1A8074E}" srcOrd="1" destOrd="0" presId="urn:microsoft.com/office/officeart/2005/8/layout/cycle8"/>
    <dgm:cxn modelId="{F900855D-0E5F-40D4-AC8D-30EB77A13CD9}" type="presParOf" srcId="{95810E72-61FE-4F2A-A7FC-72690B3FC1B8}" destId="{0CDF26FE-10E8-45CC-A47E-BD2BF9D6953C}" srcOrd="2" destOrd="0" presId="urn:microsoft.com/office/officeart/2005/8/layout/cycle8"/>
    <dgm:cxn modelId="{4A952FCF-7177-4803-8F26-1C31F4638F8C}" type="presParOf" srcId="{95810E72-61FE-4F2A-A7FC-72690B3FC1B8}" destId="{B1FF979B-F813-427A-81DB-BD6C43162397}" srcOrd="3" destOrd="0" presId="urn:microsoft.com/office/officeart/2005/8/layout/cycle8"/>
    <dgm:cxn modelId="{2BBC0EAF-BF2F-4CAE-AE5A-BBBF3AFB9A9B}" type="presParOf" srcId="{95810E72-61FE-4F2A-A7FC-72690B3FC1B8}" destId="{E6C31725-0684-488E-8E3C-3E43CD156116}" srcOrd="4" destOrd="0" presId="urn:microsoft.com/office/officeart/2005/8/layout/cycle8"/>
    <dgm:cxn modelId="{87881007-F0DB-4B4E-B98B-BF238A31CFED}" type="presParOf" srcId="{95810E72-61FE-4F2A-A7FC-72690B3FC1B8}" destId="{2A89BAE2-1BFC-471D-B977-0FE041A918A9}" srcOrd="5" destOrd="0" presId="urn:microsoft.com/office/officeart/2005/8/layout/cycle8"/>
    <dgm:cxn modelId="{ED0AEB74-FB0E-4E13-B3FE-1F54F4F414C4}" type="presParOf" srcId="{95810E72-61FE-4F2A-A7FC-72690B3FC1B8}" destId="{3EA73CFA-105E-4755-B584-4340C948357D}" srcOrd="6" destOrd="0" presId="urn:microsoft.com/office/officeart/2005/8/layout/cycle8"/>
    <dgm:cxn modelId="{64FC9D3E-49EE-4E36-A064-1F2BCBDC9943}" type="presParOf" srcId="{95810E72-61FE-4F2A-A7FC-72690B3FC1B8}" destId="{BDA30DC6-74F7-403E-AE59-FE48C606BBE0}" srcOrd="7" destOrd="0" presId="urn:microsoft.com/office/officeart/2005/8/layout/cycle8"/>
    <dgm:cxn modelId="{EDF80F9C-EE60-4922-914C-9DEF2F6742AA}" type="presParOf" srcId="{95810E72-61FE-4F2A-A7FC-72690B3FC1B8}" destId="{11FC001A-C96A-4647-959F-972E7BBFC49B}" srcOrd="8" destOrd="0" presId="urn:microsoft.com/office/officeart/2005/8/layout/cycle8"/>
    <dgm:cxn modelId="{4086ACF4-B93B-410F-AD2E-885F4146610D}" type="presParOf" srcId="{95810E72-61FE-4F2A-A7FC-72690B3FC1B8}" destId="{14FD3D68-2089-4D31-8770-0C4A17301161}" srcOrd="9" destOrd="0" presId="urn:microsoft.com/office/officeart/2005/8/layout/cycle8"/>
    <dgm:cxn modelId="{54D6A2D0-5ED4-4AC5-9CD6-69B84EC79C37}" type="presParOf" srcId="{95810E72-61FE-4F2A-A7FC-72690B3FC1B8}" destId="{9E98F843-AFA9-4522-B3F8-280FCBC5AE19}" srcOrd="10" destOrd="0" presId="urn:microsoft.com/office/officeart/2005/8/layout/cycle8"/>
    <dgm:cxn modelId="{2503636C-BDE6-4A51-A514-931968B0216A}" type="presParOf" srcId="{95810E72-61FE-4F2A-A7FC-72690B3FC1B8}" destId="{2229502E-A669-404A-B0AE-FD75ED511520}" srcOrd="11" destOrd="0" presId="urn:microsoft.com/office/officeart/2005/8/layout/cycle8"/>
    <dgm:cxn modelId="{36165763-32E9-4FF7-A56B-3D1854ED03B5}" type="presParOf" srcId="{95810E72-61FE-4F2A-A7FC-72690B3FC1B8}" destId="{708F8954-4D5C-4C5C-95E0-2DDD5A3CD0EB}" srcOrd="12" destOrd="0" presId="urn:microsoft.com/office/officeart/2005/8/layout/cycle8"/>
    <dgm:cxn modelId="{7A0007F4-EFDF-4A40-85EB-4E118A742828}" type="presParOf" srcId="{95810E72-61FE-4F2A-A7FC-72690B3FC1B8}" destId="{5D5DFC3A-804F-4B26-89B3-97482F642F80}" srcOrd="13" destOrd="0" presId="urn:microsoft.com/office/officeart/2005/8/layout/cycle8"/>
    <dgm:cxn modelId="{7C67252C-1153-45A1-99C6-F5D9A50134C4}" type="presParOf" srcId="{95810E72-61FE-4F2A-A7FC-72690B3FC1B8}" destId="{4AA54D9A-EC17-4946-BAC2-8003C53ACA8E}" srcOrd="14" destOrd="0" presId="urn:microsoft.com/office/officeart/2005/8/layout/cycle8"/>
    <dgm:cxn modelId="{077CC371-C8FC-4C4D-9B22-C0FD569D13A8}" type="presParOf" srcId="{95810E72-61FE-4F2A-A7FC-72690B3FC1B8}" destId="{0AC71FAF-859B-47B7-964D-D9EEBEB6A4EF}" srcOrd="15" destOrd="0" presId="urn:microsoft.com/office/officeart/2005/8/layout/cycle8"/>
    <dgm:cxn modelId="{7A1CE3E7-2FE2-43B3-88A6-064A7C51BB3F}" type="presParOf" srcId="{95810E72-61FE-4F2A-A7FC-72690B3FC1B8}" destId="{53630163-CD81-439D-B49E-F7F847C9BB13}" srcOrd="16" destOrd="0" presId="urn:microsoft.com/office/officeart/2005/8/layout/cycle8"/>
    <dgm:cxn modelId="{9254D056-670B-461B-A2CD-B1F7CD8BC030}" type="presParOf" srcId="{95810E72-61FE-4F2A-A7FC-72690B3FC1B8}" destId="{52DAD598-17B0-4246-A77A-62800C0B51FC}" srcOrd="17" destOrd="0" presId="urn:microsoft.com/office/officeart/2005/8/layout/cycle8"/>
    <dgm:cxn modelId="{34EA20AA-0031-41F3-A739-D6D80D786FFA}" type="presParOf" srcId="{95810E72-61FE-4F2A-A7FC-72690B3FC1B8}" destId="{415D3D36-409F-4E06-B445-9C990A263598}" srcOrd="18" destOrd="0" presId="urn:microsoft.com/office/officeart/2005/8/layout/cycle8"/>
    <dgm:cxn modelId="{4C33C2DC-0579-45E8-9890-0DBFE70C5102}" type="presParOf" srcId="{95810E72-61FE-4F2A-A7FC-72690B3FC1B8}" destId="{66F847EC-4F31-4629-8397-DC2BB74D48E1}" srcOrd="19" destOrd="0" presId="urn:microsoft.com/office/officeart/2005/8/layout/cycle8"/>
    <dgm:cxn modelId="{8AF3EEC5-28A4-4B89-A5B2-3605E7164219}" type="presParOf" srcId="{95810E72-61FE-4F2A-A7FC-72690B3FC1B8}" destId="{4F48D4DD-6309-4129-AADC-0C65E800E505}" srcOrd="20" destOrd="0" presId="urn:microsoft.com/office/officeart/2005/8/layout/cycle8"/>
    <dgm:cxn modelId="{24994D34-AD77-4D58-83AD-54D2B520A29C}" type="presParOf" srcId="{95810E72-61FE-4F2A-A7FC-72690B3FC1B8}" destId="{EE92DA53-F521-4BCB-AC45-0F3A42D38697}" srcOrd="21" destOrd="0" presId="urn:microsoft.com/office/officeart/2005/8/layout/cycle8"/>
    <dgm:cxn modelId="{8C10F7F0-9870-48D8-BCFE-BAD14800D0E3}" type="presParOf" srcId="{95810E72-61FE-4F2A-A7FC-72690B3FC1B8}" destId="{97A38BA9-3DE4-44CD-AE8D-6C38B45D7175}" srcOrd="22" destOrd="0" presId="urn:microsoft.com/office/officeart/2005/8/layout/cycle8"/>
    <dgm:cxn modelId="{680B6E73-B211-43D0-A358-E091D2C06459}" type="presParOf" srcId="{95810E72-61FE-4F2A-A7FC-72690B3FC1B8}" destId="{8953981E-419E-44B8-AD0B-650914F78989}" srcOrd="23" destOrd="0" presId="urn:microsoft.com/office/officeart/2005/8/layout/cycle8"/>
    <dgm:cxn modelId="{7333E098-676E-4710-BE97-19E08DD68E84}" type="presParOf" srcId="{95810E72-61FE-4F2A-A7FC-72690B3FC1B8}" destId="{1E6C679C-0F4C-4B45-A736-6120DC9F63EA}" srcOrd="24" destOrd="0" presId="urn:microsoft.com/office/officeart/2005/8/layout/cycle8"/>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1617A90-D380-4844-8DA1-BEAF1F414610}" type="doc">
      <dgm:prSet loTypeId="urn:microsoft.com/office/officeart/2005/8/layout/default" loCatId="list" qsTypeId="urn:microsoft.com/office/officeart/2005/8/quickstyle/simple4" qsCatId="simple" csTypeId="urn:microsoft.com/office/officeart/2005/8/colors/accent0_3" csCatId="mainScheme" phldr="1"/>
      <dgm:spPr/>
      <dgm:t>
        <a:bodyPr/>
        <a:lstStyle/>
        <a:p>
          <a:endParaRPr lang="en-US"/>
        </a:p>
      </dgm:t>
    </dgm:pt>
    <dgm:pt modelId="{D44458AF-097B-49B6-A487-C0BFC47A0F15}">
      <dgm:prSet/>
      <dgm:spPr>
        <a:effectLst>
          <a:glow rad="254000">
            <a:schemeClr val="bg2"/>
          </a:glow>
        </a:effectLst>
      </dgm:spPr>
      <dgm:t>
        <a:bodyPr/>
        <a:lstStyle/>
        <a:p>
          <a:r>
            <a:rPr lang="en-US" baseline="0" dirty="0">
              <a:solidFill>
                <a:schemeClr val="bg2"/>
              </a:solidFill>
            </a:rPr>
            <a:t>Strategic planning and performance measurement information</a:t>
          </a:r>
          <a:endParaRPr lang="en-US" dirty="0">
            <a:solidFill>
              <a:schemeClr val="bg2"/>
            </a:solidFill>
          </a:endParaRPr>
        </a:p>
      </dgm:t>
    </dgm:pt>
    <dgm:pt modelId="{A1FECABA-5024-4860-905C-BF684ADAA50E}" type="parTrans" cxnId="{D2DFB2D1-61D2-4AB3-B223-3487F9F4140C}">
      <dgm:prSet/>
      <dgm:spPr/>
      <dgm:t>
        <a:bodyPr/>
        <a:lstStyle/>
        <a:p>
          <a:endParaRPr lang="en-US"/>
        </a:p>
      </dgm:t>
    </dgm:pt>
    <dgm:pt modelId="{CB408C5D-EE74-4925-B84C-8DDC52FCDFD4}" type="sibTrans" cxnId="{D2DFB2D1-61D2-4AB3-B223-3487F9F4140C}">
      <dgm:prSet/>
      <dgm:spPr/>
      <dgm:t>
        <a:bodyPr/>
        <a:lstStyle/>
        <a:p>
          <a:endParaRPr lang="en-US"/>
        </a:p>
      </dgm:t>
    </dgm:pt>
    <dgm:pt modelId="{116BA871-3A7F-4ED2-ABB0-8D191310CB33}">
      <dgm:prSet/>
      <dgm:spPr/>
      <dgm:t>
        <a:bodyPr/>
        <a:lstStyle/>
        <a:p>
          <a:r>
            <a:rPr lang="en-US" baseline="0" dirty="0">
              <a:solidFill>
                <a:schemeClr val="bg2"/>
              </a:solidFill>
            </a:rPr>
            <a:t>Organizational structure and policy information</a:t>
          </a:r>
          <a:endParaRPr lang="en-US" dirty="0">
            <a:solidFill>
              <a:schemeClr val="bg2"/>
            </a:solidFill>
          </a:endParaRPr>
        </a:p>
      </dgm:t>
    </dgm:pt>
    <dgm:pt modelId="{C6E19EC3-4E0C-44C2-83D3-8BAFE24DC2F5}" type="parTrans" cxnId="{73D69C3A-5C09-409D-881C-1F35C63C54E3}">
      <dgm:prSet/>
      <dgm:spPr/>
      <dgm:t>
        <a:bodyPr/>
        <a:lstStyle/>
        <a:p>
          <a:endParaRPr lang="en-US"/>
        </a:p>
      </dgm:t>
    </dgm:pt>
    <dgm:pt modelId="{C04C9312-0237-47FC-9623-CF3EB3CEB027}" type="sibTrans" cxnId="{73D69C3A-5C09-409D-881C-1F35C63C54E3}">
      <dgm:prSet/>
      <dgm:spPr/>
      <dgm:t>
        <a:bodyPr/>
        <a:lstStyle/>
        <a:p>
          <a:endParaRPr lang="en-US"/>
        </a:p>
      </dgm:t>
    </dgm:pt>
    <dgm:pt modelId="{3D4A85C6-B14B-410C-AC6E-22848E9BF051}">
      <dgm:prSet/>
      <dgm:spPr/>
      <dgm:t>
        <a:bodyPr/>
        <a:lstStyle/>
        <a:p>
          <a:r>
            <a:rPr lang="en-US" baseline="0" dirty="0">
              <a:solidFill>
                <a:schemeClr val="bg2"/>
              </a:solidFill>
            </a:rPr>
            <a:t>Overview and summary budget information</a:t>
          </a:r>
          <a:endParaRPr lang="en-US" dirty="0">
            <a:solidFill>
              <a:schemeClr val="bg2"/>
            </a:solidFill>
          </a:endParaRPr>
        </a:p>
      </dgm:t>
    </dgm:pt>
    <dgm:pt modelId="{A0D268DA-C009-48AB-98AD-A82549CC078E}" type="parTrans" cxnId="{12EC45BA-0E63-4778-AF4A-FA3002DC5C94}">
      <dgm:prSet/>
      <dgm:spPr/>
      <dgm:t>
        <a:bodyPr/>
        <a:lstStyle/>
        <a:p>
          <a:endParaRPr lang="en-US"/>
        </a:p>
      </dgm:t>
    </dgm:pt>
    <dgm:pt modelId="{7B14E8D4-7774-4F65-BF9C-3736989D0775}" type="sibTrans" cxnId="{12EC45BA-0E63-4778-AF4A-FA3002DC5C94}">
      <dgm:prSet/>
      <dgm:spPr/>
      <dgm:t>
        <a:bodyPr/>
        <a:lstStyle/>
        <a:p>
          <a:endParaRPr lang="en-US"/>
        </a:p>
      </dgm:t>
    </dgm:pt>
    <dgm:pt modelId="{296CF605-9395-4172-9D2D-4F15238BD1FA}">
      <dgm:prSet/>
      <dgm:spPr/>
      <dgm:t>
        <a:bodyPr/>
        <a:lstStyle/>
        <a:p>
          <a:r>
            <a:rPr lang="en-US" baseline="0" dirty="0">
              <a:solidFill>
                <a:schemeClr val="bg2"/>
              </a:solidFill>
            </a:rPr>
            <a:t>Fund-level and department-level budget information</a:t>
          </a:r>
          <a:endParaRPr lang="en-US" dirty="0">
            <a:solidFill>
              <a:schemeClr val="bg2"/>
            </a:solidFill>
          </a:endParaRPr>
        </a:p>
      </dgm:t>
    </dgm:pt>
    <dgm:pt modelId="{83372743-34F1-45E8-B24B-6434C9B8AA5F}" type="parTrans" cxnId="{FEC6E369-C615-4156-960F-473B45D46827}">
      <dgm:prSet/>
      <dgm:spPr/>
      <dgm:t>
        <a:bodyPr/>
        <a:lstStyle/>
        <a:p>
          <a:endParaRPr lang="en-US"/>
        </a:p>
      </dgm:t>
    </dgm:pt>
    <dgm:pt modelId="{5093CEAC-4947-4133-A233-3228C9E7E04F}" type="sibTrans" cxnId="{FEC6E369-C615-4156-960F-473B45D46827}">
      <dgm:prSet/>
      <dgm:spPr/>
      <dgm:t>
        <a:bodyPr/>
        <a:lstStyle/>
        <a:p>
          <a:endParaRPr lang="en-US"/>
        </a:p>
      </dgm:t>
    </dgm:pt>
    <dgm:pt modelId="{E92A35F1-D06D-4704-9703-8A3A36EA0835}">
      <dgm:prSet/>
      <dgm:spPr>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effectLst>
          <a:glow rad="254000">
            <a:schemeClr val="bg2"/>
          </a:glow>
        </a:effectLst>
      </dgm:spPr>
      <dgm:t>
        <a:bodyPr/>
        <a:lstStyle/>
        <a:p>
          <a:r>
            <a:rPr lang="en-US" baseline="0" dirty="0">
              <a:solidFill>
                <a:schemeClr val="bg2"/>
              </a:solidFill>
            </a:rPr>
            <a:t>Long-term financial planning information</a:t>
          </a:r>
          <a:endParaRPr lang="en-US" dirty="0">
            <a:solidFill>
              <a:schemeClr val="bg2"/>
            </a:solidFill>
          </a:endParaRPr>
        </a:p>
      </dgm:t>
    </dgm:pt>
    <dgm:pt modelId="{34FC1F51-F4BE-4371-BA46-3211919899A1}" type="parTrans" cxnId="{879F9C18-0879-49D9-B109-C7F0543F0766}">
      <dgm:prSet/>
      <dgm:spPr/>
      <dgm:t>
        <a:bodyPr/>
        <a:lstStyle/>
        <a:p>
          <a:endParaRPr lang="en-US"/>
        </a:p>
      </dgm:t>
    </dgm:pt>
    <dgm:pt modelId="{4841DB8E-A425-4740-B45A-1A093CD8DCD3}" type="sibTrans" cxnId="{879F9C18-0879-49D9-B109-C7F0543F0766}">
      <dgm:prSet/>
      <dgm:spPr/>
      <dgm:t>
        <a:bodyPr/>
        <a:lstStyle/>
        <a:p>
          <a:endParaRPr lang="en-US"/>
        </a:p>
      </dgm:t>
    </dgm:pt>
    <dgm:pt modelId="{3AFB9194-4715-4A5F-9EE9-AE9E3D692FD8}">
      <dgm:prSet/>
      <dgm:spPr/>
      <dgm:t>
        <a:bodyPr/>
        <a:lstStyle/>
        <a:p>
          <a:r>
            <a:rPr lang="en-US" baseline="0" dirty="0">
              <a:solidFill>
                <a:schemeClr val="bg2"/>
              </a:solidFill>
            </a:rPr>
            <a:t>Capital improvement program information</a:t>
          </a:r>
          <a:endParaRPr lang="en-US" dirty="0">
            <a:solidFill>
              <a:schemeClr val="bg2"/>
            </a:solidFill>
          </a:endParaRPr>
        </a:p>
      </dgm:t>
    </dgm:pt>
    <dgm:pt modelId="{24A85350-3826-4F7A-AEF4-99C90D36F8BE}" type="parTrans" cxnId="{8DADBEBB-A5B6-4E58-9714-B666BC7F7AD9}">
      <dgm:prSet/>
      <dgm:spPr/>
      <dgm:t>
        <a:bodyPr/>
        <a:lstStyle/>
        <a:p>
          <a:endParaRPr lang="en-US"/>
        </a:p>
      </dgm:t>
    </dgm:pt>
    <dgm:pt modelId="{EED60770-F813-46EA-A50F-A5605430D9EF}" type="sibTrans" cxnId="{8DADBEBB-A5B6-4E58-9714-B666BC7F7AD9}">
      <dgm:prSet/>
      <dgm:spPr/>
      <dgm:t>
        <a:bodyPr/>
        <a:lstStyle/>
        <a:p>
          <a:endParaRPr lang="en-US"/>
        </a:p>
      </dgm:t>
    </dgm:pt>
    <dgm:pt modelId="{D618EBA6-457F-4678-9D35-17AD6E19F9B7}">
      <dgm:prSet/>
      <dgm:spPr/>
      <dgm:t>
        <a:bodyPr/>
        <a:lstStyle/>
        <a:p>
          <a:r>
            <a:rPr lang="en-US" baseline="0" dirty="0">
              <a:solidFill>
                <a:schemeClr val="bg2"/>
              </a:solidFill>
            </a:rPr>
            <a:t>Outstanding debt Information</a:t>
          </a:r>
          <a:endParaRPr lang="en-US" dirty="0">
            <a:solidFill>
              <a:schemeClr val="bg2"/>
            </a:solidFill>
          </a:endParaRPr>
        </a:p>
      </dgm:t>
    </dgm:pt>
    <dgm:pt modelId="{BB3ADF4A-CE56-4E7C-A11E-0D20EFFA4606}" type="parTrans" cxnId="{99D95EF7-2EA8-443F-B5FB-AB6A152B2C07}">
      <dgm:prSet/>
      <dgm:spPr/>
      <dgm:t>
        <a:bodyPr/>
        <a:lstStyle/>
        <a:p>
          <a:endParaRPr lang="en-US"/>
        </a:p>
      </dgm:t>
    </dgm:pt>
    <dgm:pt modelId="{7C63ACE8-CAA3-4D58-B68B-1C205DA85CEC}" type="sibTrans" cxnId="{99D95EF7-2EA8-443F-B5FB-AB6A152B2C07}">
      <dgm:prSet/>
      <dgm:spPr/>
      <dgm:t>
        <a:bodyPr/>
        <a:lstStyle/>
        <a:p>
          <a:endParaRPr lang="en-US"/>
        </a:p>
      </dgm:t>
    </dgm:pt>
    <dgm:pt modelId="{66CF3BD0-723A-43D8-9EF0-D019EAD7BA29}">
      <dgm:prSet/>
      <dgm:spPr/>
      <dgm:t>
        <a:bodyPr/>
        <a:lstStyle/>
        <a:p>
          <a:r>
            <a:rPr lang="en-US" baseline="0" dirty="0">
              <a:solidFill>
                <a:schemeClr val="bg2"/>
              </a:solidFill>
            </a:rPr>
            <a:t>Staffing information </a:t>
          </a:r>
          <a:endParaRPr lang="en-US" dirty="0">
            <a:solidFill>
              <a:schemeClr val="bg2"/>
            </a:solidFill>
          </a:endParaRPr>
        </a:p>
      </dgm:t>
    </dgm:pt>
    <dgm:pt modelId="{A3E1B037-1C72-4907-B4C6-60BE5743C021}" type="parTrans" cxnId="{BB42E535-27AE-4783-ACC6-73944EB98F49}">
      <dgm:prSet/>
      <dgm:spPr/>
      <dgm:t>
        <a:bodyPr/>
        <a:lstStyle/>
        <a:p>
          <a:endParaRPr lang="en-US"/>
        </a:p>
      </dgm:t>
    </dgm:pt>
    <dgm:pt modelId="{1F5C5972-4046-4C94-B253-7E085CAC93D7}" type="sibTrans" cxnId="{BB42E535-27AE-4783-ACC6-73944EB98F49}">
      <dgm:prSet/>
      <dgm:spPr/>
      <dgm:t>
        <a:bodyPr/>
        <a:lstStyle/>
        <a:p>
          <a:endParaRPr lang="en-US"/>
        </a:p>
      </dgm:t>
    </dgm:pt>
    <dgm:pt modelId="{715DEE1D-EE7F-4493-9BF7-320B9907EF08}">
      <dgm:prSet/>
      <dgm:spPr/>
      <dgm:t>
        <a:bodyPr/>
        <a:lstStyle/>
        <a:p>
          <a:r>
            <a:rPr lang="en-US" baseline="0" dirty="0">
              <a:solidFill>
                <a:schemeClr val="bg2"/>
              </a:solidFill>
            </a:rPr>
            <a:t>Statistical and narrative data</a:t>
          </a:r>
          <a:endParaRPr lang="en-US" dirty="0">
            <a:solidFill>
              <a:schemeClr val="bg2"/>
            </a:solidFill>
          </a:endParaRPr>
        </a:p>
      </dgm:t>
    </dgm:pt>
    <dgm:pt modelId="{77E5D0AA-D371-4C08-A306-96E24503FB3B}" type="parTrans" cxnId="{431E8B1E-58EE-439D-AA6C-C8C7505011C2}">
      <dgm:prSet/>
      <dgm:spPr/>
      <dgm:t>
        <a:bodyPr/>
        <a:lstStyle/>
        <a:p>
          <a:endParaRPr lang="en-US"/>
        </a:p>
      </dgm:t>
    </dgm:pt>
    <dgm:pt modelId="{07464932-1EBE-42DB-9D2E-A1210E4EFFF9}" type="sibTrans" cxnId="{431E8B1E-58EE-439D-AA6C-C8C7505011C2}">
      <dgm:prSet/>
      <dgm:spPr/>
      <dgm:t>
        <a:bodyPr/>
        <a:lstStyle/>
        <a:p>
          <a:endParaRPr lang="en-US"/>
        </a:p>
      </dgm:t>
    </dgm:pt>
    <dgm:pt modelId="{BAA5C127-2725-422B-9EEC-22DA8BC0632B}" type="pres">
      <dgm:prSet presAssocID="{B1617A90-D380-4844-8DA1-BEAF1F414610}" presName="diagram" presStyleCnt="0">
        <dgm:presLayoutVars>
          <dgm:dir/>
          <dgm:resizeHandles val="exact"/>
        </dgm:presLayoutVars>
      </dgm:prSet>
      <dgm:spPr/>
    </dgm:pt>
    <dgm:pt modelId="{79D9D008-3F6C-487F-8B1D-2935AF3B53DF}" type="pres">
      <dgm:prSet presAssocID="{D44458AF-097B-49B6-A487-C0BFC47A0F15}" presName="node" presStyleLbl="node1" presStyleIdx="0" presStyleCnt="9">
        <dgm:presLayoutVars>
          <dgm:bulletEnabled val="1"/>
        </dgm:presLayoutVars>
      </dgm:prSet>
      <dgm:spPr/>
    </dgm:pt>
    <dgm:pt modelId="{58848BA1-4898-437F-8F27-E9139E80EC5B}" type="pres">
      <dgm:prSet presAssocID="{CB408C5D-EE74-4925-B84C-8DDC52FCDFD4}" presName="sibTrans" presStyleCnt="0"/>
      <dgm:spPr/>
    </dgm:pt>
    <dgm:pt modelId="{65161535-A105-42D4-BA07-A010FCAD224A}" type="pres">
      <dgm:prSet presAssocID="{116BA871-3A7F-4ED2-ABB0-8D191310CB33}" presName="node" presStyleLbl="node1" presStyleIdx="1" presStyleCnt="9">
        <dgm:presLayoutVars>
          <dgm:bulletEnabled val="1"/>
        </dgm:presLayoutVars>
      </dgm:prSet>
      <dgm:spPr/>
    </dgm:pt>
    <dgm:pt modelId="{E921A186-0842-4BCC-8764-6493128B6A55}" type="pres">
      <dgm:prSet presAssocID="{C04C9312-0237-47FC-9623-CF3EB3CEB027}" presName="sibTrans" presStyleCnt="0"/>
      <dgm:spPr/>
    </dgm:pt>
    <dgm:pt modelId="{546392B8-C130-4368-80A3-7DCB791801FA}" type="pres">
      <dgm:prSet presAssocID="{3D4A85C6-B14B-410C-AC6E-22848E9BF051}" presName="node" presStyleLbl="node1" presStyleIdx="2" presStyleCnt="9">
        <dgm:presLayoutVars>
          <dgm:bulletEnabled val="1"/>
        </dgm:presLayoutVars>
      </dgm:prSet>
      <dgm:spPr/>
    </dgm:pt>
    <dgm:pt modelId="{5E11F64E-062B-4A59-8FF1-299D2E0735CA}" type="pres">
      <dgm:prSet presAssocID="{7B14E8D4-7774-4F65-BF9C-3736989D0775}" presName="sibTrans" presStyleCnt="0"/>
      <dgm:spPr/>
    </dgm:pt>
    <dgm:pt modelId="{B75D5A85-A5C9-4B84-B335-C5E157C87473}" type="pres">
      <dgm:prSet presAssocID="{296CF605-9395-4172-9D2D-4F15238BD1FA}" presName="node" presStyleLbl="node1" presStyleIdx="3" presStyleCnt="9">
        <dgm:presLayoutVars>
          <dgm:bulletEnabled val="1"/>
        </dgm:presLayoutVars>
      </dgm:prSet>
      <dgm:spPr/>
    </dgm:pt>
    <dgm:pt modelId="{9C8A1EE4-BD58-488F-8E68-143B069EB854}" type="pres">
      <dgm:prSet presAssocID="{5093CEAC-4947-4133-A233-3228C9E7E04F}" presName="sibTrans" presStyleCnt="0"/>
      <dgm:spPr/>
    </dgm:pt>
    <dgm:pt modelId="{E66C64FE-B04E-4FCE-8BE6-DA620F045DD6}" type="pres">
      <dgm:prSet presAssocID="{E92A35F1-D06D-4704-9703-8A3A36EA0835}" presName="node" presStyleLbl="node1" presStyleIdx="4" presStyleCnt="9">
        <dgm:presLayoutVars>
          <dgm:bulletEnabled val="1"/>
        </dgm:presLayoutVars>
      </dgm:prSet>
      <dgm:spPr/>
    </dgm:pt>
    <dgm:pt modelId="{8C1CFFD4-988B-46F8-9363-F2A842EDABB9}" type="pres">
      <dgm:prSet presAssocID="{4841DB8E-A425-4740-B45A-1A093CD8DCD3}" presName="sibTrans" presStyleCnt="0"/>
      <dgm:spPr/>
    </dgm:pt>
    <dgm:pt modelId="{F2255929-7605-4945-BDA1-9E390054A405}" type="pres">
      <dgm:prSet presAssocID="{3AFB9194-4715-4A5F-9EE9-AE9E3D692FD8}" presName="node" presStyleLbl="node1" presStyleIdx="5" presStyleCnt="9">
        <dgm:presLayoutVars>
          <dgm:bulletEnabled val="1"/>
        </dgm:presLayoutVars>
      </dgm:prSet>
      <dgm:spPr/>
    </dgm:pt>
    <dgm:pt modelId="{49F43E45-F70C-45FB-991D-81A477237DC7}" type="pres">
      <dgm:prSet presAssocID="{EED60770-F813-46EA-A50F-A5605430D9EF}" presName="sibTrans" presStyleCnt="0"/>
      <dgm:spPr/>
    </dgm:pt>
    <dgm:pt modelId="{4F3824DE-1CB6-46C1-BA9E-8BF966A7C5DA}" type="pres">
      <dgm:prSet presAssocID="{D618EBA6-457F-4678-9D35-17AD6E19F9B7}" presName="node" presStyleLbl="node1" presStyleIdx="6" presStyleCnt="9">
        <dgm:presLayoutVars>
          <dgm:bulletEnabled val="1"/>
        </dgm:presLayoutVars>
      </dgm:prSet>
      <dgm:spPr/>
    </dgm:pt>
    <dgm:pt modelId="{EE181D96-9CEE-4DC0-9D93-86952F1C86DA}" type="pres">
      <dgm:prSet presAssocID="{7C63ACE8-CAA3-4D58-B68B-1C205DA85CEC}" presName="sibTrans" presStyleCnt="0"/>
      <dgm:spPr/>
    </dgm:pt>
    <dgm:pt modelId="{DD6604AF-EC7B-4CE7-A1C3-BDB67C7895DC}" type="pres">
      <dgm:prSet presAssocID="{66CF3BD0-723A-43D8-9EF0-D019EAD7BA29}" presName="node" presStyleLbl="node1" presStyleIdx="7" presStyleCnt="9">
        <dgm:presLayoutVars>
          <dgm:bulletEnabled val="1"/>
        </dgm:presLayoutVars>
      </dgm:prSet>
      <dgm:spPr/>
    </dgm:pt>
    <dgm:pt modelId="{8B70CA7A-0E42-4136-8EAA-F5027BEC2E6A}" type="pres">
      <dgm:prSet presAssocID="{1F5C5972-4046-4C94-B253-7E085CAC93D7}" presName="sibTrans" presStyleCnt="0"/>
      <dgm:spPr/>
    </dgm:pt>
    <dgm:pt modelId="{F3B7160D-C1B0-4FC6-90B9-27A74FB8CDD2}" type="pres">
      <dgm:prSet presAssocID="{715DEE1D-EE7F-4493-9BF7-320B9907EF08}" presName="node" presStyleLbl="node1" presStyleIdx="8" presStyleCnt="9">
        <dgm:presLayoutVars>
          <dgm:bulletEnabled val="1"/>
        </dgm:presLayoutVars>
      </dgm:prSet>
      <dgm:spPr/>
    </dgm:pt>
  </dgm:ptLst>
  <dgm:cxnLst>
    <dgm:cxn modelId="{879F9C18-0879-49D9-B109-C7F0543F0766}" srcId="{B1617A90-D380-4844-8DA1-BEAF1F414610}" destId="{E92A35F1-D06D-4704-9703-8A3A36EA0835}" srcOrd="4" destOrd="0" parTransId="{34FC1F51-F4BE-4371-BA46-3211919899A1}" sibTransId="{4841DB8E-A425-4740-B45A-1A093CD8DCD3}"/>
    <dgm:cxn modelId="{431E8B1E-58EE-439D-AA6C-C8C7505011C2}" srcId="{B1617A90-D380-4844-8DA1-BEAF1F414610}" destId="{715DEE1D-EE7F-4493-9BF7-320B9907EF08}" srcOrd="8" destOrd="0" parTransId="{77E5D0AA-D371-4C08-A306-96E24503FB3B}" sibTransId="{07464932-1EBE-42DB-9D2E-A1210E4EFFF9}"/>
    <dgm:cxn modelId="{D6325E34-FB77-48E6-B1BC-830A5B3A0827}" type="presOf" srcId="{D618EBA6-457F-4678-9D35-17AD6E19F9B7}" destId="{4F3824DE-1CB6-46C1-BA9E-8BF966A7C5DA}" srcOrd="0" destOrd="0" presId="urn:microsoft.com/office/officeart/2005/8/layout/default"/>
    <dgm:cxn modelId="{BB42E535-27AE-4783-ACC6-73944EB98F49}" srcId="{B1617A90-D380-4844-8DA1-BEAF1F414610}" destId="{66CF3BD0-723A-43D8-9EF0-D019EAD7BA29}" srcOrd="7" destOrd="0" parTransId="{A3E1B037-1C72-4907-B4C6-60BE5743C021}" sibTransId="{1F5C5972-4046-4C94-B253-7E085CAC93D7}"/>
    <dgm:cxn modelId="{73D69C3A-5C09-409D-881C-1F35C63C54E3}" srcId="{B1617A90-D380-4844-8DA1-BEAF1F414610}" destId="{116BA871-3A7F-4ED2-ABB0-8D191310CB33}" srcOrd="1" destOrd="0" parTransId="{C6E19EC3-4E0C-44C2-83D3-8BAFE24DC2F5}" sibTransId="{C04C9312-0237-47FC-9623-CF3EB3CEB027}"/>
    <dgm:cxn modelId="{2DE6A63D-E478-4797-8176-1C86B74F19F9}" type="presOf" srcId="{3D4A85C6-B14B-410C-AC6E-22848E9BF051}" destId="{546392B8-C130-4368-80A3-7DCB791801FA}" srcOrd="0" destOrd="0" presId="urn:microsoft.com/office/officeart/2005/8/layout/default"/>
    <dgm:cxn modelId="{2226F43E-5B88-494D-B86E-4A05E7351A80}" type="presOf" srcId="{E92A35F1-D06D-4704-9703-8A3A36EA0835}" destId="{E66C64FE-B04E-4FCE-8BE6-DA620F045DD6}" srcOrd="0" destOrd="0" presId="urn:microsoft.com/office/officeart/2005/8/layout/default"/>
    <dgm:cxn modelId="{DDB16F40-2116-40A5-AD8C-8DCD5DAFA630}" type="presOf" srcId="{B1617A90-D380-4844-8DA1-BEAF1F414610}" destId="{BAA5C127-2725-422B-9EEC-22DA8BC0632B}" srcOrd="0" destOrd="0" presId="urn:microsoft.com/office/officeart/2005/8/layout/default"/>
    <dgm:cxn modelId="{84408840-99AE-46B2-B00B-DAD974FD7673}" type="presOf" srcId="{116BA871-3A7F-4ED2-ABB0-8D191310CB33}" destId="{65161535-A105-42D4-BA07-A010FCAD224A}" srcOrd="0" destOrd="0" presId="urn:microsoft.com/office/officeart/2005/8/layout/default"/>
    <dgm:cxn modelId="{25283C66-4935-44B7-867A-7E512B13E8D8}" type="presOf" srcId="{D44458AF-097B-49B6-A487-C0BFC47A0F15}" destId="{79D9D008-3F6C-487F-8B1D-2935AF3B53DF}" srcOrd="0" destOrd="0" presId="urn:microsoft.com/office/officeart/2005/8/layout/default"/>
    <dgm:cxn modelId="{FEC6E369-C615-4156-960F-473B45D46827}" srcId="{B1617A90-D380-4844-8DA1-BEAF1F414610}" destId="{296CF605-9395-4172-9D2D-4F15238BD1FA}" srcOrd="3" destOrd="0" parTransId="{83372743-34F1-45E8-B24B-6434C9B8AA5F}" sibTransId="{5093CEAC-4947-4133-A233-3228C9E7E04F}"/>
    <dgm:cxn modelId="{158A7C73-810E-4586-B0EE-403EE08D3FC9}" type="presOf" srcId="{296CF605-9395-4172-9D2D-4F15238BD1FA}" destId="{B75D5A85-A5C9-4B84-B335-C5E157C87473}" srcOrd="0" destOrd="0" presId="urn:microsoft.com/office/officeart/2005/8/layout/default"/>
    <dgm:cxn modelId="{2E690974-8305-450D-B0F4-F61A6BE5E24F}" type="presOf" srcId="{66CF3BD0-723A-43D8-9EF0-D019EAD7BA29}" destId="{DD6604AF-EC7B-4CE7-A1C3-BDB67C7895DC}" srcOrd="0" destOrd="0" presId="urn:microsoft.com/office/officeart/2005/8/layout/default"/>
    <dgm:cxn modelId="{6809C774-B575-4E8F-ADDC-7EB593DE2B0B}" type="presOf" srcId="{3AFB9194-4715-4A5F-9EE9-AE9E3D692FD8}" destId="{F2255929-7605-4945-BDA1-9E390054A405}" srcOrd="0" destOrd="0" presId="urn:microsoft.com/office/officeart/2005/8/layout/default"/>
    <dgm:cxn modelId="{A86DDDAE-F099-4FE4-A1F8-FA848BAE2C17}" type="presOf" srcId="{715DEE1D-EE7F-4493-9BF7-320B9907EF08}" destId="{F3B7160D-C1B0-4FC6-90B9-27A74FB8CDD2}" srcOrd="0" destOrd="0" presId="urn:microsoft.com/office/officeart/2005/8/layout/default"/>
    <dgm:cxn modelId="{12EC45BA-0E63-4778-AF4A-FA3002DC5C94}" srcId="{B1617A90-D380-4844-8DA1-BEAF1F414610}" destId="{3D4A85C6-B14B-410C-AC6E-22848E9BF051}" srcOrd="2" destOrd="0" parTransId="{A0D268DA-C009-48AB-98AD-A82549CC078E}" sibTransId="{7B14E8D4-7774-4F65-BF9C-3736989D0775}"/>
    <dgm:cxn modelId="{8DADBEBB-A5B6-4E58-9714-B666BC7F7AD9}" srcId="{B1617A90-D380-4844-8DA1-BEAF1F414610}" destId="{3AFB9194-4715-4A5F-9EE9-AE9E3D692FD8}" srcOrd="5" destOrd="0" parTransId="{24A85350-3826-4F7A-AEF4-99C90D36F8BE}" sibTransId="{EED60770-F813-46EA-A50F-A5605430D9EF}"/>
    <dgm:cxn modelId="{D2DFB2D1-61D2-4AB3-B223-3487F9F4140C}" srcId="{B1617A90-D380-4844-8DA1-BEAF1F414610}" destId="{D44458AF-097B-49B6-A487-C0BFC47A0F15}" srcOrd="0" destOrd="0" parTransId="{A1FECABA-5024-4860-905C-BF684ADAA50E}" sibTransId="{CB408C5D-EE74-4925-B84C-8DDC52FCDFD4}"/>
    <dgm:cxn modelId="{99D95EF7-2EA8-443F-B5FB-AB6A152B2C07}" srcId="{B1617A90-D380-4844-8DA1-BEAF1F414610}" destId="{D618EBA6-457F-4678-9D35-17AD6E19F9B7}" srcOrd="6" destOrd="0" parTransId="{BB3ADF4A-CE56-4E7C-A11E-0D20EFFA4606}" sibTransId="{7C63ACE8-CAA3-4D58-B68B-1C205DA85CEC}"/>
    <dgm:cxn modelId="{22DB0614-33A2-4749-A781-94408E7B6B00}" type="presParOf" srcId="{BAA5C127-2725-422B-9EEC-22DA8BC0632B}" destId="{79D9D008-3F6C-487F-8B1D-2935AF3B53DF}" srcOrd="0" destOrd="0" presId="urn:microsoft.com/office/officeart/2005/8/layout/default"/>
    <dgm:cxn modelId="{945F0741-7985-41E8-A5FE-F51E7659EEB9}" type="presParOf" srcId="{BAA5C127-2725-422B-9EEC-22DA8BC0632B}" destId="{58848BA1-4898-437F-8F27-E9139E80EC5B}" srcOrd="1" destOrd="0" presId="urn:microsoft.com/office/officeart/2005/8/layout/default"/>
    <dgm:cxn modelId="{739DF0A7-1C58-4B9B-B90E-6E9A5D14103E}" type="presParOf" srcId="{BAA5C127-2725-422B-9EEC-22DA8BC0632B}" destId="{65161535-A105-42D4-BA07-A010FCAD224A}" srcOrd="2" destOrd="0" presId="urn:microsoft.com/office/officeart/2005/8/layout/default"/>
    <dgm:cxn modelId="{4B3E38AA-4905-493E-9272-3168C2F6E915}" type="presParOf" srcId="{BAA5C127-2725-422B-9EEC-22DA8BC0632B}" destId="{E921A186-0842-4BCC-8764-6493128B6A55}" srcOrd="3" destOrd="0" presId="urn:microsoft.com/office/officeart/2005/8/layout/default"/>
    <dgm:cxn modelId="{5B285EE8-E056-4241-A42C-0F852A6EC3C7}" type="presParOf" srcId="{BAA5C127-2725-422B-9EEC-22DA8BC0632B}" destId="{546392B8-C130-4368-80A3-7DCB791801FA}" srcOrd="4" destOrd="0" presId="urn:microsoft.com/office/officeart/2005/8/layout/default"/>
    <dgm:cxn modelId="{34EDEFCD-E0FA-4906-98C2-2FF306031EC4}" type="presParOf" srcId="{BAA5C127-2725-422B-9EEC-22DA8BC0632B}" destId="{5E11F64E-062B-4A59-8FF1-299D2E0735CA}" srcOrd="5" destOrd="0" presId="urn:microsoft.com/office/officeart/2005/8/layout/default"/>
    <dgm:cxn modelId="{0257A1C7-895D-4107-AE13-ACC69B69B8F2}" type="presParOf" srcId="{BAA5C127-2725-422B-9EEC-22DA8BC0632B}" destId="{B75D5A85-A5C9-4B84-B335-C5E157C87473}" srcOrd="6" destOrd="0" presId="urn:microsoft.com/office/officeart/2005/8/layout/default"/>
    <dgm:cxn modelId="{21E435BE-04C6-4FA1-B2CE-4EB02FA612CA}" type="presParOf" srcId="{BAA5C127-2725-422B-9EEC-22DA8BC0632B}" destId="{9C8A1EE4-BD58-488F-8E68-143B069EB854}" srcOrd="7" destOrd="0" presId="urn:microsoft.com/office/officeart/2005/8/layout/default"/>
    <dgm:cxn modelId="{CE3C3944-8263-4457-B2C5-4A5F62E73087}" type="presParOf" srcId="{BAA5C127-2725-422B-9EEC-22DA8BC0632B}" destId="{E66C64FE-B04E-4FCE-8BE6-DA620F045DD6}" srcOrd="8" destOrd="0" presId="urn:microsoft.com/office/officeart/2005/8/layout/default"/>
    <dgm:cxn modelId="{A3C5E9F0-18CF-4FCA-9B87-884BEDED264D}" type="presParOf" srcId="{BAA5C127-2725-422B-9EEC-22DA8BC0632B}" destId="{8C1CFFD4-988B-46F8-9363-F2A842EDABB9}" srcOrd="9" destOrd="0" presId="urn:microsoft.com/office/officeart/2005/8/layout/default"/>
    <dgm:cxn modelId="{FDF90473-AF19-4BB8-927E-BAC64FC5BD74}" type="presParOf" srcId="{BAA5C127-2725-422B-9EEC-22DA8BC0632B}" destId="{F2255929-7605-4945-BDA1-9E390054A405}" srcOrd="10" destOrd="0" presId="urn:microsoft.com/office/officeart/2005/8/layout/default"/>
    <dgm:cxn modelId="{E8378DE2-B11D-4228-9FC3-2807FBCE700B}" type="presParOf" srcId="{BAA5C127-2725-422B-9EEC-22DA8BC0632B}" destId="{49F43E45-F70C-45FB-991D-81A477237DC7}" srcOrd="11" destOrd="0" presId="urn:microsoft.com/office/officeart/2005/8/layout/default"/>
    <dgm:cxn modelId="{BD348D1B-2234-4C5A-9CB3-9A61798153CE}" type="presParOf" srcId="{BAA5C127-2725-422B-9EEC-22DA8BC0632B}" destId="{4F3824DE-1CB6-46C1-BA9E-8BF966A7C5DA}" srcOrd="12" destOrd="0" presId="urn:microsoft.com/office/officeart/2005/8/layout/default"/>
    <dgm:cxn modelId="{42918CAF-AB13-4E09-8096-3F98164EA6BD}" type="presParOf" srcId="{BAA5C127-2725-422B-9EEC-22DA8BC0632B}" destId="{EE181D96-9CEE-4DC0-9D93-86952F1C86DA}" srcOrd="13" destOrd="0" presId="urn:microsoft.com/office/officeart/2005/8/layout/default"/>
    <dgm:cxn modelId="{F4032D3D-6898-4C16-8A98-B4BC6D983162}" type="presParOf" srcId="{BAA5C127-2725-422B-9EEC-22DA8BC0632B}" destId="{DD6604AF-EC7B-4CE7-A1C3-BDB67C7895DC}" srcOrd="14" destOrd="0" presId="urn:microsoft.com/office/officeart/2005/8/layout/default"/>
    <dgm:cxn modelId="{E0C1113A-CFB7-4185-8DFF-351C980667E8}" type="presParOf" srcId="{BAA5C127-2725-422B-9EEC-22DA8BC0632B}" destId="{8B70CA7A-0E42-4136-8EAA-F5027BEC2E6A}" srcOrd="15" destOrd="0" presId="urn:microsoft.com/office/officeart/2005/8/layout/default"/>
    <dgm:cxn modelId="{87FB4236-3855-4233-B7D8-C08AF6114423}" type="presParOf" srcId="{BAA5C127-2725-422B-9EEC-22DA8BC0632B}" destId="{F3B7160D-C1B0-4FC6-90B9-27A74FB8CDD2}"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28F83B7-973B-450E-A4EF-8AF675D5872D}" type="doc">
      <dgm:prSet loTypeId="urn:microsoft.com/office/officeart/2018/2/layout/IconVerticalSolidList" loCatId="icon" qsTypeId="urn:microsoft.com/office/officeart/2005/8/quickstyle/simple1" qsCatId="simple" csTypeId="urn:microsoft.com/office/officeart/2005/8/colors/accent0_3" csCatId="mainScheme" phldr="1"/>
      <dgm:spPr/>
      <dgm:t>
        <a:bodyPr/>
        <a:lstStyle/>
        <a:p>
          <a:endParaRPr lang="en-US"/>
        </a:p>
      </dgm:t>
    </dgm:pt>
    <dgm:pt modelId="{1E6E0914-0AD2-4A0A-8317-EED88894C9B4}">
      <dgm:prSet/>
      <dgm:spPr/>
      <dgm:t>
        <a:bodyPr/>
        <a:lstStyle/>
        <a:p>
          <a:pPr>
            <a:lnSpc>
              <a:spcPct val="100000"/>
            </a:lnSpc>
          </a:pPr>
          <a:r>
            <a:rPr lang="en-US" dirty="0"/>
            <a:t>Effective framework of financial polices</a:t>
          </a:r>
        </a:p>
      </dgm:t>
    </dgm:pt>
    <dgm:pt modelId="{2B44AE93-D6E8-4A5F-A46B-271402A91751}" type="parTrans" cxnId="{DBD5D6ED-7307-4112-8D23-E48B48652B6A}">
      <dgm:prSet/>
      <dgm:spPr/>
      <dgm:t>
        <a:bodyPr/>
        <a:lstStyle/>
        <a:p>
          <a:endParaRPr lang="en-US"/>
        </a:p>
      </dgm:t>
    </dgm:pt>
    <dgm:pt modelId="{6C40DAC5-A823-4C57-9D8C-825656622847}" type="sibTrans" cxnId="{DBD5D6ED-7307-4112-8D23-E48B48652B6A}">
      <dgm:prSet/>
      <dgm:spPr/>
      <dgm:t>
        <a:bodyPr/>
        <a:lstStyle/>
        <a:p>
          <a:endParaRPr lang="en-US"/>
        </a:p>
      </dgm:t>
    </dgm:pt>
    <dgm:pt modelId="{873D451F-A0B6-4673-A031-60794485C08F}">
      <dgm:prSet/>
      <dgm:spPr/>
      <dgm:t>
        <a:bodyPr/>
        <a:lstStyle/>
        <a:p>
          <a:pPr>
            <a:lnSpc>
              <a:spcPct val="100000"/>
            </a:lnSpc>
          </a:pPr>
          <a:r>
            <a:rPr lang="en-US" dirty="0"/>
            <a:t>Long-term service delivery vision</a:t>
          </a:r>
        </a:p>
      </dgm:t>
    </dgm:pt>
    <dgm:pt modelId="{EC113550-2C29-4BEA-9F0E-34436AEAF101}" type="parTrans" cxnId="{BE61F070-B270-4FD5-A609-03C4C6FA7C67}">
      <dgm:prSet/>
      <dgm:spPr/>
      <dgm:t>
        <a:bodyPr/>
        <a:lstStyle/>
        <a:p>
          <a:endParaRPr lang="en-US"/>
        </a:p>
      </dgm:t>
    </dgm:pt>
    <dgm:pt modelId="{B874AA90-412B-48F1-A52E-4C63D58C1C29}" type="sibTrans" cxnId="{BE61F070-B270-4FD5-A609-03C4C6FA7C67}">
      <dgm:prSet/>
      <dgm:spPr/>
      <dgm:t>
        <a:bodyPr/>
        <a:lstStyle/>
        <a:p>
          <a:endParaRPr lang="en-US"/>
        </a:p>
      </dgm:t>
    </dgm:pt>
    <dgm:pt modelId="{7C9E63C5-0BF5-4D36-B28B-7E467EC092E6}">
      <dgm:prSet/>
      <dgm:spPr/>
      <dgm:t>
        <a:bodyPr/>
        <a:lstStyle/>
        <a:p>
          <a:pPr>
            <a:lnSpc>
              <a:spcPct val="100000"/>
            </a:lnSpc>
          </a:pPr>
          <a:r>
            <a:rPr lang="en-US" dirty="0"/>
            <a:t>Technically sound analysis and forecasting</a:t>
          </a:r>
        </a:p>
      </dgm:t>
    </dgm:pt>
    <dgm:pt modelId="{F17FFDCA-433F-46B4-B556-3820A0313E9B}" type="parTrans" cxnId="{D3B6AFA1-6E76-4434-90DD-3F92EFB0FA69}">
      <dgm:prSet/>
      <dgm:spPr/>
      <dgm:t>
        <a:bodyPr/>
        <a:lstStyle/>
        <a:p>
          <a:endParaRPr lang="en-US"/>
        </a:p>
      </dgm:t>
    </dgm:pt>
    <dgm:pt modelId="{9195FEF6-B92B-4C90-98B3-86D664490511}" type="sibTrans" cxnId="{D3B6AFA1-6E76-4434-90DD-3F92EFB0FA69}">
      <dgm:prSet/>
      <dgm:spPr/>
      <dgm:t>
        <a:bodyPr/>
        <a:lstStyle/>
        <a:p>
          <a:endParaRPr lang="en-US"/>
        </a:p>
      </dgm:t>
    </dgm:pt>
    <dgm:pt modelId="{C9432ADE-5F01-46DC-9A08-E923ACDE4951}">
      <dgm:prSet/>
      <dgm:spPr/>
      <dgm:t>
        <a:bodyPr/>
        <a:lstStyle/>
        <a:p>
          <a:pPr>
            <a:lnSpc>
              <a:spcPct val="100000"/>
            </a:lnSpc>
          </a:pPr>
          <a:r>
            <a:rPr lang="en-US" dirty="0"/>
            <a:t>Collaborative and participative process</a:t>
          </a:r>
        </a:p>
      </dgm:t>
    </dgm:pt>
    <dgm:pt modelId="{58437F2C-CA04-41C1-8E9D-A2A89BFC1045}" type="parTrans" cxnId="{0A13CBE8-525E-4A0F-AE54-44910AF9D7A9}">
      <dgm:prSet/>
      <dgm:spPr/>
      <dgm:t>
        <a:bodyPr/>
        <a:lstStyle/>
        <a:p>
          <a:endParaRPr lang="en-US"/>
        </a:p>
      </dgm:t>
    </dgm:pt>
    <dgm:pt modelId="{2C9EEC1B-7D81-4841-B878-757E831BD370}" type="sibTrans" cxnId="{0A13CBE8-525E-4A0F-AE54-44910AF9D7A9}">
      <dgm:prSet/>
      <dgm:spPr/>
      <dgm:t>
        <a:bodyPr/>
        <a:lstStyle/>
        <a:p>
          <a:endParaRPr lang="en-US"/>
        </a:p>
      </dgm:t>
    </dgm:pt>
    <dgm:pt modelId="{0D4BEEC0-2F1D-4E1A-89E5-78BBA0F0A2BE}">
      <dgm:prSet/>
      <dgm:spPr/>
      <dgm:t>
        <a:bodyPr/>
        <a:lstStyle/>
        <a:p>
          <a:pPr>
            <a:lnSpc>
              <a:spcPct val="100000"/>
            </a:lnSpc>
          </a:pPr>
          <a:r>
            <a:rPr lang="en-US" dirty="0"/>
            <a:t>Connection to other plans</a:t>
          </a:r>
        </a:p>
      </dgm:t>
    </dgm:pt>
    <dgm:pt modelId="{C5B9E785-5266-454B-BCCB-FE1B51653C8B}" type="parTrans" cxnId="{577CC969-5637-493B-A730-14884896B9F1}">
      <dgm:prSet/>
      <dgm:spPr/>
      <dgm:t>
        <a:bodyPr/>
        <a:lstStyle/>
        <a:p>
          <a:endParaRPr lang="en-US"/>
        </a:p>
      </dgm:t>
    </dgm:pt>
    <dgm:pt modelId="{B1306DD8-46B0-4B2C-BE05-168E6CA25A82}" type="sibTrans" cxnId="{577CC969-5637-493B-A730-14884896B9F1}">
      <dgm:prSet/>
      <dgm:spPr/>
      <dgm:t>
        <a:bodyPr/>
        <a:lstStyle/>
        <a:p>
          <a:endParaRPr lang="en-US"/>
        </a:p>
      </dgm:t>
    </dgm:pt>
    <dgm:pt modelId="{29DFD610-237C-41E6-B391-8707D0F116AA}" type="pres">
      <dgm:prSet presAssocID="{C28F83B7-973B-450E-A4EF-8AF675D5872D}" presName="root" presStyleCnt="0">
        <dgm:presLayoutVars>
          <dgm:dir/>
          <dgm:resizeHandles val="exact"/>
        </dgm:presLayoutVars>
      </dgm:prSet>
      <dgm:spPr/>
    </dgm:pt>
    <dgm:pt modelId="{2444FF74-721F-4930-A053-14DD0C73F5EF}" type="pres">
      <dgm:prSet presAssocID="{1E6E0914-0AD2-4A0A-8317-EED88894C9B4}" presName="compNode" presStyleCnt="0"/>
      <dgm:spPr/>
    </dgm:pt>
    <dgm:pt modelId="{09D4C897-1DD5-4E96-9382-B6A1CE2A4131}" type="pres">
      <dgm:prSet presAssocID="{1E6E0914-0AD2-4A0A-8317-EED88894C9B4}" presName="bgRect" presStyleLbl="bgShp" presStyleIdx="0" presStyleCnt="5"/>
      <dgm:spPr/>
    </dgm:pt>
    <dgm:pt modelId="{FEBAB2E7-B65C-403B-84C5-60570023C11C}" type="pres">
      <dgm:prSet presAssocID="{1E6E0914-0AD2-4A0A-8317-EED88894C9B4}"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oney"/>
        </a:ext>
      </dgm:extLst>
    </dgm:pt>
    <dgm:pt modelId="{2E08451A-5A14-47D5-A184-B53416EFF4E5}" type="pres">
      <dgm:prSet presAssocID="{1E6E0914-0AD2-4A0A-8317-EED88894C9B4}" presName="spaceRect" presStyleCnt="0"/>
      <dgm:spPr/>
    </dgm:pt>
    <dgm:pt modelId="{B6B24D45-278C-4383-9642-4DEC170E0DC4}" type="pres">
      <dgm:prSet presAssocID="{1E6E0914-0AD2-4A0A-8317-EED88894C9B4}" presName="parTx" presStyleLbl="revTx" presStyleIdx="0" presStyleCnt="5">
        <dgm:presLayoutVars>
          <dgm:chMax val="0"/>
          <dgm:chPref val="0"/>
        </dgm:presLayoutVars>
      </dgm:prSet>
      <dgm:spPr/>
    </dgm:pt>
    <dgm:pt modelId="{1E0C9D87-A0CC-42A9-A256-8DA7D690BEF7}" type="pres">
      <dgm:prSet presAssocID="{6C40DAC5-A823-4C57-9D8C-825656622847}" presName="sibTrans" presStyleCnt="0"/>
      <dgm:spPr/>
    </dgm:pt>
    <dgm:pt modelId="{B33CB4EF-5C4D-45E7-825D-B7181474C0B5}" type="pres">
      <dgm:prSet presAssocID="{873D451F-A0B6-4673-A031-60794485C08F}" presName="compNode" presStyleCnt="0"/>
      <dgm:spPr/>
    </dgm:pt>
    <dgm:pt modelId="{12239686-B949-48EF-8EB7-1CEDA49BB664}" type="pres">
      <dgm:prSet presAssocID="{873D451F-A0B6-4673-A031-60794485C08F}" presName="bgRect" presStyleLbl="bgShp" presStyleIdx="1" presStyleCnt="5"/>
      <dgm:spPr/>
    </dgm:pt>
    <dgm:pt modelId="{B0CCBB5F-F0FA-4AD3-9032-F6251B066E6D}" type="pres">
      <dgm:prSet presAssocID="{873D451F-A0B6-4673-A031-60794485C08F}"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Eye"/>
        </a:ext>
      </dgm:extLst>
    </dgm:pt>
    <dgm:pt modelId="{D6A310C0-57F9-4D58-B90C-FD592484C028}" type="pres">
      <dgm:prSet presAssocID="{873D451F-A0B6-4673-A031-60794485C08F}" presName="spaceRect" presStyleCnt="0"/>
      <dgm:spPr/>
    </dgm:pt>
    <dgm:pt modelId="{3D019019-74CF-4A5F-BA7F-AF81FC706D73}" type="pres">
      <dgm:prSet presAssocID="{873D451F-A0B6-4673-A031-60794485C08F}" presName="parTx" presStyleLbl="revTx" presStyleIdx="1" presStyleCnt="5">
        <dgm:presLayoutVars>
          <dgm:chMax val="0"/>
          <dgm:chPref val="0"/>
        </dgm:presLayoutVars>
      </dgm:prSet>
      <dgm:spPr/>
    </dgm:pt>
    <dgm:pt modelId="{49B591AF-0E92-465C-895E-0CFC55A8EE82}" type="pres">
      <dgm:prSet presAssocID="{B874AA90-412B-48F1-A52E-4C63D58C1C29}" presName="sibTrans" presStyleCnt="0"/>
      <dgm:spPr/>
    </dgm:pt>
    <dgm:pt modelId="{3E1D0946-65EC-47A6-AFD4-A3CC296A95DD}" type="pres">
      <dgm:prSet presAssocID="{7C9E63C5-0BF5-4D36-B28B-7E467EC092E6}" presName="compNode" presStyleCnt="0"/>
      <dgm:spPr/>
    </dgm:pt>
    <dgm:pt modelId="{0AB2A017-5D6D-42F2-A5E9-2FC23C816893}" type="pres">
      <dgm:prSet presAssocID="{7C9E63C5-0BF5-4D36-B28B-7E467EC092E6}" presName="bgRect" presStyleLbl="bgShp" presStyleIdx="2" presStyleCnt="5"/>
      <dgm:spPr/>
    </dgm:pt>
    <dgm:pt modelId="{EA25AD98-E5F3-406E-B2C5-107B932857FF}" type="pres">
      <dgm:prSet presAssocID="{7C9E63C5-0BF5-4D36-B28B-7E467EC092E6}"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heckmark"/>
        </a:ext>
      </dgm:extLst>
    </dgm:pt>
    <dgm:pt modelId="{5E891D65-66F3-4122-999B-7BD4EF72F7B9}" type="pres">
      <dgm:prSet presAssocID="{7C9E63C5-0BF5-4D36-B28B-7E467EC092E6}" presName="spaceRect" presStyleCnt="0"/>
      <dgm:spPr/>
    </dgm:pt>
    <dgm:pt modelId="{D7F18B4F-E413-4EB0-9140-7C1C6FAD81DB}" type="pres">
      <dgm:prSet presAssocID="{7C9E63C5-0BF5-4D36-B28B-7E467EC092E6}" presName="parTx" presStyleLbl="revTx" presStyleIdx="2" presStyleCnt="5">
        <dgm:presLayoutVars>
          <dgm:chMax val="0"/>
          <dgm:chPref val="0"/>
        </dgm:presLayoutVars>
      </dgm:prSet>
      <dgm:spPr/>
    </dgm:pt>
    <dgm:pt modelId="{F58419E2-4873-40A0-BBFD-28B6396E6FBB}" type="pres">
      <dgm:prSet presAssocID="{9195FEF6-B92B-4C90-98B3-86D664490511}" presName="sibTrans" presStyleCnt="0"/>
      <dgm:spPr/>
    </dgm:pt>
    <dgm:pt modelId="{5E5DA6EA-680D-4709-95A4-A291F5E2AF85}" type="pres">
      <dgm:prSet presAssocID="{C9432ADE-5F01-46DC-9A08-E923ACDE4951}" presName="compNode" presStyleCnt="0"/>
      <dgm:spPr/>
    </dgm:pt>
    <dgm:pt modelId="{3B30C589-455C-4662-BF1E-B95B39A4FE25}" type="pres">
      <dgm:prSet presAssocID="{C9432ADE-5F01-46DC-9A08-E923ACDE4951}" presName="bgRect" presStyleLbl="bgShp" presStyleIdx="3" presStyleCnt="5"/>
      <dgm:spPr/>
    </dgm:pt>
    <dgm:pt modelId="{63729427-9BD8-4E36-934A-EEE2F0240FE5}" type="pres">
      <dgm:prSet presAssocID="{C9432ADE-5F01-46DC-9A08-E923ACDE4951}"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Users"/>
        </a:ext>
      </dgm:extLst>
    </dgm:pt>
    <dgm:pt modelId="{F16D94AB-4729-4F1C-80E3-DE0B184F580F}" type="pres">
      <dgm:prSet presAssocID="{C9432ADE-5F01-46DC-9A08-E923ACDE4951}" presName="spaceRect" presStyleCnt="0"/>
      <dgm:spPr/>
    </dgm:pt>
    <dgm:pt modelId="{0A0568FF-8048-4038-A5DD-AC7529139D87}" type="pres">
      <dgm:prSet presAssocID="{C9432ADE-5F01-46DC-9A08-E923ACDE4951}" presName="parTx" presStyleLbl="revTx" presStyleIdx="3" presStyleCnt="5">
        <dgm:presLayoutVars>
          <dgm:chMax val="0"/>
          <dgm:chPref val="0"/>
        </dgm:presLayoutVars>
      </dgm:prSet>
      <dgm:spPr/>
    </dgm:pt>
    <dgm:pt modelId="{323AAF8C-9386-440F-81CB-6755FF40D105}" type="pres">
      <dgm:prSet presAssocID="{2C9EEC1B-7D81-4841-B878-757E831BD370}" presName="sibTrans" presStyleCnt="0"/>
      <dgm:spPr/>
    </dgm:pt>
    <dgm:pt modelId="{B5F70A6A-129E-4673-B21D-8C195A391CAC}" type="pres">
      <dgm:prSet presAssocID="{0D4BEEC0-2F1D-4E1A-89E5-78BBA0F0A2BE}" presName="compNode" presStyleCnt="0"/>
      <dgm:spPr/>
    </dgm:pt>
    <dgm:pt modelId="{B15A87E1-D0ED-4099-A88D-D961FAC0F372}" type="pres">
      <dgm:prSet presAssocID="{0D4BEEC0-2F1D-4E1A-89E5-78BBA0F0A2BE}" presName="bgRect" presStyleLbl="bgShp" presStyleIdx="4" presStyleCnt="5"/>
      <dgm:spPr/>
    </dgm:pt>
    <dgm:pt modelId="{276B7EA4-C55A-433D-876C-2467AC8FBDF6}" type="pres">
      <dgm:prSet presAssocID="{0D4BEEC0-2F1D-4E1A-89E5-78BBA0F0A2BE}"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Wi-Fi"/>
        </a:ext>
      </dgm:extLst>
    </dgm:pt>
    <dgm:pt modelId="{F12F20AD-092C-4E8B-8E9C-510D1EAB4E46}" type="pres">
      <dgm:prSet presAssocID="{0D4BEEC0-2F1D-4E1A-89E5-78BBA0F0A2BE}" presName="spaceRect" presStyleCnt="0"/>
      <dgm:spPr/>
    </dgm:pt>
    <dgm:pt modelId="{73318B62-D654-4209-97DB-6AFBD93DC839}" type="pres">
      <dgm:prSet presAssocID="{0D4BEEC0-2F1D-4E1A-89E5-78BBA0F0A2BE}" presName="parTx" presStyleLbl="revTx" presStyleIdx="4" presStyleCnt="5">
        <dgm:presLayoutVars>
          <dgm:chMax val="0"/>
          <dgm:chPref val="0"/>
        </dgm:presLayoutVars>
      </dgm:prSet>
      <dgm:spPr/>
    </dgm:pt>
  </dgm:ptLst>
  <dgm:cxnLst>
    <dgm:cxn modelId="{B8B31566-751F-4889-9340-F09DC52B84B0}" type="presOf" srcId="{0D4BEEC0-2F1D-4E1A-89E5-78BBA0F0A2BE}" destId="{73318B62-D654-4209-97DB-6AFBD93DC839}" srcOrd="0" destOrd="0" presId="urn:microsoft.com/office/officeart/2018/2/layout/IconVerticalSolidList"/>
    <dgm:cxn modelId="{577CC969-5637-493B-A730-14884896B9F1}" srcId="{C28F83B7-973B-450E-A4EF-8AF675D5872D}" destId="{0D4BEEC0-2F1D-4E1A-89E5-78BBA0F0A2BE}" srcOrd="4" destOrd="0" parTransId="{C5B9E785-5266-454B-BCCB-FE1B51653C8B}" sibTransId="{B1306DD8-46B0-4B2C-BE05-168E6CA25A82}"/>
    <dgm:cxn modelId="{2532C36C-A7BA-4A7F-9A96-46008E7ECFE8}" type="presOf" srcId="{7C9E63C5-0BF5-4D36-B28B-7E467EC092E6}" destId="{D7F18B4F-E413-4EB0-9140-7C1C6FAD81DB}" srcOrd="0" destOrd="0" presId="urn:microsoft.com/office/officeart/2018/2/layout/IconVerticalSolidList"/>
    <dgm:cxn modelId="{BE61F070-B270-4FD5-A609-03C4C6FA7C67}" srcId="{C28F83B7-973B-450E-A4EF-8AF675D5872D}" destId="{873D451F-A0B6-4673-A031-60794485C08F}" srcOrd="1" destOrd="0" parTransId="{EC113550-2C29-4BEA-9F0E-34436AEAF101}" sibTransId="{B874AA90-412B-48F1-A52E-4C63D58C1C29}"/>
    <dgm:cxn modelId="{0860187B-99DF-4F93-8797-C00518DB7BCE}" type="presOf" srcId="{C28F83B7-973B-450E-A4EF-8AF675D5872D}" destId="{29DFD610-237C-41E6-B391-8707D0F116AA}" srcOrd="0" destOrd="0" presId="urn:microsoft.com/office/officeart/2018/2/layout/IconVerticalSolidList"/>
    <dgm:cxn modelId="{D3B6AFA1-6E76-4434-90DD-3F92EFB0FA69}" srcId="{C28F83B7-973B-450E-A4EF-8AF675D5872D}" destId="{7C9E63C5-0BF5-4D36-B28B-7E467EC092E6}" srcOrd="2" destOrd="0" parTransId="{F17FFDCA-433F-46B4-B556-3820A0313E9B}" sibTransId="{9195FEF6-B92B-4C90-98B3-86D664490511}"/>
    <dgm:cxn modelId="{2109DAD8-FC99-4504-9D6A-6E756B805FDB}" type="presOf" srcId="{873D451F-A0B6-4673-A031-60794485C08F}" destId="{3D019019-74CF-4A5F-BA7F-AF81FC706D73}" srcOrd="0" destOrd="0" presId="urn:microsoft.com/office/officeart/2018/2/layout/IconVerticalSolidList"/>
    <dgm:cxn modelId="{0A13CBE8-525E-4A0F-AE54-44910AF9D7A9}" srcId="{C28F83B7-973B-450E-A4EF-8AF675D5872D}" destId="{C9432ADE-5F01-46DC-9A08-E923ACDE4951}" srcOrd="3" destOrd="0" parTransId="{58437F2C-CA04-41C1-8E9D-A2A89BFC1045}" sibTransId="{2C9EEC1B-7D81-4841-B878-757E831BD370}"/>
    <dgm:cxn modelId="{DBD5D6ED-7307-4112-8D23-E48B48652B6A}" srcId="{C28F83B7-973B-450E-A4EF-8AF675D5872D}" destId="{1E6E0914-0AD2-4A0A-8317-EED88894C9B4}" srcOrd="0" destOrd="0" parTransId="{2B44AE93-D6E8-4A5F-A46B-271402A91751}" sibTransId="{6C40DAC5-A823-4C57-9D8C-825656622847}"/>
    <dgm:cxn modelId="{23885DF7-7D42-4CCF-9859-C55F673125EB}" type="presOf" srcId="{C9432ADE-5F01-46DC-9A08-E923ACDE4951}" destId="{0A0568FF-8048-4038-A5DD-AC7529139D87}" srcOrd="0" destOrd="0" presId="urn:microsoft.com/office/officeart/2018/2/layout/IconVerticalSolidList"/>
    <dgm:cxn modelId="{08BDECFE-1907-48C3-8771-48123666A6A0}" type="presOf" srcId="{1E6E0914-0AD2-4A0A-8317-EED88894C9B4}" destId="{B6B24D45-278C-4383-9642-4DEC170E0DC4}" srcOrd="0" destOrd="0" presId="urn:microsoft.com/office/officeart/2018/2/layout/IconVerticalSolidList"/>
    <dgm:cxn modelId="{FDA02401-DBCC-4160-B955-9D0BBE48F421}" type="presParOf" srcId="{29DFD610-237C-41E6-B391-8707D0F116AA}" destId="{2444FF74-721F-4930-A053-14DD0C73F5EF}" srcOrd="0" destOrd="0" presId="urn:microsoft.com/office/officeart/2018/2/layout/IconVerticalSolidList"/>
    <dgm:cxn modelId="{78D6CE0F-5E62-4FF8-8458-713C26AD188A}" type="presParOf" srcId="{2444FF74-721F-4930-A053-14DD0C73F5EF}" destId="{09D4C897-1DD5-4E96-9382-B6A1CE2A4131}" srcOrd="0" destOrd="0" presId="urn:microsoft.com/office/officeart/2018/2/layout/IconVerticalSolidList"/>
    <dgm:cxn modelId="{21206805-6F0E-4DC9-959A-D9FB7B05CEB8}" type="presParOf" srcId="{2444FF74-721F-4930-A053-14DD0C73F5EF}" destId="{FEBAB2E7-B65C-403B-84C5-60570023C11C}" srcOrd="1" destOrd="0" presId="urn:microsoft.com/office/officeart/2018/2/layout/IconVerticalSolidList"/>
    <dgm:cxn modelId="{9CBE9220-0AA4-4FBD-8D54-EA27AA9E2F14}" type="presParOf" srcId="{2444FF74-721F-4930-A053-14DD0C73F5EF}" destId="{2E08451A-5A14-47D5-A184-B53416EFF4E5}" srcOrd="2" destOrd="0" presId="urn:microsoft.com/office/officeart/2018/2/layout/IconVerticalSolidList"/>
    <dgm:cxn modelId="{16B07B1D-2FBC-4033-A5C3-5796BB4DA9DF}" type="presParOf" srcId="{2444FF74-721F-4930-A053-14DD0C73F5EF}" destId="{B6B24D45-278C-4383-9642-4DEC170E0DC4}" srcOrd="3" destOrd="0" presId="urn:microsoft.com/office/officeart/2018/2/layout/IconVerticalSolidList"/>
    <dgm:cxn modelId="{60031800-0968-4C03-8D93-F168784DDC46}" type="presParOf" srcId="{29DFD610-237C-41E6-B391-8707D0F116AA}" destId="{1E0C9D87-A0CC-42A9-A256-8DA7D690BEF7}" srcOrd="1" destOrd="0" presId="urn:microsoft.com/office/officeart/2018/2/layout/IconVerticalSolidList"/>
    <dgm:cxn modelId="{6782276E-98D1-4882-ABBA-491E2310525B}" type="presParOf" srcId="{29DFD610-237C-41E6-B391-8707D0F116AA}" destId="{B33CB4EF-5C4D-45E7-825D-B7181474C0B5}" srcOrd="2" destOrd="0" presId="urn:microsoft.com/office/officeart/2018/2/layout/IconVerticalSolidList"/>
    <dgm:cxn modelId="{57E53579-50A2-486F-AB49-4317F784BBA5}" type="presParOf" srcId="{B33CB4EF-5C4D-45E7-825D-B7181474C0B5}" destId="{12239686-B949-48EF-8EB7-1CEDA49BB664}" srcOrd="0" destOrd="0" presId="urn:microsoft.com/office/officeart/2018/2/layout/IconVerticalSolidList"/>
    <dgm:cxn modelId="{56BD69DC-9AD9-49D5-8382-D7B743F28FDA}" type="presParOf" srcId="{B33CB4EF-5C4D-45E7-825D-B7181474C0B5}" destId="{B0CCBB5F-F0FA-4AD3-9032-F6251B066E6D}" srcOrd="1" destOrd="0" presId="urn:microsoft.com/office/officeart/2018/2/layout/IconVerticalSolidList"/>
    <dgm:cxn modelId="{E734FAC8-C195-4649-AED0-BE309E8B56E2}" type="presParOf" srcId="{B33CB4EF-5C4D-45E7-825D-B7181474C0B5}" destId="{D6A310C0-57F9-4D58-B90C-FD592484C028}" srcOrd="2" destOrd="0" presId="urn:microsoft.com/office/officeart/2018/2/layout/IconVerticalSolidList"/>
    <dgm:cxn modelId="{42B589A2-B72D-4002-B74B-4D88A189E65E}" type="presParOf" srcId="{B33CB4EF-5C4D-45E7-825D-B7181474C0B5}" destId="{3D019019-74CF-4A5F-BA7F-AF81FC706D73}" srcOrd="3" destOrd="0" presId="urn:microsoft.com/office/officeart/2018/2/layout/IconVerticalSolidList"/>
    <dgm:cxn modelId="{451B2983-6875-44C8-B7AE-0F52D0BD96B6}" type="presParOf" srcId="{29DFD610-237C-41E6-B391-8707D0F116AA}" destId="{49B591AF-0E92-465C-895E-0CFC55A8EE82}" srcOrd="3" destOrd="0" presId="urn:microsoft.com/office/officeart/2018/2/layout/IconVerticalSolidList"/>
    <dgm:cxn modelId="{9A994330-94DB-4AD3-A83D-55B98F9E2E85}" type="presParOf" srcId="{29DFD610-237C-41E6-B391-8707D0F116AA}" destId="{3E1D0946-65EC-47A6-AFD4-A3CC296A95DD}" srcOrd="4" destOrd="0" presId="urn:microsoft.com/office/officeart/2018/2/layout/IconVerticalSolidList"/>
    <dgm:cxn modelId="{E47B8CC8-FB5B-4602-96B4-617F962A729A}" type="presParOf" srcId="{3E1D0946-65EC-47A6-AFD4-A3CC296A95DD}" destId="{0AB2A017-5D6D-42F2-A5E9-2FC23C816893}" srcOrd="0" destOrd="0" presId="urn:microsoft.com/office/officeart/2018/2/layout/IconVerticalSolidList"/>
    <dgm:cxn modelId="{C5496506-AF63-45F8-A5A7-1AA61E4498D2}" type="presParOf" srcId="{3E1D0946-65EC-47A6-AFD4-A3CC296A95DD}" destId="{EA25AD98-E5F3-406E-B2C5-107B932857FF}" srcOrd="1" destOrd="0" presId="urn:microsoft.com/office/officeart/2018/2/layout/IconVerticalSolidList"/>
    <dgm:cxn modelId="{8C420D34-B0D4-45B4-BFAB-FEF8D762B873}" type="presParOf" srcId="{3E1D0946-65EC-47A6-AFD4-A3CC296A95DD}" destId="{5E891D65-66F3-4122-999B-7BD4EF72F7B9}" srcOrd="2" destOrd="0" presId="urn:microsoft.com/office/officeart/2018/2/layout/IconVerticalSolidList"/>
    <dgm:cxn modelId="{D6F250D9-3229-4991-9E41-1AC45CE7FE63}" type="presParOf" srcId="{3E1D0946-65EC-47A6-AFD4-A3CC296A95DD}" destId="{D7F18B4F-E413-4EB0-9140-7C1C6FAD81DB}" srcOrd="3" destOrd="0" presId="urn:microsoft.com/office/officeart/2018/2/layout/IconVerticalSolidList"/>
    <dgm:cxn modelId="{E9125955-A999-45DA-B829-1D19D5E91D98}" type="presParOf" srcId="{29DFD610-237C-41E6-B391-8707D0F116AA}" destId="{F58419E2-4873-40A0-BBFD-28B6396E6FBB}" srcOrd="5" destOrd="0" presId="urn:microsoft.com/office/officeart/2018/2/layout/IconVerticalSolidList"/>
    <dgm:cxn modelId="{56762058-38EC-4E15-A88A-69428975807F}" type="presParOf" srcId="{29DFD610-237C-41E6-B391-8707D0F116AA}" destId="{5E5DA6EA-680D-4709-95A4-A291F5E2AF85}" srcOrd="6" destOrd="0" presId="urn:microsoft.com/office/officeart/2018/2/layout/IconVerticalSolidList"/>
    <dgm:cxn modelId="{8DE3F23A-0D5F-4D02-AB28-653FB5A756D8}" type="presParOf" srcId="{5E5DA6EA-680D-4709-95A4-A291F5E2AF85}" destId="{3B30C589-455C-4662-BF1E-B95B39A4FE25}" srcOrd="0" destOrd="0" presId="urn:microsoft.com/office/officeart/2018/2/layout/IconVerticalSolidList"/>
    <dgm:cxn modelId="{48FE7305-BE39-4720-970A-CAF32ACA283D}" type="presParOf" srcId="{5E5DA6EA-680D-4709-95A4-A291F5E2AF85}" destId="{63729427-9BD8-4E36-934A-EEE2F0240FE5}" srcOrd="1" destOrd="0" presId="urn:microsoft.com/office/officeart/2018/2/layout/IconVerticalSolidList"/>
    <dgm:cxn modelId="{12524F13-B8E8-4931-BE85-042E89FC69CF}" type="presParOf" srcId="{5E5DA6EA-680D-4709-95A4-A291F5E2AF85}" destId="{F16D94AB-4729-4F1C-80E3-DE0B184F580F}" srcOrd="2" destOrd="0" presId="urn:microsoft.com/office/officeart/2018/2/layout/IconVerticalSolidList"/>
    <dgm:cxn modelId="{26C6D91A-170A-4E8F-9DF8-C8C069C314D8}" type="presParOf" srcId="{5E5DA6EA-680D-4709-95A4-A291F5E2AF85}" destId="{0A0568FF-8048-4038-A5DD-AC7529139D87}" srcOrd="3" destOrd="0" presId="urn:microsoft.com/office/officeart/2018/2/layout/IconVerticalSolidList"/>
    <dgm:cxn modelId="{F664538B-FDAA-4E66-B09E-EDB83AA47B89}" type="presParOf" srcId="{29DFD610-237C-41E6-B391-8707D0F116AA}" destId="{323AAF8C-9386-440F-81CB-6755FF40D105}" srcOrd="7" destOrd="0" presId="urn:microsoft.com/office/officeart/2018/2/layout/IconVerticalSolidList"/>
    <dgm:cxn modelId="{8C2724DD-19A4-449C-A166-AEAB55D66778}" type="presParOf" srcId="{29DFD610-237C-41E6-B391-8707D0F116AA}" destId="{B5F70A6A-129E-4673-B21D-8C195A391CAC}" srcOrd="8" destOrd="0" presId="urn:microsoft.com/office/officeart/2018/2/layout/IconVerticalSolidList"/>
    <dgm:cxn modelId="{7C1C9576-EBD0-4F19-963E-89B04A4BBE12}" type="presParOf" srcId="{B5F70A6A-129E-4673-B21D-8C195A391CAC}" destId="{B15A87E1-D0ED-4099-A88D-D961FAC0F372}" srcOrd="0" destOrd="0" presId="urn:microsoft.com/office/officeart/2018/2/layout/IconVerticalSolidList"/>
    <dgm:cxn modelId="{914D4B41-F8D4-4662-80B0-3EEB8DA98B8F}" type="presParOf" srcId="{B5F70A6A-129E-4673-B21D-8C195A391CAC}" destId="{276B7EA4-C55A-433D-876C-2467AC8FBDF6}" srcOrd="1" destOrd="0" presId="urn:microsoft.com/office/officeart/2018/2/layout/IconVerticalSolidList"/>
    <dgm:cxn modelId="{073B7729-C301-4463-BBC5-076DAB9D4E40}" type="presParOf" srcId="{B5F70A6A-129E-4673-B21D-8C195A391CAC}" destId="{F12F20AD-092C-4E8B-8E9C-510D1EAB4E46}" srcOrd="2" destOrd="0" presId="urn:microsoft.com/office/officeart/2018/2/layout/IconVerticalSolidList"/>
    <dgm:cxn modelId="{513FF2FC-1D24-4FAE-8FEA-8B6B210889F9}" type="presParOf" srcId="{B5F70A6A-129E-4673-B21D-8C195A391CAC}" destId="{73318B62-D654-4209-97DB-6AFBD93DC83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1EDF7B1-23AC-4857-A7D4-9CD55FFB619D}" type="doc">
      <dgm:prSet loTypeId="urn:microsoft.com/office/officeart/2005/8/layout/hList1" loCatId="list" qsTypeId="urn:microsoft.com/office/officeart/2005/8/quickstyle/simple1" qsCatId="simple" csTypeId="urn:microsoft.com/office/officeart/2005/8/colors/accent0_3" csCatId="mainScheme" phldr="1"/>
      <dgm:spPr/>
      <dgm:t>
        <a:bodyPr/>
        <a:lstStyle/>
        <a:p>
          <a:endParaRPr lang="en-US"/>
        </a:p>
      </dgm:t>
    </dgm:pt>
    <dgm:pt modelId="{1EFD7F78-80D7-4BDD-AC82-012FC4BE0BAE}">
      <dgm:prSet/>
      <dgm:spPr>
        <a:xfrm>
          <a:off x="51" y="51912"/>
          <a:ext cx="4913783" cy="691200"/>
        </a:xfrm>
        <a:prstGeom prst="rect">
          <a:avLst/>
        </a:prstGeom>
        <a:solidFill>
          <a:srgbClr val="44546A"/>
        </a:solidFill>
        <a:ln w="25400" cap="flat" cmpd="sng" algn="ctr">
          <a:solidFill>
            <a:srgbClr val="44546A">
              <a:hueOff val="0"/>
              <a:satOff val="0"/>
              <a:lumOff val="0"/>
              <a:alphaOff val="0"/>
            </a:srgbClr>
          </a:solidFill>
          <a:prstDash val="solid"/>
        </a:ln>
        <a:effectLst/>
      </dgm:spPr>
      <dgm:t>
        <a:bodyPr/>
        <a:lstStyle/>
        <a:p>
          <a:pPr>
            <a:buNone/>
          </a:pPr>
          <a:r>
            <a:rPr lang="en-US" dirty="0">
              <a:solidFill>
                <a:srgbClr val="FFC000"/>
              </a:solidFill>
              <a:latin typeface="Arial"/>
              <a:ea typeface="+mn-ea"/>
              <a:cs typeface="+mn-cs"/>
            </a:rPr>
            <a:t>Significant Items</a:t>
          </a:r>
        </a:p>
      </dgm:t>
    </dgm:pt>
    <dgm:pt modelId="{44BB9642-CC9C-49E6-A578-3FA4ADC161DC}" type="parTrans" cxnId="{B74FB02C-0209-4710-9392-BB6D498934AF}">
      <dgm:prSet/>
      <dgm:spPr/>
      <dgm:t>
        <a:bodyPr/>
        <a:lstStyle/>
        <a:p>
          <a:endParaRPr lang="en-US"/>
        </a:p>
      </dgm:t>
    </dgm:pt>
    <dgm:pt modelId="{AC8FA0DF-5ED1-4FE0-8D23-EB653E7C8125}" type="sibTrans" cxnId="{B74FB02C-0209-4710-9392-BB6D498934AF}">
      <dgm:prSet/>
      <dgm:spPr/>
      <dgm:t>
        <a:bodyPr/>
        <a:lstStyle/>
        <a:p>
          <a:endParaRPr lang="en-US"/>
        </a:p>
      </dgm:t>
    </dgm:pt>
    <dgm:pt modelId="{52848F59-4E9F-4880-BC88-2BD656C23108}">
      <dgm:prSet/>
      <dgm:spPr>
        <a:xfrm>
          <a:off x="51" y="743112"/>
          <a:ext cx="4913783" cy="3557520"/>
        </a:xfrm>
        <a:prstGeom prst="rect">
          <a:avLst/>
        </a:prstGeom>
        <a:solidFill>
          <a:srgbClr val="44546A">
            <a:alpha val="90000"/>
            <a:tint val="40000"/>
            <a:hueOff val="0"/>
            <a:satOff val="0"/>
            <a:lumOff val="0"/>
            <a:alphaOff val="0"/>
          </a:srgbClr>
        </a:solidFill>
        <a:ln w="25400" cap="flat" cmpd="sng" algn="ctr">
          <a:solidFill>
            <a:srgbClr val="44546A">
              <a:alpha val="90000"/>
              <a:tint val="40000"/>
              <a:hueOff val="0"/>
              <a:satOff val="0"/>
              <a:lumOff val="0"/>
              <a:alphaOff val="0"/>
            </a:srgbClr>
          </a:solidFill>
          <a:prstDash val="solid"/>
        </a:ln>
        <a:effectLst/>
      </dgm:spPr>
      <dgm:t>
        <a:bodyPr/>
        <a:lstStyle/>
        <a:p>
          <a:pPr>
            <a:buChar char="•"/>
          </a:pPr>
          <a:r>
            <a:rPr lang="en-US" dirty="0">
              <a:solidFill>
                <a:srgbClr val="000000">
                  <a:hueOff val="0"/>
                  <a:satOff val="0"/>
                  <a:lumOff val="0"/>
                  <a:alphaOff val="0"/>
                </a:srgbClr>
              </a:solidFill>
              <a:latin typeface="Arial"/>
              <a:ea typeface="+mn-ea"/>
              <a:cs typeface="+mn-cs"/>
            </a:rPr>
            <a:t>Four union contracts</a:t>
          </a:r>
        </a:p>
      </dgm:t>
    </dgm:pt>
    <dgm:pt modelId="{0A256ED2-7BBE-4B05-A7DA-2B5780709CC1}" type="parTrans" cxnId="{7DEC0EB6-8DF8-4406-A298-FA6F1E2254E8}">
      <dgm:prSet/>
      <dgm:spPr/>
      <dgm:t>
        <a:bodyPr/>
        <a:lstStyle/>
        <a:p>
          <a:endParaRPr lang="en-US"/>
        </a:p>
      </dgm:t>
    </dgm:pt>
    <dgm:pt modelId="{2A2DBAE4-0A80-4745-BF6B-6EAD9F1D3C9B}" type="sibTrans" cxnId="{7DEC0EB6-8DF8-4406-A298-FA6F1E2254E8}">
      <dgm:prSet/>
      <dgm:spPr/>
      <dgm:t>
        <a:bodyPr/>
        <a:lstStyle/>
        <a:p>
          <a:endParaRPr lang="en-US"/>
        </a:p>
      </dgm:t>
    </dgm:pt>
    <dgm:pt modelId="{8C32793A-09D7-4DC5-8132-B5CC21E926CE}">
      <dgm:prSet/>
      <dgm:spPr>
        <a:xfrm>
          <a:off x="51" y="743112"/>
          <a:ext cx="4913783" cy="3557520"/>
        </a:xfrm>
        <a:prstGeom prst="rect">
          <a:avLst/>
        </a:prstGeom>
        <a:solidFill>
          <a:srgbClr val="44546A">
            <a:alpha val="90000"/>
            <a:tint val="40000"/>
            <a:hueOff val="0"/>
            <a:satOff val="0"/>
            <a:lumOff val="0"/>
            <a:alphaOff val="0"/>
          </a:srgbClr>
        </a:solidFill>
        <a:ln w="25400" cap="flat" cmpd="sng" algn="ctr">
          <a:solidFill>
            <a:srgbClr val="44546A">
              <a:alpha val="90000"/>
              <a:tint val="40000"/>
              <a:hueOff val="0"/>
              <a:satOff val="0"/>
              <a:lumOff val="0"/>
              <a:alphaOff val="0"/>
            </a:srgbClr>
          </a:solidFill>
          <a:prstDash val="solid"/>
        </a:ln>
        <a:effectLst/>
      </dgm:spPr>
      <dgm:t>
        <a:bodyPr/>
        <a:lstStyle/>
        <a:p>
          <a:pPr>
            <a:buChar char="•"/>
          </a:pPr>
          <a:r>
            <a:rPr lang="en-US" dirty="0">
              <a:solidFill>
                <a:srgbClr val="000000">
                  <a:hueOff val="0"/>
                  <a:satOff val="0"/>
                  <a:lumOff val="0"/>
                  <a:alphaOff val="0"/>
                </a:srgbClr>
              </a:solidFill>
              <a:latin typeface="Arial"/>
              <a:ea typeface="+mn-ea"/>
              <a:cs typeface="+mn-cs"/>
            </a:rPr>
            <a:t>Health insurance rates for three plans</a:t>
          </a:r>
        </a:p>
      </dgm:t>
    </dgm:pt>
    <dgm:pt modelId="{11AFFE75-9F78-4296-B921-DD9E11B75425}" type="parTrans" cxnId="{B49D4137-6C9F-4BE3-A735-2269C619AD0B}">
      <dgm:prSet/>
      <dgm:spPr/>
      <dgm:t>
        <a:bodyPr/>
        <a:lstStyle/>
        <a:p>
          <a:endParaRPr lang="en-US"/>
        </a:p>
      </dgm:t>
    </dgm:pt>
    <dgm:pt modelId="{44012868-3487-4C3E-8838-DB0CE3D9648E}" type="sibTrans" cxnId="{B49D4137-6C9F-4BE3-A735-2269C619AD0B}">
      <dgm:prSet/>
      <dgm:spPr/>
      <dgm:t>
        <a:bodyPr/>
        <a:lstStyle/>
        <a:p>
          <a:endParaRPr lang="en-US"/>
        </a:p>
      </dgm:t>
    </dgm:pt>
    <dgm:pt modelId="{9A86B9B4-D86E-4230-9B54-078476DA6F9A}">
      <dgm:prSet/>
      <dgm:spPr>
        <a:xfrm>
          <a:off x="51" y="743112"/>
          <a:ext cx="4913783" cy="3557520"/>
        </a:xfrm>
        <a:prstGeom prst="rect">
          <a:avLst/>
        </a:prstGeom>
        <a:solidFill>
          <a:srgbClr val="44546A">
            <a:alpha val="90000"/>
            <a:tint val="40000"/>
            <a:hueOff val="0"/>
            <a:satOff val="0"/>
            <a:lumOff val="0"/>
            <a:alphaOff val="0"/>
          </a:srgbClr>
        </a:solidFill>
        <a:ln w="25400" cap="flat" cmpd="sng" algn="ctr">
          <a:solidFill>
            <a:srgbClr val="44546A">
              <a:alpha val="90000"/>
              <a:tint val="40000"/>
              <a:hueOff val="0"/>
              <a:satOff val="0"/>
              <a:lumOff val="0"/>
              <a:alphaOff val="0"/>
            </a:srgbClr>
          </a:solidFill>
          <a:prstDash val="solid"/>
        </a:ln>
        <a:effectLst/>
      </dgm:spPr>
      <dgm:t>
        <a:bodyPr/>
        <a:lstStyle/>
        <a:p>
          <a:pPr>
            <a:buChar char="•"/>
          </a:pPr>
          <a:r>
            <a:rPr lang="en-US" dirty="0">
              <a:solidFill>
                <a:srgbClr val="000000">
                  <a:hueOff val="0"/>
                  <a:satOff val="0"/>
                  <a:lumOff val="0"/>
                  <a:alphaOff val="0"/>
                </a:srgbClr>
              </a:solidFill>
              <a:latin typeface="Arial"/>
              <a:ea typeface="+mn-ea"/>
              <a:cs typeface="+mn-cs"/>
            </a:rPr>
            <a:t>Pension costs</a:t>
          </a:r>
        </a:p>
      </dgm:t>
    </dgm:pt>
    <dgm:pt modelId="{185851D2-3140-4132-B8BD-22F52D2FDB8A}" type="parTrans" cxnId="{E8500A97-AECC-436B-8BE7-F4B298B7EB85}">
      <dgm:prSet/>
      <dgm:spPr/>
      <dgm:t>
        <a:bodyPr/>
        <a:lstStyle/>
        <a:p>
          <a:endParaRPr lang="en-US"/>
        </a:p>
      </dgm:t>
    </dgm:pt>
    <dgm:pt modelId="{599DC9EF-8CFE-4FF9-B873-8659C225728B}" type="sibTrans" cxnId="{E8500A97-AECC-436B-8BE7-F4B298B7EB85}">
      <dgm:prSet/>
      <dgm:spPr/>
      <dgm:t>
        <a:bodyPr/>
        <a:lstStyle/>
        <a:p>
          <a:endParaRPr lang="en-US"/>
        </a:p>
      </dgm:t>
    </dgm:pt>
    <dgm:pt modelId="{88220A7E-7C64-4DAB-A7D2-B68D16816F07}">
      <dgm:prSet/>
      <dgm:spPr>
        <a:xfrm>
          <a:off x="51" y="743112"/>
          <a:ext cx="4913783" cy="3557520"/>
        </a:xfrm>
        <a:prstGeom prst="rect">
          <a:avLst/>
        </a:prstGeom>
        <a:solidFill>
          <a:srgbClr val="44546A">
            <a:alpha val="90000"/>
            <a:tint val="40000"/>
            <a:hueOff val="0"/>
            <a:satOff val="0"/>
            <a:lumOff val="0"/>
            <a:alphaOff val="0"/>
          </a:srgbClr>
        </a:solidFill>
        <a:ln w="25400" cap="flat" cmpd="sng" algn="ctr">
          <a:solidFill>
            <a:srgbClr val="44546A">
              <a:alpha val="90000"/>
              <a:tint val="40000"/>
              <a:hueOff val="0"/>
              <a:satOff val="0"/>
              <a:lumOff val="0"/>
              <a:alphaOff val="0"/>
            </a:srgbClr>
          </a:solidFill>
          <a:prstDash val="solid"/>
        </a:ln>
        <a:effectLst/>
      </dgm:spPr>
      <dgm:t>
        <a:bodyPr/>
        <a:lstStyle/>
        <a:p>
          <a:pPr>
            <a:buChar char="•"/>
          </a:pPr>
          <a:r>
            <a:rPr lang="en-US" dirty="0">
              <a:solidFill>
                <a:srgbClr val="000000">
                  <a:hueOff val="0"/>
                  <a:satOff val="0"/>
                  <a:lumOff val="0"/>
                  <a:alphaOff val="0"/>
                </a:srgbClr>
              </a:solidFill>
              <a:latin typeface="Arial"/>
              <a:ea typeface="+mn-ea"/>
              <a:cs typeface="+mn-cs"/>
            </a:rPr>
            <a:t>Sheriff’s contract</a:t>
          </a:r>
        </a:p>
      </dgm:t>
    </dgm:pt>
    <dgm:pt modelId="{6396117F-7E6B-4A35-8A5B-EAE0AFFF8862}" type="parTrans" cxnId="{BA97B1DA-617A-43A8-8CAC-173CCA5447A9}">
      <dgm:prSet/>
      <dgm:spPr/>
      <dgm:t>
        <a:bodyPr/>
        <a:lstStyle/>
        <a:p>
          <a:endParaRPr lang="en-US"/>
        </a:p>
      </dgm:t>
    </dgm:pt>
    <dgm:pt modelId="{02C86CCD-1C63-4505-9827-B3DB5FAADBCA}" type="sibTrans" cxnId="{BA97B1DA-617A-43A8-8CAC-173CCA5447A9}">
      <dgm:prSet/>
      <dgm:spPr/>
      <dgm:t>
        <a:bodyPr/>
        <a:lstStyle/>
        <a:p>
          <a:endParaRPr lang="en-US"/>
        </a:p>
      </dgm:t>
    </dgm:pt>
    <dgm:pt modelId="{85717CB0-C963-445F-A849-2B7978A1A29E}">
      <dgm:prSet/>
      <dgm:spPr>
        <a:xfrm>
          <a:off x="51" y="743112"/>
          <a:ext cx="4913783" cy="3557520"/>
        </a:xfrm>
        <a:prstGeom prst="rect">
          <a:avLst/>
        </a:prstGeom>
        <a:solidFill>
          <a:srgbClr val="44546A">
            <a:alpha val="90000"/>
            <a:tint val="40000"/>
            <a:hueOff val="0"/>
            <a:satOff val="0"/>
            <a:lumOff val="0"/>
            <a:alphaOff val="0"/>
          </a:srgbClr>
        </a:solidFill>
        <a:ln w="25400" cap="flat" cmpd="sng" algn="ctr">
          <a:solidFill>
            <a:srgbClr val="44546A">
              <a:alpha val="90000"/>
              <a:tint val="40000"/>
              <a:hueOff val="0"/>
              <a:satOff val="0"/>
              <a:lumOff val="0"/>
              <a:alphaOff val="0"/>
            </a:srgbClr>
          </a:solidFill>
          <a:prstDash val="solid"/>
        </a:ln>
        <a:effectLst/>
      </dgm:spPr>
      <dgm:t>
        <a:bodyPr/>
        <a:lstStyle/>
        <a:p>
          <a:pPr>
            <a:buChar char="•"/>
          </a:pPr>
          <a:r>
            <a:rPr lang="en-US" dirty="0">
              <a:solidFill>
                <a:srgbClr val="000000">
                  <a:hueOff val="0"/>
                  <a:satOff val="0"/>
                  <a:lumOff val="0"/>
                  <a:alphaOff val="0"/>
                </a:srgbClr>
              </a:solidFill>
              <a:latin typeface="Arial"/>
              <a:ea typeface="+mn-ea"/>
              <a:cs typeface="+mn-cs"/>
            </a:rPr>
            <a:t>Park maintenance contract</a:t>
          </a:r>
        </a:p>
      </dgm:t>
    </dgm:pt>
    <dgm:pt modelId="{26A8AC36-2C28-46DC-AEFB-1C454CAFAB7C}" type="parTrans" cxnId="{8DCF3FDE-D7B6-4C88-B7CE-8117CB84F814}">
      <dgm:prSet/>
      <dgm:spPr/>
      <dgm:t>
        <a:bodyPr/>
        <a:lstStyle/>
        <a:p>
          <a:endParaRPr lang="en-US"/>
        </a:p>
      </dgm:t>
    </dgm:pt>
    <dgm:pt modelId="{EB064AD6-F302-48E1-A9F3-E9A05B3F9F7D}" type="sibTrans" cxnId="{8DCF3FDE-D7B6-4C88-B7CE-8117CB84F814}">
      <dgm:prSet/>
      <dgm:spPr/>
      <dgm:t>
        <a:bodyPr/>
        <a:lstStyle/>
        <a:p>
          <a:endParaRPr lang="en-US"/>
        </a:p>
      </dgm:t>
    </dgm:pt>
    <dgm:pt modelId="{D580EC1D-541E-4882-8B5C-1185C8929A8E}">
      <dgm:prSet/>
      <dgm:spPr>
        <a:xfrm>
          <a:off x="51" y="743112"/>
          <a:ext cx="4913783" cy="3557520"/>
        </a:xfrm>
        <a:prstGeom prst="rect">
          <a:avLst/>
        </a:prstGeom>
        <a:solidFill>
          <a:srgbClr val="44546A">
            <a:alpha val="90000"/>
            <a:tint val="40000"/>
            <a:hueOff val="0"/>
            <a:satOff val="0"/>
            <a:lumOff val="0"/>
            <a:alphaOff val="0"/>
          </a:srgbClr>
        </a:solidFill>
        <a:ln w="25400" cap="flat" cmpd="sng" algn="ctr">
          <a:solidFill>
            <a:srgbClr val="44546A">
              <a:alpha val="90000"/>
              <a:tint val="40000"/>
              <a:hueOff val="0"/>
              <a:satOff val="0"/>
              <a:lumOff val="0"/>
              <a:alphaOff val="0"/>
            </a:srgbClr>
          </a:solidFill>
          <a:prstDash val="solid"/>
        </a:ln>
        <a:effectLst/>
      </dgm:spPr>
      <dgm:t>
        <a:bodyPr/>
        <a:lstStyle/>
        <a:p>
          <a:pPr>
            <a:buChar char="•"/>
          </a:pPr>
          <a:r>
            <a:rPr lang="en-US" dirty="0">
              <a:solidFill>
                <a:srgbClr val="000000">
                  <a:hueOff val="0"/>
                  <a:satOff val="0"/>
                  <a:lumOff val="0"/>
                  <a:alphaOff val="0"/>
                </a:srgbClr>
              </a:solidFill>
              <a:latin typeface="Arial"/>
              <a:ea typeface="+mn-ea"/>
              <a:cs typeface="+mn-cs"/>
            </a:rPr>
            <a:t>Three bond issues</a:t>
          </a:r>
        </a:p>
      </dgm:t>
    </dgm:pt>
    <dgm:pt modelId="{69C0E6F8-D392-40C5-94D8-2AF76170341C}" type="parTrans" cxnId="{8D1B906E-0882-40AB-9B4B-24E391E346CF}">
      <dgm:prSet/>
      <dgm:spPr/>
      <dgm:t>
        <a:bodyPr/>
        <a:lstStyle/>
        <a:p>
          <a:endParaRPr lang="en-US"/>
        </a:p>
      </dgm:t>
    </dgm:pt>
    <dgm:pt modelId="{6663F4D9-F5E6-42E0-AC0C-8F3DC8FCC953}" type="sibTrans" cxnId="{8D1B906E-0882-40AB-9B4B-24E391E346CF}">
      <dgm:prSet/>
      <dgm:spPr/>
      <dgm:t>
        <a:bodyPr/>
        <a:lstStyle/>
        <a:p>
          <a:endParaRPr lang="en-US"/>
        </a:p>
      </dgm:t>
    </dgm:pt>
    <dgm:pt modelId="{C80145D5-19A0-4255-B08E-A7A747E0D44A}">
      <dgm:prSet/>
      <dgm:spPr>
        <a:xfrm>
          <a:off x="51" y="743112"/>
          <a:ext cx="4913783" cy="3557520"/>
        </a:xfrm>
        <a:prstGeom prst="rect">
          <a:avLst/>
        </a:prstGeom>
        <a:solidFill>
          <a:srgbClr val="44546A">
            <a:alpha val="90000"/>
            <a:tint val="40000"/>
            <a:hueOff val="0"/>
            <a:satOff val="0"/>
            <a:lumOff val="0"/>
            <a:alphaOff val="0"/>
          </a:srgbClr>
        </a:solidFill>
        <a:ln w="25400" cap="flat" cmpd="sng" algn="ctr">
          <a:solidFill>
            <a:srgbClr val="44546A">
              <a:alpha val="90000"/>
              <a:tint val="40000"/>
              <a:hueOff val="0"/>
              <a:satOff val="0"/>
              <a:lumOff val="0"/>
              <a:alphaOff val="0"/>
            </a:srgbClr>
          </a:solidFill>
          <a:prstDash val="solid"/>
        </a:ln>
        <a:effectLst/>
      </dgm:spPr>
      <dgm:t>
        <a:bodyPr/>
        <a:lstStyle/>
        <a:p>
          <a:pPr>
            <a:buChar char="•"/>
          </a:pPr>
          <a:r>
            <a:rPr lang="en-US" dirty="0">
              <a:solidFill>
                <a:srgbClr val="000000">
                  <a:hueOff val="0"/>
                  <a:satOff val="0"/>
                  <a:lumOff val="0"/>
                  <a:alphaOff val="0"/>
                </a:srgbClr>
              </a:solidFill>
              <a:latin typeface="Arial"/>
              <a:ea typeface="+mn-ea"/>
              <a:cs typeface="+mn-cs"/>
            </a:rPr>
            <a:t>Transfer to golf course fund</a:t>
          </a:r>
        </a:p>
      </dgm:t>
    </dgm:pt>
    <dgm:pt modelId="{7BE710A9-8CEE-41DE-8E66-55E25066962B}" type="parTrans" cxnId="{8D24B523-C1CE-445F-B375-93216351B4A5}">
      <dgm:prSet/>
      <dgm:spPr/>
      <dgm:t>
        <a:bodyPr/>
        <a:lstStyle/>
        <a:p>
          <a:endParaRPr lang="en-US"/>
        </a:p>
      </dgm:t>
    </dgm:pt>
    <dgm:pt modelId="{F4096392-3BDB-48F7-AD32-E275739CD890}" type="sibTrans" cxnId="{8D24B523-C1CE-445F-B375-93216351B4A5}">
      <dgm:prSet/>
      <dgm:spPr/>
      <dgm:t>
        <a:bodyPr/>
        <a:lstStyle/>
        <a:p>
          <a:endParaRPr lang="en-US"/>
        </a:p>
      </dgm:t>
    </dgm:pt>
    <dgm:pt modelId="{A3BD36CC-23CC-4A39-9562-7B6685AC2261}">
      <dgm:prSet/>
      <dgm:spPr>
        <a:xfrm>
          <a:off x="5601764" y="51912"/>
          <a:ext cx="4913783" cy="691200"/>
        </a:xfrm>
        <a:prstGeom prst="rect">
          <a:avLst/>
        </a:prstGeom>
        <a:solidFill>
          <a:srgbClr val="44546A"/>
        </a:solidFill>
        <a:ln w="25400" cap="flat" cmpd="sng" algn="ctr">
          <a:solidFill>
            <a:srgbClr val="44546A">
              <a:hueOff val="0"/>
              <a:satOff val="0"/>
              <a:lumOff val="0"/>
              <a:alphaOff val="0"/>
            </a:srgbClr>
          </a:solidFill>
          <a:prstDash val="solid"/>
        </a:ln>
        <a:effectLst/>
      </dgm:spPr>
      <dgm:t>
        <a:bodyPr/>
        <a:lstStyle/>
        <a:p>
          <a:pPr>
            <a:buNone/>
          </a:pPr>
          <a:r>
            <a:rPr lang="en-US" dirty="0">
              <a:solidFill>
                <a:srgbClr val="FFC000"/>
              </a:solidFill>
              <a:latin typeface="Arial"/>
              <a:ea typeface="+mn-ea"/>
              <a:cs typeface="+mn-cs"/>
            </a:rPr>
            <a:t>Remaining Items</a:t>
          </a:r>
        </a:p>
      </dgm:t>
    </dgm:pt>
    <dgm:pt modelId="{8A325D80-43EB-4D4B-854F-99F79CEE4EFC}" type="parTrans" cxnId="{BD2590D0-5F54-4F75-825A-CFE51706A25F}">
      <dgm:prSet/>
      <dgm:spPr/>
      <dgm:t>
        <a:bodyPr/>
        <a:lstStyle/>
        <a:p>
          <a:endParaRPr lang="en-US"/>
        </a:p>
      </dgm:t>
    </dgm:pt>
    <dgm:pt modelId="{B3F28C6E-DFCD-4133-AEF7-19F7D9628293}" type="sibTrans" cxnId="{BD2590D0-5F54-4F75-825A-CFE51706A25F}">
      <dgm:prSet/>
      <dgm:spPr/>
      <dgm:t>
        <a:bodyPr/>
        <a:lstStyle/>
        <a:p>
          <a:endParaRPr lang="en-US"/>
        </a:p>
      </dgm:t>
    </dgm:pt>
    <dgm:pt modelId="{BCE9E0D7-A6EA-41BA-9A5B-331196338F0D}">
      <dgm:prSet/>
      <dgm:spPr>
        <a:xfrm>
          <a:off x="5601764" y="743112"/>
          <a:ext cx="4913783" cy="3557520"/>
        </a:xfrm>
        <a:prstGeom prst="rect">
          <a:avLst/>
        </a:prstGeom>
        <a:solidFill>
          <a:srgbClr val="44546A">
            <a:alpha val="90000"/>
            <a:tint val="40000"/>
            <a:hueOff val="0"/>
            <a:satOff val="0"/>
            <a:lumOff val="0"/>
            <a:alphaOff val="0"/>
          </a:srgbClr>
        </a:solidFill>
        <a:ln w="25400" cap="flat" cmpd="sng" algn="ctr">
          <a:solidFill>
            <a:srgbClr val="44546A">
              <a:alpha val="90000"/>
              <a:tint val="40000"/>
              <a:hueOff val="0"/>
              <a:satOff val="0"/>
              <a:lumOff val="0"/>
              <a:alphaOff val="0"/>
            </a:srgbClr>
          </a:solidFill>
          <a:prstDash val="solid"/>
        </a:ln>
        <a:effectLst/>
      </dgm:spPr>
      <dgm:t>
        <a:bodyPr/>
        <a:lstStyle/>
        <a:p>
          <a:pPr>
            <a:buChar char="•"/>
          </a:pPr>
          <a:r>
            <a:rPr lang="en-US" dirty="0">
              <a:solidFill>
                <a:srgbClr val="000000">
                  <a:hueOff val="0"/>
                  <a:satOff val="0"/>
                  <a:lumOff val="0"/>
                  <a:alphaOff val="0"/>
                </a:srgbClr>
              </a:solidFill>
              <a:latin typeface="Arial"/>
              <a:ea typeface="+mn-ea"/>
              <a:cs typeface="+mn-cs"/>
            </a:rPr>
            <a:t>Operations and maintenance</a:t>
          </a:r>
        </a:p>
      </dgm:t>
    </dgm:pt>
    <dgm:pt modelId="{AA37F63A-65B5-4FDB-BA5E-41C95AE88F27}" type="parTrans" cxnId="{A2A88F9A-1E95-4973-B446-3585EC42D7A0}">
      <dgm:prSet/>
      <dgm:spPr/>
      <dgm:t>
        <a:bodyPr/>
        <a:lstStyle/>
        <a:p>
          <a:endParaRPr lang="en-US"/>
        </a:p>
      </dgm:t>
    </dgm:pt>
    <dgm:pt modelId="{44EA1B7A-EF70-4A46-9E30-E07D0AAADE86}" type="sibTrans" cxnId="{A2A88F9A-1E95-4973-B446-3585EC42D7A0}">
      <dgm:prSet/>
      <dgm:spPr/>
      <dgm:t>
        <a:bodyPr/>
        <a:lstStyle/>
        <a:p>
          <a:endParaRPr lang="en-US"/>
        </a:p>
      </dgm:t>
    </dgm:pt>
    <dgm:pt modelId="{3E5505D4-4634-4532-B683-AEDA7C7F1AF7}">
      <dgm:prSet/>
      <dgm:spPr>
        <a:xfrm>
          <a:off x="5601764" y="743112"/>
          <a:ext cx="4913783" cy="3557520"/>
        </a:xfrm>
        <a:prstGeom prst="rect">
          <a:avLst/>
        </a:prstGeom>
        <a:solidFill>
          <a:srgbClr val="44546A">
            <a:alpha val="90000"/>
            <a:tint val="40000"/>
            <a:hueOff val="0"/>
            <a:satOff val="0"/>
            <a:lumOff val="0"/>
            <a:alphaOff val="0"/>
          </a:srgbClr>
        </a:solidFill>
        <a:ln w="25400" cap="flat" cmpd="sng" algn="ctr">
          <a:solidFill>
            <a:srgbClr val="44546A">
              <a:alpha val="90000"/>
              <a:tint val="40000"/>
              <a:hueOff val="0"/>
              <a:satOff val="0"/>
              <a:lumOff val="0"/>
              <a:alphaOff val="0"/>
            </a:srgbClr>
          </a:solidFill>
          <a:prstDash val="solid"/>
        </a:ln>
        <a:effectLst/>
      </dgm:spPr>
      <dgm:t>
        <a:bodyPr/>
        <a:lstStyle/>
        <a:p>
          <a:pPr>
            <a:buChar char="•"/>
          </a:pPr>
          <a:r>
            <a:rPr lang="en-US" dirty="0">
              <a:solidFill>
                <a:srgbClr val="000000">
                  <a:hueOff val="0"/>
                  <a:satOff val="0"/>
                  <a:lumOff val="0"/>
                  <a:alphaOff val="0"/>
                </a:srgbClr>
              </a:solidFill>
              <a:latin typeface="Arial"/>
              <a:ea typeface="+mn-ea"/>
              <a:cs typeface="+mn-cs"/>
            </a:rPr>
            <a:t>Transfers to internal service funds</a:t>
          </a:r>
        </a:p>
      </dgm:t>
    </dgm:pt>
    <dgm:pt modelId="{8E071D48-F15F-4464-A1B6-A3CD462D5AC4}" type="parTrans" cxnId="{BEDD62E1-2933-4730-97D8-7115372B4756}">
      <dgm:prSet/>
      <dgm:spPr/>
      <dgm:t>
        <a:bodyPr/>
        <a:lstStyle/>
        <a:p>
          <a:endParaRPr lang="en-US"/>
        </a:p>
      </dgm:t>
    </dgm:pt>
    <dgm:pt modelId="{7C58CE08-4026-40C3-8A64-B77D0ECE5BD9}" type="sibTrans" cxnId="{BEDD62E1-2933-4730-97D8-7115372B4756}">
      <dgm:prSet/>
      <dgm:spPr/>
      <dgm:t>
        <a:bodyPr/>
        <a:lstStyle/>
        <a:p>
          <a:endParaRPr lang="en-US"/>
        </a:p>
      </dgm:t>
    </dgm:pt>
    <dgm:pt modelId="{AB62C061-A852-4379-9C54-E19093CD3117}">
      <dgm:prSet/>
      <dgm:spPr>
        <a:xfrm>
          <a:off x="51" y="743112"/>
          <a:ext cx="4913783" cy="3557520"/>
        </a:xfrm>
        <a:prstGeom prst="rect">
          <a:avLst/>
        </a:prstGeom>
        <a:solidFill>
          <a:srgbClr val="44546A">
            <a:alpha val="90000"/>
            <a:tint val="40000"/>
            <a:hueOff val="0"/>
            <a:satOff val="0"/>
            <a:lumOff val="0"/>
            <a:alphaOff val="0"/>
          </a:srgbClr>
        </a:solidFill>
        <a:ln w="25400" cap="flat" cmpd="sng" algn="ctr">
          <a:solidFill>
            <a:srgbClr val="44546A">
              <a:alpha val="90000"/>
              <a:tint val="40000"/>
              <a:hueOff val="0"/>
              <a:satOff val="0"/>
              <a:lumOff val="0"/>
              <a:alphaOff val="0"/>
            </a:srgbClr>
          </a:solidFill>
          <a:prstDash val="solid"/>
        </a:ln>
        <a:effectLst/>
      </dgm:spPr>
      <dgm:t>
        <a:bodyPr/>
        <a:lstStyle/>
        <a:p>
          <a:pPr>
            <a:buChar char="•"/>
          </a:pPr>
          <a:r>
            <a:rPr lang="en-US" dirty="0">
              <a:solidFill>
                <a:srgbClr val="000000">
                  <a:hueOff val="0"/>
                  <a:satOff val="0"/>
                  <a:lumOff val="0"/>
                  <a:alphaOff val="0"/>
                </a:srgbClr>
              </a:solidFill>
              <a:latin typeface="Arial"/>
              <a:ea typeface="+mn-ea"/>
              <a:cs typeface="+mn-cs"/>
            </a:rPr>
            <a:t>Property and sales tax</a:t>
          </a:r>
        </a:p>
      </dgm:t>
    </dgm:pt>
    <dgm:pt modelId="{FDADB66C-442D-4E61-B424-DEB1B230BACA}" type="parTrans" cxnId="{4A248022-872D-4143-A46A-4AC2893939CC}">
      <dgm:prSet/>
      <dgm:spPr/>
      <dgm:t>
        <a:bodyPr/>
        <a:lstStyle/>
        <a:p>
          <a:endParaRPr lang="en-US"/>
        </a:p>
      </dgm:t>
    </dgm:pt>
    <dgm:pt modelId="{52C6915C-8DE3-4BDD-8DAC-8BC7EBE7613D}" type="sibTrans" cxnId="{4A248022-872D-4143-A46A-4AC2893939CC}">
      <dgm:prSet/>
      <dgm:spPr/>
      <dgm:t>
        <a:bodyPr/>
        <a:lstStyle/>
        <a:p>
          <a:endParaRPr lang="en-US"/>
        </a:p>
      </dgm:t>
    </dgm:pt>
    <dgm:pt modelId="{B4D08967-1F42-4F4E-AF17-A7D1C03E3C34}">
      <dgm:prSet/>
      <dgm:spPr>
        <a:xfrm>
          <a:off x="5601764" y="743112"/>
          <a:ext cx="4913783" cy="3557520"/>
        </a:xfrm>
        <a:prstGeom prst="rect">
          <a:avLst/>
        </a:prstGeom>
        <a:solidFill>
          <a:srgbClr val="44546A">
            <a:alpha val="90000"/>
            <a:tint val="40000"/>
            <a:hueOff val="0"/>
            <a:satOff val="0"/>
            <a:lumOff val="0"/>
            <a:alphaOff val="0"/>
          </a:srgbClr>
        </a:solidFill>
        <a:ln w="25400" cap="flat" cmpd="sng" algn="ctr">
          <a:solidFill>
            <a:srgbClr val="44546A">
              <a:alpha val="90000"/>
              <a:tint val="40000"/>
              <a:hueOff val="0"/>
              <a:satOff val="0"/>
              <a:lumOff val="0"/>
              <a:alphaOff val="0"/>
            </a:srgbClr>
          </a:solidFill>
          <a:prstDash val="solid"/>
        </a:ln>
        <a:effectLst/>
      </dgm:spPr>
      <dgm:t>
        <a:bodyPr/>
        <a:lstStyle/>
        <a:p>
          <a:pPr>
            <a:buChar char="•"/>
          </a:pPr>
          <a:r>
            <a:rPr lang="en-US" dirty="0">
              <a:solidFill>
                <a:srgbClr val="000000">
                  <a:hueOff val="0"/>
                  <a:satOff val="0"/>
                  <a:lumOff val="0"/>
                  <a:alphaOff val="0"/>
                </a:srgbClr>
              </a:solidFill>
              <a:latin typeface="Arial"/>
              <a:ea typeface="+mn-ea"/>
              <a:cs typeface="+mn-cs"/>
            </a:rPr>
            <a:t>Charges for services</a:t>
          </a:r>
        </a:p>
      </dgm:t>
    </dgm:pt>
    <dgm:pt modelId="{E7072FEF-CA46-4BCA-B9DF-A50910629C4B}" type="parTrans" cxnId="{EC8FF623-3CEB-4FAC-A2BA-30B3F3F52FB0}">
      <dgm:prSet/>
      <dgm:spPr/>
      <dgm:t>
        <a:bodyPr/>
        <a:lstStyle/>
        <a:p>
          <a:endParaRPr lang="en-US"/>
        </a:p>
      </dgm:t>
    </dgm:pt>
    <dgm:pt modelId="{7AA92BDA-978F-41A5-BDFF-B4E979C09044}" type="sibTrans" cxnId="{EC8FF623-3CEB-4FAC-A2BA-30B3F3F52FB0}">
      <dgm:prSet/>
      <dgm:spPr/>
      <dgm:t>
        <a:bodyPr/>
        <a:lstStyle/>
        <a:p>
          <a:endParaRPr lang="en-US"/>
        </a:p>
      </dgm:t>
    </dgm:pt>
    <dgm:pt modelId="{FA9FB82E-12B7-4D03-813D-78C48F35954D}">
      <dgm:prSet/>
      <dgm:spPr>
        <a:xfrm>
          <a:off x="5601764" y="743112"/>
          <a:ext cx="4913783" cy="3557520"/>
        </a:xfrm>
        <a:prstGeom prst="rect">
          <a:avLst/>
        </a:prstGeom>
        <a:solidFill>
          <a:srgbClr val="44546A">
            <a:alpha val="90000"/>
            <a:tint val="40000"/>
            <a:hueOff val="0"/>
            <a:satOff val="0"/>
            <a:lumOff val="0"/>
            <a:alphaOff val="0"/>
          </a:srgbClr>
        </a:solidFill>
        <a:ln w="25400" cap="flat" cmpd="sng" algn="ctr">
          <a:solidFill>
            <a:srgbClr val="44546A">
              <a:alpha val="90000"/>
              <a:tint val="40000"/>
              <a:hueOff val="0"/>
              <a:satOff val="0"/>
              <a:lumOff val="0"/>
              <a:alphaOff val="0"/>
            </a:srgbClr>
          </a:solidFill>
          <a:prstDash val="solid"/>
        </a:ln>
        <a:effectLst/>
      </dgm:spPr>
      <dgm:t>
        <a:bodyPr/>
        <a:lstStyle/>
        <a:p>
          <a:pPr>
            <a:buChar char="•"/>
          </a:pPr>
          <a:r>
            <a:rPr lang="en-US" dirty="0">
              <a:solidFill>
                <a:srgbClr val="000000">
                  <a:hueOff val="0"/>
                  <a:satOff val="0"/>
                  <a:lumOff val="0"/>
                  <a:alphaOff val="0"/>
                </a:srgbClr>
              </a:solidFill>
              <a:latin typeface="Arial"/>
              <a:ea typeface="+mn-ea"/>
              <a:cs typeface="+mn-cs"/>
            </a:rPr>
            <a:t>Fees and fines</a:t>
          </a:r>
        </a:p>
      </dgm:t>
    </dgm:pt>
    <dgm:pt modelId="{336CDA3A-4988-4DF1-8BA2-1CB9F6887687}" type="parTrans" cxnId="{AEE3F122-B7E0-42E3-A8DF-112801724277}">
      <dgm:prSet/>
      <dgm:spPr/>
      <dgm:t>
        <a:bodyPr/>
        <a:lstStyle/>
        <a:p>
          <a:endParaRPr lang="en-US"/>
        </a:p>
      </dgm:t>
    </dgm:pt>
    <dgm:pt modelId="{83AEA480-D165-4AD2-93B9-859D01AA35B5}" type="sibTrans" cxnId="{AEE3F122-B7E0-42E3-A8DF-112801724277}">
      <dgm:prSet/>
      <dgm:spPr/>
      <dgm:t>
        <a:bodyPr/>
        <a:lstStyle/>
        <a:p>
          <a:endParaRPr lang="en-US"/>
        </a:p>
      </dgm:t>
    </dgm:pt>
    <dgm:pt modelId="{4049B9B1-C0AF-4FCC-875B-C6CFA215E9CC}">
      <dgm:prSet/>
      <dgm:spPr>
        <a:xfrm>
          <a:off x="5601764" y="743112"/>
          <a:ext cx="4913783" cy="3557520"/>
        </a:xfrm>
        <a:prstGeom prst="rect">
          <a:avLst/>
        </a:prstGeom>
        <a:solidFill>
          <a:srgbClr val="44546A">
            <a:alpha val="90000"/>
            <a:tint val="40000"/>
            <a:hueOff val="0"/>
            <a:satOff val="0"/>
            <a:lumOff val="0"/>
            <a:alphaOff val="0"/>
          </a:srgbClr>
        </a:solidFill>
        <a:ln w="25400" cap="flat" cmpd="sng" algn="ctr">
          <a:solidFill>
            <a:srgbClr val="44546A">
              <a:alpha val="90000"/>
              <a:tint val="40000"/>
              <a:hueOff val="0"/>
              <a:satOff val="0"/>
              <a:lumOff val="0"/>
              <a:alphaOff val="0"/>
            </a:srgbClr>
          </a:solidFill>
          <a:prstDash val="solid"/>
        </a:ln>
        <a:effectLst/>
      </dgm:spPr>
      <dgm:t>
        <a:bodyPr/>
        <a:lstStyle/>
        <a:p>
          <a:pPr>
            <a:buChar char="•"/>
          </a:pPr>
          <a:r>
            <a:rPr lang="en-US" dirty="0">
              <a:solidFill>
                <a:srgbClr val="000000">
                  <a:hueOff val="0"/>
                  <a:satOff val="0"/>
                  <a:lumOff val="0"/>
                  <a:alphaOff val="0"/>
                </a:srgbClr>
              </a:solidFill>
              <a:latin typeface="Arial"/>
              <a:ea typeface="+mn-ea"/>
              <a:cs typeface="+mn-cs"/>
            </a:rPr>
            <a:t>Contract services – other</a:t>
          </a:r>
        </a:p>
      </dgm:t>
    </dgm:pt>
    <dgm:pt modelId="{C2B323EF-5945-433F-AF03-D8328F7EA35A}" type="parTrans" cxnId="{0ADA1236-C00F-4ECD-B920-B209E48F2383}">
      <dgm:prSet/>
      <dgm:spPr/>
      <dgm:t>
        <a:bodyPr/>
        <a:lstStyle/>
        <a:p>
          <a:endParaRPr lang="en-US"/>
        </a:p>
      </dgm:t>
    </dgm:pt>
    <dgm:pt modelId="{82093920-5151-4E4D-913F-B46600753C91}" type="sibTrans" cxnId="{0ADA1236-C00F-4ECD-B920-B209E48F2383}">
      <dgm:prSet/>
      <dgm:spPr/>
      <dgm:t>
        <a:bodyPr/>
        <a:lstStyle/>
        <a:p>
          <a:endParaRPr lang="en-US"/>
        </a:p>
      </dgm:t>
    </dgm:pt>
    <dgm:pt modelId="{49706401-652C-4018-904E-038D0D3B77CC}" type="pres">
      <dgm:prSet presAssocID="{B1EDF7B1-23AC-4857-A7D4-9CD55FFB619D}" presName="Name0" presStyleCnt="0">
        <dgm:presLayoutVars>
          <dgm:dir/>
          <dgm:animLvl val="lvl"/>
          <dgm:resizeHandles val="exact"/>
        </dgm:presLayoutVars>
      </dgm:prSet>
      <dgm:spPr/>
    </dgm:pt>
    <dgm:pt modelId="{B9FF9E6C-4E30-4C68-A13A-5B5EF70EE743}" type="pres">
      <dgm:prSet presAssocID="{1EFD7F78-80D7-4BDD-AC82-012FC4BE0BAE}" presName="composite" presStyleCnt="0"/>
      <dgm:spPr/>
    </dgm:pt>
    <dgm:pt modelId="{1AD456D1-56AE-4053-BD48-F94F3FAD5BF1}" type="pres">
      <dgm:prSet presAssocID="{1EFD7F78-80D7-4BDD-AC82-012FC4BE0BAE}" presName="parTx" presStyleLbl="alignNode1" presStyleIdx="0" presStyleCnt="2">
        <dgm:presLayoutVars>
          <dgm:chMax val="0"/>
          <dgm:chPref val="0"/>
          <dgm:bulletEnabled val="1"/>
        </dgm:presLayoutVars>
      </dgm:prSet>
      <dgm:spPr/>
    </dgm:pt>
    <dgm:pt modelId="{FA9B1C4D-BE85-424A-9024-FE760C218892}" type="pres">
      <dgm:prSet presAssocID="{1EFD7F78-80D7-4BDD-AC82-012FC4BE0BAE}" presName="desTx" presStyleLbl="alignAccFollowNode1" presStyleIdx="0" presStyleCnt="2">
        <dgm:presLayoutVars>
          <dgm:bulletEnabled val="1"/>
        </dgm:presLayoutVars>
      </dgm:prSet>
      <dgm:spPr/>
    </dgm:pt>
    <dgm:pt modelId="{ABA76232-7C2A-401D-B127-B89B21BEFBEF}" type="pres">
      <dgm:prSet presAssocID="{AC8FA0DF-5ED1-4FE0-8D23-EB653E7C8125}" presName="space" presStyleCnt="0"/>
      <dgm:spPr/>
    </dgm:pt>
    <dgm:pt modelId="{E91B9A35-0D48-4C09-8435-ADA129FAA82F}" type="pres">
      <dgm:prSet presAssocID="{A3BD36CC-23CC-4A39-9562-7B6685AC2261}" presName="composite" presStyleCnt="0"/>
      <dgm:spPr/>
    </dgm:pt>
    <dgm:pt modelId="{A625A8B1-BD60-41A0-BB29-36274D2050A5}" type="pres">
      <dgm:prSet presAssocID="{A3BD36CC-23CC-4A39-9562-7B6685AC2261}" presName="parTx" presStyleLbl="alignNode1" presStyleIdx="1" presStyleCnt="2">
        <dgm:presLayoutVars>
          <dgm:chMax val="0"/>
          <dgm:chPref val="0"/>
          <dgm:bulletEnabled val="1"/>
        </dgm:presLayoutVars>
      </dgm:prSet>
      <dgm:spPr/>
    </dgm:pt>
    <dgm:pt modelId="{7B55A9F0-16D1-4B4D-912B-9E8424076E26}" type="pres">
      <dgm:prSet presAssocID="{A3BD36CC-23CC-4A39-9562-7B6685AC2261}" presName="desTx" presStyleLbl="alignAccFollowNode1" presStyleIdx="1" presStyleCnt="2">
        <dgm:presLayoutVars>
          <dgm:bulletEnabled val="1"/>
        </dgm:presLayoutVars>
      </dgm:prSet>
      <dgm:spPr/>
    </dgm:pt>
  </dgm:ptLst>
  <dgm:cxnLst>
    <dgm:cxn modelId="{38A5D61D-7775-47A7-A29C-A3F072ACFAEC}" type="presOf" srcId="{C80145D5-19A0-4255-B08E-A7A747E0D44A}" destId="{FA9B1C4D-BE85-424A-9024-FE760C218892}" srcOrd="0" destOrd="7" presId="urn:microsoft.com/office/officeart/2005/8/layout/hList1"/>
    <dgm:cxn modelId="{3870CF1E-92CF-481C-A36A-6EEE00588120}" type="presOf" srcId="{4049B9B1-C0AF-4FCC-875B-C6CFA215E9CC}" destId="{7B55A9F0-16D1-4B4D-912B-9E8424076E26}" srcOrd="0" destOrd="2" presId="urn:microsoft.com/office/officeart/2005/8/layout/hList1"/>
    <dgm:cxn modelId="{4A248022-872D-4143-A46A-4AC2893939CC}" srcId="{1EFD7F78-80D7-4BDD-AC82-012FC4BE0BAE}" destId="{AB62C061-A852-4379-9C54-E19093CD3117}" srcOrd="0" destOrd="0" parTransId="{FDADB66C-442D-4E61-B424-DEB1B230BACA}" sibTransId="{52C6915C-8DE3-4BDD-8DAC-8BC7EBE7613D}"/>
    <dgm:cxn modelId="{AEE3F122-B7E0-42E3-A8DF-112801724277}" srcId="{A3BD36CC-23CC-4A39-9562-7B6685AC2261}" destId="{FA9FB82E-12B7-4D03-813D-78C48F35954D}" srcOrd="1" destOrd="0" parTransId="{336CDA3A-4988-4DF1-8BA2-1CB9F6887687}" sibTransId="{83AEA480-D165-4AD2-93B9-859D01AA35B5}"/>
    <dgm:cxn modelId="{8D24B523-C1CE-445F-B375-93216351B4A5}" srcId="{1EFD7F78-80D7-4BDD-AC82-012FC4BE0BAE}" destId="{C80145D5-19A0-4255-B08E-A7A747E0D44A}" srcOrd="7" destOrd="0" parTransId="{7BE710A9-8CEE-41DE-8E66-55E25066962B}" sibTransId="{F4096392-3BDB-48F7-AD32-E275739CD890}"/>
    <dgm:cxn modelId="{EC8FF623-3CEB-4FAC-A2BA-30B3F3F52FB0}" srcId="{A3BD36CC-23CC-4A39-9562-7B6685AC2261}" destId="{B4D08967-1F42-4F4E-AF17-A7D1C03E3C34}" srcOrd="0" destOrd="0" parTransId="{E7072FEF-CA46-4BCA-B9DF-A50910629C4B}" sibTransId="{7AA92BDA-978F-41A5-BDFF-B4E979C09044}"/>
    <dgm:cxn modelId="{B74FB02C-0209-4710-9392-BB6D498934AF}" srcId="{B1EDF7B1-23AC-4857-A7D4-9CD55FFB619D}" destId="{1EFD7F78-80D7-4BDD-AC82-012FC4BE0BAE}" srcOrd="0" destOrd="0" parTransId="{44BB9642-CC9C-49E6-A578-3FA4ADC161DC}" sibTransId="{AC8FA0DF-5ED1-4FE0-8D23-EB653E7C8125}"/>
    <dgm:cxn modelId="{0ADA1236-C00F-4ECD-B920-B209E48F2383}" srcId="{A3BD36CC-23CC-4A39-9562-7B6685AC2261}" destId="{4049B9B1-C0AF-4FCC-875B-C6CFA215E9CC}" srcOrd="2" destOrd="0" parTransId="{C2B323EF-5945-433F-AF03-D8328F7EA35A}" sibTransId="{82093920-5151-4E4D-913F-B46600753C91}"/>
    <dgm:cxn modelId="{B49D4137-6C9F-4BE3-A735-2269C619AD0B}" srcId="{1EFD7F78-80D7-4BDD-AC82-012FC4BE0BAE}" destId="{8C32793A-09D7-4DC5-8132-B5CC21E926CE}" srcOrd="2" destOrd="0" parTransId="{11AFFE75-9F78-4296-B921-DD9E11B75425}" sibTransId="{44012868-3487-4C3E-8838-DB0CE3D9648E}"/>
    <dgm:cxn modelId="{F4BC4938-FCAA-40FA-A4A0-C6B0F4EC7F9A}" type="presOf" srcId="{A3BD36CC-23CC-4A39-9562-7B6685AC2261}" destId="{A625A8B1-BD60-41A0-BB29-36274D2050A5}" srcOrd="0" destOrd="0" presId="urn:microsoft.com/office/officeart/2005/8/layout/hList1"/>
    <dgm:cxn modelId="{7754B55B-DDD9-415B-947F-7DBFA913B364}" type="presOf" srcId="{AB62C061-A852-4379-9C54-E19093CD3117}" destId="{FA9B1C4D-BE85-424A-9024-FE760C218892}" srcOrd="0" destOrd="0" presId="urn:microsoft.com/office/officeart/2005/8/layout/hList1"/>
    <dgm:cxn modelId="{EF6CBF62-DC32-4CF4-B094-89582B54A1C6}" type="presOf" srcId="{D580EC1D-541E-4882-8B5C-1185C8929A8E}" destId="{FA9B1C4D-BE85-424A-9024-FE760C218892}" srcOrd="0" destOrd="6" presId="urn:microsoft.com/office/officeart/2005/8/layout/hList1"/>
    <dgm:cxn modelId="{67BAE86C-EB27-49BC-A81E-66C0239988D3}" type="presOf" srcId="{3E5505D4-4634-4532-B683-AEDA7C7F1AF7}" destId="{7B55A9F0-16D1-4B4D-912B-9E8424076E26}" srcOrd="0" destOrd="4" presId="urn:microsoft.com/office/officeart/2005/8/layout/hList1"/>
    <dgm:cxn modelId="{8D1B906E-0882-40AB-9B4B-24E391E346CF}" srcId="{1EFD7F78-80D7-4BDD-AC82-012FC4BE0BAE}" destId="{D580EC1D-541E-4882-8B5C-1185C8929A8E}" srcOrd="6" destOrd="0" parTransId="{69C0E6F8-D392-40C5-94D8-2AF76170341C}" sibTransId="{6663F4D9-F5E6-42E0-AC0C-8F3DC8FCC953}"/>
    <dgm:cxn modelId="{3093F251-EDA3-4C29-929F-92248385F521}" type="presOf" srcId="{52848F59-4E9F-4880-BC88-2BD656C23108}" destId="{FA9B1C4D-BE85-424A-9024-FE760C218892}" srcOrd="0" destOrd="1" presId="urn:microsoft.com/office/officeart/2005/8/layout/hList1"/>
    <dgm:cxn modelId="{DF937676-2E02-45DB-9A47-D877B30F7D09}" type="presOf" srcId="{9A86B9B4-D86E-4230-9B54-078476DA6F9A}" destId="{FA9B1C4D-BE85-424A-9024-FE760C218892}" srcOrd="0" destOrd="3" presId="urn:microsoft.com/office/officeart/2005/8/layout/hList1"/>
    <dgm:cxn modelId="{A06A2C87-B075-4525-9AA9-34CF094610EB}" type="presOf" srcId="{BCE9E0D7-A6EA-41BA-9A5B-331196338F0D}" destId="{7B55A9F0-16D1-4B4D-912B-9E8424076E26}" srcOrd="0" destOrd="3" presId="urn:microsoft.com/office/officeart/2005/8/layout/hList1"/>
    <dgm:cxn modelId="{E8500A97-AECC-436B-8BE7-F4B298B7EB85}" srcId="{1EFD7F78-80D7-4BDD-AC82-012FC4BE0BAE}" destId="{9A86B9B4-D86E-4230-9B54-078476DA6F9A}" srcOrd="3" destOrd="0" parTransId="{185851D2-3140-4132-B8BD-22F52D2FDB8A}" sibTransId="{599DC9EF-8CFE-4FF9-B873-8659C225728B}"/>
    <dgm:cxn modelId="{A2A88F9A-1E95-4973-B446-3585EC42D7A0}" srcId="{A3BD36CC-23CC-4A39-9562-7B6685AC2261}" destId="{BCE9E0D7-A6EA-41BA-9A5B-331196338F0D}" srcOrd="3" destOrd="0" parTransId="{AA37F63A-65B5-4FDB-BA5E-41C95AE88F27}" sibTransId="{44EA1B7A-EF70-4A46-9E30-E07D0AAADE86}"/>
    <dgm:cxn modelId="{C2F7EDB3-9152-40C1-B0BA-63CF6DB26CC3}" type="presOf" srcId="{88220A7E-7C64-4DAB-A7D2-B68D16816F07}" destId="{FA9B1C4D-BE85-424A-9024-FE760C218892}" srcOrd="0" destOrd="4" presId="urn:microsoft.com/office/officeart/2005/8/layout/hList1"/>
    <dgm:cxn modelId="{7DEC0EB6-8DF8-4406-A298-FA6F1E2254E8}" srcId="{1EFD7F78-80D7-4BDD-AC82-012FC4BE0BAE}" destId="{52848F59-4E9F-4880-BC88-2BD656C23108}" srcOrd="1" destOrd="0" parTransId="{0A256ED2-7BBE-4B05-A7DA-2B5780709CC1}" sibTransId="{2A2DBAE4-0A80-4745-BF6B-6EAD9F1D3C9B}"/>
    <dgm:cxn modelId="{4AA1B0CF-B86F-489E-A4AB-B23A19E76BA3}" type="presOf" srcId="{1EFD7F78-80D7-4BDD-AC82-012FC4BE0BAE}" destId="{1AD456D1-56AE-4053-BD48-F94F3FAD5BF1}" srcOrd="0" destOrd="0" presId="urn:microsoft.com/office/officeart/2005/8/layout/hList1"/>
    <dgm:cxn modelId="{BD2590D0-5F54-4F75-825A-CFE51706A25F}" srcId="{B1EDF7B1-23AC-4857-A7D4-9CD55FFB619D}" destId="{A3BD36CC-23CC-4A39-9562-7B6685AC2261}" srcOrd="1" destOrd="0" parTransId="{8A325D80-43EB-4D4B-854F-99F79CEE4EFC}" sibTransId="{B3F28C6E-DFCD-4133-AEF7-19F7D9628293}"/>
    <dgm:cxn modelId="{B0AD28D2-64A8-4153-A404-B5027E6188E3}" type="presOf" srcId="{FA9FB82E-12B7-4D03-813D-78C48F35954D}" destId="{7B55A9F0-16D1-4B4D-912B-9E8424076E26}" srcOrd="0" destOrd="1" presId="urn:microsoft.com/office/officeart/2005/8/layout/hList1"/>
    <dgm:cxn modelId="{F93B40D3-FAE3-47A0-9870-824876BD8CFE}" type="presOf" srcId="{8C32793A-09D7-4DC5-8132-B5CC21E926CE}" destId="{FA9B1C4D-BE85-424A-9024-FE760C218892}" srcOrd="0" destOrd="2" presId="urn:microsoft.com/office/officeart/2005/8/layout/hList1"/>
    <dgm:cxn modelId="{BA97B1DA-617A-43A8-8CAC-173CCA5447A9}" srcId="{1EFD7F78-80D7-4BDD-AC82-012FC4BE0BAE}" destId="{88220A7E-7C64-4DAB-A7D2-B68D16816F07}" srcOrd="4" destOrd="0" parTransId="{6396117F-7E6B-4A35-8A5B-EAE0AFFF8862}" sibTransId="{02C86CCD-1C63-4505-9827-B3DB5FAADBCA}"/>
    <dgm:cxn modelId="{F923DADA-E05D-4A3B-9008-BC560729C5AB}" type="presOf" srcId="{B1EDF7B1-23AC-4857-A7D4-9CD55FFB619D}" destId="{49706401-652C-4018-904E-038D0D3B77CC}" srcOrd="0" destOrd="0" presId="urn:microsoft.com/office/officeart/2005/8/layout/hList1"/>
    <dgm:cxn modelId="{BAE1E0DD-BBED-4B53-98DD-568E0465D9B2}" type="presOf" srcId="{B4D08967-1F42-4F4E-AF17-A7D1C03E3C34}" destId="{7B55A9F0-16D1-4B4D-912B-9E8424076E26}" srcOrd="0" destOrd="0" presId="urn:microsoft.com/office/officeart/2005/8/layout/hList1"/>
    <dgm:cxn modelId="{8DCF3FDE-D7B6-4C88-B7CE-8117CB84F814}" srcId="{1EFD7F78-80D7-4BDD-AC82-012FC4BE0BAE}" destId="{85717CB0-C963-445F-A849-2B7978A1A29E}" srcOrd="5" destOrd="0" parTransId="{26A8AC36-2C28-46DC-AEFB-1C454CAFAB7C}" sibTransId="{EB064AD6-F302-48E1-A9F3-E9A05B3F9F7D}"/>
    <dgm:cxn modelId="{BEDD62E1-2933-4730-97D8-7115372B4756}" srcId="{A3BD36CC-23CC-4A39-9562-7B6685AC2261}" destId="{3E5505D4-4634-4532-B683-AEDA7C7F1AF7}" srcOrd="4" destOrd="0" parTransId="{8E071D48-F15F-4464-A1B6-A3CD462D5AC4}" sibTransId="{7C58CE08-4026-40C3-8A64-B77D0ECE5BD9}"/>
    <dgm:cxn modelId="{A8ED30E9-0FE6-4A37-81F1-E4C1969FFD17}" type="presOf" srcId="{85717CB0-C963-445F-A849-2B7978A1A29E}" destId="{FA9B1C4D-BE85-424A-9024-FE760C218892}" srcOrd="0" destOrd="5" presId="urn:microsoft.com/office/officeart/2005/8/layout/hList1"/>
    <dgm:cxn modelId="{51682035-EA50-46BF-9173-F2785F27E543}" type="presParOf" srcId="{49706401-652C-4018-904E-038D0D3B77CC}" destId="{B9FF9E6C-4E30-4C68-A13A-5B5EF70EE743}" srcOrd="0" destOrd="0" presId="urn:microsoft.com/office/officeart/2005/8/layout/hList1"/>
    <dgm:cxn modelId="{02800104-BA79-4D7A-BBB5-89C94702E3F5}" type="presParOf" srcId="{B9FF9E6C-4E30-4C68-A13A-5B5EF70EE743}" destId="{1AD456D1-56AE-4053-BD48-F94F3FAD5BF1}" srcOrd="0" destOrd="0" presId="urn:microsoft.com/office/officeart/2005/8/layout/hList1"/>
    <dgm:cxn modelId="{1F14B477-85DB-4923-B0FB-E0029323FFC8}" type="presParOf" srcId="{B9FF9E6C-4E30-4C68-A13A-5B5EF70EE743}" destId="{FA9B1C4D-BE85-424A-9024-FE760C218892}" srcOrd="1" destOrd="0" presId="urn:microsoft.com/office/officeart/2005/8/layout/hList1"/>
    <dgm:cxn modelId="{BB8AFF9D-7246-49DB-9698-639F76EF4D87}" type="presParOf" srcId="{49706401-652C-4018-904E-038D0D3B77CC}" destId="{ABA76232-7C2A-401D-B127-B89B21BEFBEF}" srcOrd="1" destOrd="0" presId="urn:microsoft.com/office/officeart/2005/8/layout/hList1"/>
    <dgm:cxn modelId="{82EFD6A6-5C55-4DCB-BEB2-3E5CC6ABC6C3}" type="presParOf" srcId="{49706401-652C-4018-904E-038D0D3B77CC}" destId="{E91B9A35-0D48-4C09-8435-ADA129FAA82F}" srcOrd="2" destOrd="0" presId="urn:microsoft.com/office/officeart/2005/8/layout/hList1"/>
    <dgm:cxn modelId="{BCF35829-877E-497B-9681-7E3DD999681C}" type="presParOf" srcId="{E91B9A35-0D48-4C09-8435-ADA129FAA82F}" destId="{A625A8B1-BD60-41A0-BB29-36274D2050A5}" srcOrd="0" destOrd="0" presId="urn:microsoft.com/office/officeart/2005/8/layout/hList1"/>
    <dgm:cxn modelId="{D9C79888-38CD-4AD4-9049-5103AE5EAA3F}" type="presParOf" srcId="{E91B9A35-0D48-4C09-8435-ADA129FAA82F}" destId="{7B55A9F0-16D1-4B4D-912B-9E8424076E26}"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B17BEE0-66B3-42C1-AC26-455A17A23476}" type="doc">
      <dgm:prSet loTypeId="urn:microsoft.com/office/officeart/2005/8/layout/bProcess2" loCatId="process" qsTypeId="urn:microsoft.com/office/officeart/2005/8/quickstyle/simple2" qsCatId="simple" csTypeId="urn:microsoft.com/office/officeart/2005/8/colors/accent2_2" csCatId="accent2" phldr="1"/>
      <dgm:spPr/>
      <dgm:t>
        <a:bodyPr/>
        <a:lstStyle/>
        <a:p>
          <a:endParaRPr lang="en-US"/>
        </a:p>
      </dgm:t>
    </dgm:pt>
    <dgm:pt modelId="{AE8D7061-BE83-4858-A1F0-5106B1BFB2D5}">
      <dgm:prSet/>
      <dgm:spPr>
        <a:solidFill>
          <a:schemeClr val="tx2"/>
        </a:solidFill>
      </dgm:spPr>
      <dgm:t>
        <a:bodyPr/>
        <a:lstStyle/>
        <a:p>
          <a:r>
            <a:rPr lang="en-US" dirty="0"/>
            <a:t>Small agency with 6 departments</a:t>
          </a:r>
        </a:p>
      </dgm:t>
    </dgm:pt>
    <dgm:pt modelId="{89A2C920-0D18-4650-A88B-4E5D2142C8E6}" type="parTrans" cxnId="{3BBF8266-5B91-4D26-BF0B-AB8D5B91A423}">
      <dgm:prSet/>
      <dgm:spPr/>
      <dgm:t>
        <a:bodyPr/>
        <a:lstStyle/>
        <a:p>
          <a:endParaRPr lang="en-US"/>
        </a:p>
      </dgm:t>
    </dgm:pt>
    <dgm:pt modelId="{FAC0253B-1E1F-4628-9002-81A1D4F22EE5}" type="sibTrans" cxnId="{3BBF8266-5B91-4D26-BF0B-AB8D5B91A423}">
      <dgm:prSet/>
      <dgm:spPr>
        <a:solidFill>
          <a:schemeClr val="tx2"/>
        </a:solidFill>
      </dgm:spPr>
      <dgm:t>
        <a:bodyPr/>
        <a:lstStyle/>
        <a:p>
          <a:endParaRPr lang="en-US"/>
        </a:p>
      </dgm:t>
    </dgm:pt>
    <dgm:pt modelId="{1BBD25D9-69CC-409F-BACA-184199108D8A}">
      <dgm:prSet/>
      <dgm:spPr>
        <a:solidFill>
          <a:schemeClr val="tx2"/>
        </a:solidFill>
      </dgm:spPr>
      <dgm:t>
        <a:bodyPr/>
        <a:lstStyle/>
        <a:p>
          <a:r>
            <a:rPr lang="en-US" dirty="0"/>
            <a:t>Annual plan updates</a:t>
          </a:r>
        </a:p>
      </dgm:t>
    </dgm:pt>
    <dgm:pt modelId="{DA1410D1-F029-44CF-915B-9ED2E9EE468D}" type="parTrans" cxnId="{0E6AE451-6390-4690-A573-1A41DB18062D}">
      <dgm:prSet/>
      <dgm:spPr/>
      <dgm:t>
        <a:bodyPr/>
        <a:lstStyle/>
        <a:p>
          <a:endParaRPr lang="en-US"/>
        </a:p>
      </dgm:t>
    </dgm:pt>
    <dgm:pt modelId="{81E1C440-EE09-4230-915A-C645F4526134}" type="sibTrans" cxnId="{0E6AE451-6390-4690-A573-1A41DB18062D}">
      <dgm:prSet/>
      <dgm:spPr/>
      <dgm:t>
        <a:bodyPr/>
        <a:lstStyle/>
        <a:p>
          <a:endParaRPr lang="en-US"/>
        </a:p>
      </dgm:t>
    </dgm:pt>
    <dgm:pt modelId="{9BE5FEBC-7CB6-43E1-B2AB-D59B6449CC19}">
      <dgm:prSet/>
      <dgm:spPr>
        <a:solidFill>
          <a:schemeClr val="tx2"/>
        </a:solidFill>
      </dgm:spPr>
      <dgm:t>
        <a:bodyPr/>
        <a:lstStyle/>
        <a:p>
          <a:r>
            <a:rPr lang="en-US" dirty="0"/>
            <a:t>Presentation to and approval by governing body</a:t>
          </a:r>
        </a:p>
      </dgm:t>
    </dgm:pt>
    <dgm:pt modelId="{149F0EBF-5313-46C3-8A6F-744232B54D65}" type="parTrans" cxnId="{1C24472A-A407-48FC-BD93-5A31E7AAD223}">
      <dgm:prSet/>
      <dgm:spPr/>
      <dgm:t>
        <a:bodyPr/>
        <a:lstStyle/>
        <a:p>
          <a:endParaRPr lang="en-US"/>
        </a:p>
      </dgm:t>
    </dgm:pt>
    <dgm:pt modelId="{D14EB887-97B4-4C49-B702-EFD6E1EA349B}" type="sibTrans" cxnId="{1C24472A-A407-48FC-BD93-5A31E7AAD223}">
      <dgm:prSet/>
      <dgm:spPr/>
      <dgm:t>
        <a:bodyPr/>
        <a:lstStyle/>
        <a:p>
          <a:endParaRPr lang="en-US"/>
        </a:p>
      </dgm:t>
    </dgm:pt>
    <dgm:pt modelId="{A09983C7-E42B-4802-BF71-D3AC17770D48}">
      <dgm:prSet/>
      <dgm:spPr>
        <a:solidFill>
          <a:schemeClr val="tx2"/>
        </a:solidFill>
      </dgm:spPr>
      <dgm:t>
        <a:bodyPr/>
        <a:lstStyle/>
        <a:p>
          <a:r>
            <a:rPr lang="en-US" dirty="0"/>
            <a:t>Large agency with 15 departments</a:t>
          </a:r>
        </a:p>
      </dgm:t>
    </dgm:pt>
    <dgm:pt modelId="{986EFEE1-C498-4EDC-A452-F8D367753D4C}" type="parTrans" cxnId="{52033CA3-BD10-422B-9A12-F26EFAF7CF0E}">
      <dgm:prSet/>
      <dgm:spPr/>
      <dgm:t>
        <a:bodyPr/>
        <a:lstStyle/>
        <a:p>
          <a:endParaRPr lang="en-US"/>
        </a:p>
      </dgm:t>
    </dgm:pt>
    <dgm:pt modelId="{829F07C9-7923-412C-ACDC-D85A753E4894}" type="sibTrans" cxnId="{52033CA3-BD10-422B-9A12-F26EFAF7CF0E}">
      <dgm:prSet/>
      <dgm:spPr/>
      <dgm:t>
        <a:bodyPr/>
        <a:lstStyle/>
        <a:p>
          <a:endParaRPr lang="en-US"/>
        </a:p>
      </dgm:t>
    </dgm:pt>
    <dgm:pt modelId="{45E4107B-9DD9-4A20-AE3C-6E6AB68013EA}">
      <dgm:prSet/>
      <dgm:spPr>
        <a:solidFill>
          <a:schemeClr val="tx2"/>
        </a:solidFill>
      </dgm:spPr>
      <dgm:t>
        <a:bodyPr/>
        <a:lstStyle/>
        <a:p>
          <a:r>
            <a:rPr lang="en-US" dirty="0"/>
            <a:t>Quarterly plan updates</a:t>
          </a:r>
        </a:p>
      </dgm:t>
    </dgm:pt>
    <dgm:pt modelId="{DE3805B6-01D1-4835-937F-B1E7FB276363}" type="parTrans" cxnId="{2B419C06-784E-4120-8894-D1A220D31284}">
      <dgm:prSet/>
      <dgm:spPr/>
      <dgm:t>
        <a:bodyPr/>
        <a:lstStyle/>
        <a:p>
          <a:endParaRPr lang="en-US"/>
        </a:p>
      </dgm:t>
    </dgm:pt>
    <dgm:pt modelId="{C7832AB5-1A76-4952-94A4-0D85DF06FD12}" type="sibTrans" cxnId="{2B419C06-784E-4120-8894-D1A220D31284}">
      <dgm:prSet/>
      <dgm:spPr/>
      <dgm:t>
        <a:bodyPr/>
        <a:lstStyle/>
        <a:p>
          <a:endParaRPr lang="en-US"/>
        </a:p>
      </dgm:t>
    </dgm:pt>
    <dgm:pt modelId="{BD5D048C-14B0-44F2-9355-C746B3AE3706}">
      <dgm:prSet/>
      <dgm:spPr>
        <a:solidFill>
          <a:schemeClr val="tx2"/>
        </a:solidFill>
      </dgm:spPr>
      <dgm:t>
        <a:bodyPr/>
        <a:lstStyle/>
        <a:p>
          <a:r>
            <a:rPr lang="en-US" dirty="0"/>
            <a:t>Finance committee review of draft plan</a:t>
          </a:r>
        </a:p>
      </dgm:t>
    </dgm:pt>
    <dgm:pt modelId="{4ADF40F2-B6FB-4A50-A784-33D7CBD07959}" type="parTrans" cxnId="{E4981171-FF88-451D-AF28-513E38AA80CF}">
      <dgm:prSet/>
      <dgm:spPr/>
    </dgm:pt>
    <dgm:pt modelId="{C82DC11B-E35B-4D1F-960D-4B34431F284D}" type="sibTrans" cxnId="{E4981171-FF88-451D-AF28-513E38AA80CF}">
      <dgm:prSet/>
      <dgm:spPr/>
    </dgm:pt>
    <dgm:pt modelId="{FDC5A4F4-8763-41BC-9785-8EAD3DE08085}">
      <dgm:prSet/>
      <dgm:spPr/>
      <dgm:t>
        <a:bodyPr/>
        <a:lstStyle/>
        <a:p>
          <a:r>
            <a:rPr lang="en-US" dirty="0"/>
            <a:t>Community and stakeholder meetings in concert with strategic planning process</a:t>
          </a:r>
        </a:p>
      </dgm:t>
    </dgm:pt>
    <dgm:pt modelId="{6F3ACC4A-18D3-428B-A737-003177617036}" type="parTrans" cxnId="{1443A868-C384-4407-9E25-B66904B5D133}">
      <dgm:prSet/>
      <dgm:spPr/>
      <dgm:t>
        <a:bodyPr/>
        <a:lstStyle/>
        <a:p>
          <a:endParaRPr lang="en-US"/>
        </a:p>
      </dgm:t>
    </dgm:pt>
    <dgm:pt modelId="{F808671E-29E8-463D-859A-A7F7E96FE2E2}" type="sibTrans" cxnId="{1443A868-C384-4407-9E25-B66904B5D133}">
      <dgm:prSet/>
      <dgm:spPr/>
      <dgm:t>
        <a:bodyPr/>
        <a:lstStyle/>
        <a:p>
          <a:endParaRPr lang="en-US"/>
        </a:p>
      </dgm:t>
    </dgm:pt>
    <dgm:pt modelId="{CEA0D7AB-1627-47DC-AB5C-4F3BDEDA39CD}">
      <dgm:prSet/>
      <dgm:spPr/>
      <dgm:t>
        <a:bodyPr/>
        <a:lstStyle/>
        <a:p>
          <a:r>
            <a:rPr lang="en-US" dirty="0"/>
            <a:t>Presentation to and approval by governing body</a:t>
          </a:r>
        </a:p>
      </dgm:t>
    </dgm:pt>
    <dgm:pt modelId="{B7B4FBB5-4A39-4BA9-9392-C5C1F7220B68}" type="parTrans" cxnId="{44E2EE32-2836-4D62-A40E-DAD44C9649F9}">
      <dgm:prSet/>
      <dgm:spPr/>
      <dgm:t>
        <a:bodyPr/>
        <a:lstStyle/>
        <a:p>
          <a:endParaRPr lang="en-US"/>
        </a:p>
      </dgm:t>
    </dgm:pt>
    <dgm:pt modelId="{4F0EC06B-C92E-456F-8995-6A24EF54026B}" type="sibTrans" cxnId="{44E2EE32-2836-4D62-A40E-DAD44C9649F9}">
      <dgm:prSet/>
      <dgm:spPr/>
      <dgm:t>
        <a:bodyPr/>
        <a:lstStyle/>
        <a:p>
          <a:endParaRPr lang="en-US"/>
        </a:p>
      </dgm:t>
    </dgm:pt>
    <dgm:pt modelId="{3F79A49C-AC5F-423C-8077-900D8EE2361A}">
      <dgm:prSet/>
      <dgm:spPr/>
      <dgm:t>
        <a:bodyPr/>
        <a:lstStyle/>
        <a:p>
          <a:r>
            <a:rPr lang="en-US" dirty="0"/>
            <a:t>Finance committee review of plan – in detail</a:t>
          </a:r>
        </a:p>
      </dgm:t>
    </dgm:pt>
    <dgm:pt modelId="{BD37CD28-4546-4419-86A6-BEFB2F9B8EE0}" type="parTrans" cxnId="{6E6F083E-5118-4726-966B-131BA6ABE7C9}">
      <dgm:prSet/>
      <dgm:spPr/>
    </dgm:pt>
    <dgm:pt modelId="{A1BAEFCF-DC33-43F8-A155-A1224BDD6459}" type="sibTrans" cxnId="{6E6F083E-5118-4726-966B-131BA6ABE7C9}">
      <dgm:prSet/>
      <dgm:spPr/>
    </dgm:pt>
    <dgm:pt modelId="{A184B8DB-E6F8-4160-A659-01765C0E3363}">
      <dgm:prSet/>
      <dgm:spPr/>
      <dgm:t>
        <a:bodyPr/>
        <a:lstStyle/>
        <a:p>
          <a:r>
            <a:rPr lang="en-US" dirty="0"/>
            <a:t>Initial governing body review with feedback and revisions</a:t>
          </a:r>
        </a:p>
      </dgm:t>
    </dgm:pt>
    <dgm:pt modelId="{B2B67252-4342-4EB4-A97D-D4C750428CFB}" type="parTrans" cxnId="{CA52C3D4-603A-44D6-A4F4-B49AAD18ABB5}">
      <dgm:prSet/>
      <dgm:spPr/>
    </dgm:pt>
    <dgm:pt modelId="{79FBBA3C-D118-472A-A7EB-775B44C9D0CC}" type="sibTrans" cxnId="{CA52C3D4-603A-44D6-A4F4-B49AAD18ABB5}">
      <dgm:prSet/>
      <dgm:spPr/>
    </dgm:pt>
    <dgm:pt modelId="{31BD5037-896C-4EC4-9167-D1125C20DC84}" type="pres">
      <dgm:prSet presAssocID="{0B17BEE0-66B3-42C1-AC26-455A17A23476}" presName="diagram" presStyleCnt="0">
        <dgm:presLayoutVars>
          <dgm:dir/>
          <dgm:resizeHandles/>
        </dgm:presLayoutVars>
      </dgm:prSet>
      <dgm:spPr/>
    </dgm:pt>
    <dgm:pt modelId="{3844D511-BD7A-42A2-B053-056502755846}" type="pres">
      <dgm:prSet presAssocID="{AE8D7061-BE83-4858-A1F0-5106B1BFB2D5}" presName="firstNode" presStyleLbl="node1" presStyleIdx="0" presStyleCnt="2">
        <dgm:presLayoutVars>
          <dgm:bulletEnabled val="1"/>
        </dgm:presLayoutVars>
      </dgm:prSet>
      <dgm:spPr/>
    </dgm:pt>
    <dgm:pt modelId="{4FB3566A-4242-46BA-A6B6-F605296C99EA}" type="pres">
      <dgm:prSet presAssocID="{FAC0253B-1E1F-4628-9002-81A1D4F22EE5}" presName="sibTrans" presStyleLbl="sibTrans2D1" presStyleIdx="0" presStyleCnt="1"/>
      <dgm:spPr/>
    </dgm:pt>
    <dgm:pt modelId="{6BCF8779-4859-4828-A707-E8E78F8D8E03}" type="pres">
      <dgm:prSet presAssocID="{A09983C7-E42B-4802-BF71-D3AC17770D48}" presName="lastNode" presStyleLbl="node1" presStyleIdx="1" presStyleCnt="2">
        <dgm:presLayoutVars>
          <dgm:bulletEnabled val="1"/>
        </dgm:presLayoutVars>
      </dgm:prSet>
      <dgm:spPr/>
    </dgm:pt>
  </dgm:ptLst>
  <dgm:cxnLst>
    <dgm:cxn modelId="{9609CB03-3C72-4504-B81F-758ED638FE68}" type="presOf" srcId="{3F79A49C-AC5F-423C-8077-900D8EE2361A}" destId="{6BCF8779-4859-4828-A707-E8E78F8D8E03}" srcOrd="0" destOrd="3" presId="urn:microsoft.com/office/officeart/2005/8/layout/bProcess2"/>
    <dgm:cxn modelId="{2B419C06-784E-4120-8894-D1A220D31284}" srcId="{A09983C7-E42B-4802-BF71-D3AC17770D48}" destId="{45E4107B-9DD9-4A20-AE3C-6E6AB68013EA}" srcOrd="0" destOrd="0" parTransId="{DE3805B6-01D1-4835-937F-B1E7FB276363}" sibTransId="{C7832AB5-1A76-4952-94A4-0D85DF06FD12}"/>
    <dgm:cxn modelId="{BDAB4E1B-CFE3-493F-8E29-D4EAB1555CCA}" type="presOf" srcId="{0B17BEE0-66B3-42C1-AC26-455A17A23476}" destId="{31BD5037-896C-4EC4-9167-D1125C20DC84}" srcOrd="0" destOrd="0" presId="urn:microsoft.com/office/officeart/2005/8/layout/bProcess2"/>
    <dgm:cxn modelId="{9DB11326-AE3D-4E32-BE5D-984FC1359E3A}" type="presOf" srcId="{45E4107B-9DD9-4A20-AE3C-6E6AB68013EA}" destId="{6BCF8779-4859-4828-A707-E8E78F8D8E03}" srcOrd="0" destOrd="1" presId="urn:microsoft.com/office/officeart/2005/8/layout/bProcess2"/>
    <dgm:cxn modelId="{1C24472A-A407-48FC-BD93-5A31E7AAD223}" srcId="{AE8D7061-BE83-4858-A1F0-5106B1BFB2D5}" destId="{9BE5FEBC-7CB6-43E1-B2AB-D59B6449CC19}" srcOrd="2" destOrd="0" parTransId="{149F0EBF-5313-46C3-8A6F-744232B54D65}" sibTransId="{D14EB887-97B4-4C49-B702-EFD6E1EA349B}"/>
    <dgm:cxn modelId="{44E2EE32-2836-4D62-A40E-DAD44C9649F9}" srcId="{A09983C7-E42B-4802-BF71-D3AC17770D48}" destId="{CEA0D7AB-1627-47DC-AB5C-4F3BDEDA39CD}" srcOrd="4" destOrd="0" parTransId="{B7B4FBB5-4A39-4BA9-9392-C5C1F7220B68}" sibTransId="{4F0EC06B-C92E-456F-8995-6A24EF54026B}"/>
    <dgm:cxn modelId="{6E6F083E-5118-4726-966B-131BA6ABE7C9}" srcId="{A09983C7-E42B-4802-BF71-D3AC17770D48}" destId="{3F79A49C-AC5F-423C-8077-900D8EE2361A}" srcOrd="2" destOrd="0" parTransId="{BD37CD28-4546-4419-86A6-BEFB2F9B8EE0}" sibTransId="{A1BAEFCF-DC33-43F8-A155-A1224BDD6459}"/>
    <dgm:cxn modelId="{3BBF8266-5B91-4D26-BF0B-AB8D5B91A423}" srcId="{0B17BEE0-66B3-42C1-AC26-455A17A23476}" destId="{AE8D7061-BE83-4858-A1F0-5106B1BFB2D5}" srcOrd="0" destOrd="0" parTransId="{89A2C920-0D18-4650-A88B-4E5D2142C8E6}" sibTransId="{FAC0253B-1E1F-4628-9002-81A1D4F22EE5}"/>
    <dgm:cxn modelId="{1443A868-C384-4407-9E25-B66904B5D133}" srcId="{A09983C7-E42B-4802-BF71-D3AC17770D48}" destId="{FDC5A4F4-8763-41BC-9785-8EAD3DE08085}" srcOrd="1" destOrd="0" parTransId="{6F3ACC4A-18D3-428B-A737-003177617036}" sibTransId="{F808671E-29E8-463D-859A-A7F7E96FE2E2}"/>
    <dgm:cxn modelId="{5FFDA96B-F312-4E41-A8EE-FDEC7D779E93}" type="presOf" srcId="{9BE5FEBC-7CB6-43E1-B2AB-D59B6449CC19}" destId="{3844D511-BD7A-42A2-B053-056502755846}" srcOrd="0" destOrd="3" presId="urn:microsoft.com/office/officeart/2005/8/layout/bProcess2"/>
    <dgm:cxn modelId="{E4981171-FF88-451D-AF28-513E38AA80CF}" srcId="{AE8D7061-BE83-4858-A1F0-5106B1BFB2D5}" destId="{BD5D048C-14B0-44F2-9355-C746B3AE3706}" srcOrd="1" destOrd="0" parTransId="{4ADF40F2-B6FB-4A50-A784-33D7CBD07959}" sibTransId="{C82DC11B-E35B-4D1F-960D-4B34431F284D}"/>
    <dgm:cxn modelId="{0E6AE451-6390-4690-A573-1A41DB18062D}" srcId="{AE8D7061-BE83-4858-A1F0-5106B1BFB2D5}" destId="{1BBD25D9-69CC-409F-BACA-184199108D8A}" srcOrd="0" destOrd="0" parTransId="{DA1410D1-F029-44CF-915B-9ED2E9EE468D}" sibTransId="{81E1C440-EE09-4230-915A-C645F4526134}"/>
    <dgm:cxn modelId="{BDC4607E-263A-4356-A347-3851C10F574A}" type="presOf" srcId="{FAC0253B-1E1F-4628-9002-81A1D4F22EE5}" destId="{4FB3566A-4242-46BA-A6B6-F605296C99EA}" srcOrd="0" destOrd="0" presId="urn:microsoft.com/office/officeart/2005/8/layout/bProcess2"/>
    <dgm:cxn modelId="{ACA34490-B6F4-49E4-AD4C-C19D44AC7D7E}" type="presOf" srcId="{CEA0D7AB-1627-47DC-AB5C-4F3BDEDA39CD}" destId="{6BCF8779-4859-4828-A707-E8E78F8D8E03}" srcOrd="0" destOrd="5" presId="urn:microsoft.com/office/officeart/2005/8/layout/bProcess2"/>
    <dgm:cxn modelId="{52033CA3-BD10-422B-9A12-F26EFAF7CF0E}" srcId="{0B17BEE0-66B3-42C1-AC26-455A17A23476}" destId="{A09983C7-E42B-4802-BF71-D3AC17770D48}" srcOrd="1" destOrd="0" parTransId="{986EFEE1-C498-4EDC-A452-F8D367753D4C}" sibTransId="{829F07C9-7923-412C-ACDC-D85A753E4894}"/>
    <dgm:cxn modelId="{059A77AA-E3D0-494D-A52A-F8463F44C64A}" type="presOf" srcId="{1BBD25D9-69CC-409F-BACA-184199108D8A}" destId="{3844D511-BD7A-42A2-B053-056502755846}" srcOrd="0" destOrd="1" presId="urn:microsoft.com/office/officeart/2005/8/layout/bProcess2"/>
    <dgm:cxn modelId="{3E8B09B6-465D-475C-8D76-6C0AE6B044CC}" type="presOf" srcId="{AE8D7061-BE83-4858-A1F0-5106B1BFB2D5}" destId="{3844D511-BD7A-42A2-B053-056502755846}" srcOrd="0" destOrd="0" presId="urn:microsoft.com/office/officeart/2005/8/layout/bProcess2"/>
    <dgm:cxn modelId="{B4CF16CC-E1E3-463E-B1DA-43711D386A57}" type="presOf" srcId="{A09983C7-E42B-4802-BF71-D3AC17770D48}" destId="{6BCF8779-4859-4828-A707-E8E78F8D8E03}" srcOrd="0" destOrd="0" presId="urn:microsoft.com/office/officeart/2005/8/layout/bProcess2"/>
    <dgm:cxn modelId="{072B7CD0-571E-450C-B663-30DFF546179E}" type="presOf" srcId="{BD5D048C-14B0-44F2-9355-C746B3AE3706}" destId="{3844D511-BD7A-42A2-B053-056502755846}" srcOrd="0" destOrd="2" presId="urn:microsoft.com/office/officeart/2005/8/layout/bProcess2"/>
    <dgm:cxn modelId="{CA52C3D4-603A-44D6-A4F4-B49AAD18ABB5}" srcId="{A09983C7-E42B-4802-BF71-D3AC17770D48}" destId="{A184B8DB-E6F8-4160-A659-01765C0E3363}" srcOrd="3" destOrd="0" parTransId="{B2B67252-4342-4EB4-A97D-D4C750428CFB}" sibTransId="{79FBBA3C-D118-472A-A7EB-775B44C9D0CC}"/>
    <dgm:cxn modelId="{562424D8-E62B-47C5-9915-D1B69A85460D}" type="presOf" srcId="{FDC5A4F4-8763-41BC-9785-8EAD3DE08085}" destId="{6BCF8779-4859-4828-A707-E8E78F8D8E03}" srcOrd="0" destOrd="2" presId="urn:microsoft.com/office/officeart/2005/8/layout/bProcess2"/>
    <dgm:cxn modelId="{1506A8FA-5C84-46E6-A05C-5D2D44794DE3}" type="presOf" srcId="{A184B8DB-E6F8-4160-A659-01765C0E3363}" destId="{6BCF8779-4859-4828-A707-E8E78F8D8E03}" srcOrd="0" destOrd="4" presId="urn:microsoft.com/office/officeart/2005/8/layout/bProcess2"/>
    <dgm:cxn modelId="{0EE53890-1F56-4DD6-8220-1705E0D96C63}" type="presParOf" srcId="{31BD5037-896C-4EC4-9167-D1125C20DC84}" destId="{3844D511-BD7A-42A2-B053-056502755846}" srcOrd="0" destOrd="0" presId="urn:microsoft.com/office/officeart/2005/8/layout/bProcess2"/>
    <dgm:cxn modelId="{47C4D032-C5B4-424F-8C4B-2C6C5C104A9B}" type="presParOf" srcId="{31BD5037-896C-4EC4-9167-D1125C20DC84}" destId="{4FB3566A-4242-46BA-A6B6-F605296C99EA}" srcOrd="1" destOrd="0" presId="urn:microsoft.com/office/officeart/2005/8/layout/bProcess2"/>
    <dgm:cxn modelId="{675E8B5F-1EE2-4EA1-9131-38CE115E2137}" type="presParOf" srcId="{31BD5037-896C-4EC4-9167-D1125C20DC84}" destId="{6BCF8779-4859-4828-A707-E8E78F8D8E03}" srcOrd="2" destOrd="0" presId="urn:microsoft.com/office/officeart/2005/8/layout/b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D3F862-EDC3-48AE-99C5-61857EBCDE07}">
      <dsp:nvSpPr>
        <dsp:cNvPr id="0" name=""/>
        <dsp:cNvSpPr/>
      </dsp:nvSpPr>
      <dsp:spPr>
        <a:xfrm>
          <a:off x="2377950" y="10128"/>
          <a:ext cx="1406812" cy="1406812"/>
        </a:xfrm>
        <a:prstGeom prst="round2DiagRect">
          <a:avLst>
            <a:gd name="adj1" fmla="val 29727"/>
            <a:gd name="adj2" fmla="val 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3C0B486-82E4-4497-B0A1-C0B5F06D20BB}">
      <dsp:nvSpPr>
        <dsp:cNvPr id="0" name=""/>
        <dsp:cNvSpPr/>
      </dsp:nvSpPr>
      <dsp:spPr>
        <a:xfrm>
          <a:off x="2677762" y="309941"/>
          <a:ext cx="807187" cy="8071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3903D6-2AB4-445F-A521-98F7D0DE97F0}">
      <dsp:nvSpPr>
        <dsp:cNvPr id="0" name=""/>
        <dsp:cNvSpPr/>
      </dsp:nvSpPr>
      <dsp:spPr>
        <a:xfrm>
          <a:off x="1928231" y="1855129"/>
          <a:ext cx="23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755650">
            <a:lnSpc>
              <a:spcPct val="100000"/>
            </a:lnSpc>
            <a:spcBef>
              <a:spcPct val="0"/>
            </a:spcBef>
            <a:spcAft>
              <a:spcPct val="35000"/>
            </a:spcAft>
            <a:buNone/>
            <a:defRPr cap="all"/>
          </a:pPr>
          <a:r>
            <a:rPr lang="en-US" sz="1700" kern="1200" baseline="0" dirty="0"/>
            <a:t>Financial Management in Local Government</a:t>
          </a:r>
          <a:endParaRPr lang="en-US" sz="1700" kern="1200" dirty="0"/>
        </a:p>
      </dsp:txBody>
      <dsp:txXfrm>
        <a:off x="1928231" y="1855129"/>
        <a:ext cx="2306250" cy="720000"/>
      </dsp:txXfrm>
    </dsp:sp>
    <dsp:sp modelId="{8E50F7BB-8DFB-4569-A9A0-1A1173F6CD5D}">
      <dsp:nvSpPr>
        <dsp:cNvPr id="0" name=""/>
        <dsp:cNvSpPr/>
      </dsp:nvSpPr>
      <dsp:spPr>
        <a:xfrm>
          <a:off x="5087793" y="10128"/>
          <a:ext cx="1406812" cy="1406812"/>
        </a:xfrm>
        <a:prstGeom prst="round2DiagRect">
          <a:avLst>
            <a:gd name="adj1" fmla="val 29727"/>
            <a:gd name="adj2" fmla="val 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A44096-C9EB-47C2-B699-EAD98F2D7E35}">
      <dsp:nvSpPr>
        <dsp:cNvPr id="0" name=""/>
        <dsp:cNvSpPr/>
      </dsp:nvSpPr>
      <dsp:spPr>
        <a:xfrm>
          <a:off x="5387606" y="309941"/>
          <a:ext cx="807187" cy="8071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B5A1E90-7439-4C23-B7E4-D07DF4A29B67}">
      <dsp:nvSpPr>
        <dsp:cNvPr id="0" name=""/>
        <dsp:cNvSpPr/>
      </dsp:nvSpPr>
      <dsp:spPr>
        <a:xfrm>
          <a:off x="4638075" y="1855129"/>
          <a:ext cx="23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755650">
            <a:lnSpc>
              <a:spcPct val="100000"/>
            </a:lnSpc>
            <a:spcBef>
              <a:spcPct val="0"/>
            </a:spcBef>
            <a:spcAft>
              <a:spcPct val="35000"/>
            </a:spcAft>
            <a:buNone/>
            <a:defRPr cap="all"/>
          </a:pPr>
          <a:r>
            <a:rPr lang="en-US" sz="1700" kern="1200" baseline="0" dirty="0"/>
            <a:t>Long-Term Financial Planning Basics</a:t>
          </a:r>
          <a:endParaRPr lang="en-US" sz="1700" kern="1200" dirty="0"/>
        </a:p>
      </dsp:txBody>
      <dsp:txXfrm>
        <a:off x="4638075" y="1855129"/>
        <a:ext cx="2306250" cy="720000"/>
      </dsp:txXfrm>
    </dsp:sp>
    <dsp:sp modelId="{D9221EF6-6DC7-4A66-BAAC-5BE9B5D60BA1}">
      <dsp:nvSpPr>
        <dsp:cNvPr id="0" name=""/>
        <dsp:cNvSpPr/>
      </dsp:nvSpPr>
      <dsp:spPr>
        <a:xfrm>
          <a:off x="7797637" y="10128"/>
          <a:ext cx="1406812" cy="1406812"/>
        </a:xfrm>
        <a:prstGeom prst="round2DiagRect">
          <a:avLst>
            <a:gd name="adj1" fmla="val 29727"/>
            <a:gd name="adj2" fmla="val 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A94926-D07D-471E-B0EE-E740757C7920}">
      <dsp:nvSpPr>
        <dsp:cNvPr id="0" name=""/>
        <dsp:cNvSpPr/>
      </dsp:nvSpPr>
      <dsp:spPr>
        <a:xfrm>
          <a:off x="8097450" y="309941"/>
          <a:ext cx="807187" cy="8071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D2406D2-5560-4FCB-B915-AC70614084F7}">
      <dsp:nvSpPr>
        <dsp:cNvPr id="0" name=""/>
        <dsp:cNvSpPr/>
      </dsp:nvSpPr>
      <dsp:spPr>
        <a:xfrm>
          <a:off x="7347918" y="1855129"/>
          <a:ext cx="23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755650">
            <a:lnSpc>
              <a:spcPct val="100000"/>
            </a:lnSpc>
            <a:spcBef>
              <a:spcPct val="0"/>
            </a:spcBef>
            <a:spcAft>
              <a:spcPct val="35000"/>
            </a:spcAft>
            <a:buNone/>
            <a:defRPr cap="all"/>
          </a:pPr>
          <a:r>
            <a:rPr lang="en-US" sz="1700" kern="1200" dirty="0"/>
            <a:t>Key Components of a Long-Term Financial Plan</a:t>
          </a:r>
        </a:p>
      </dsp:txBody>
      <dsp:txXfrm>
        <a:off x="7347918" y="1855129"/>
        <a:ext cx="230625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D3F862-EDC3-48AE-99C5-61857EBCDE07}">
      <dsp:nvSpPr>
        <dsp:cNvPr id="0" name=""/>
        <dsp:cNvSpPr/>
      </dsp:nvSpPr>
      <dsp:spPr>
        <a:xfrm>
          <a:off x="2377950" y="10128"/>
          <a:ext cx="1406812" cy="1406812"/>
        </a:xfrm>
        <a:prstGeom prst="round2DiagRect">
          <a:avLst>
            <a:gd name="adj1" fmla="val 29727"/>
            <a:gd name="adj2" fmla="val 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3C0B486-82E4-4497-B0A1-C0B5F06D20BB}">
      <dsp:nvSpPr>
        <dsp:cNvPr id="0" name=""/>
        <dsp:cNvSpPr/>
      </dsp:nvSpPr>
      <dsp:spPr>
        <a:xfrm>
          <a:off x="2677762" y="309941"/>
          <a:ext cx="807187" cy="807187"/>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3903D6-2AB4-445F-A521-98F7D0DE97F0}">
      <dsp:nvSpPr>
        <dsp:cNvPr id="0" name=""/>
        <dsp:cNvSpPr/>
      </dsp:nvSpPr>
      <dsp:spPr>
        <a:xfrm>
          <a:off x="1928231" y="1855129"/>
          <a:ext cx="23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44550">
            <a:lnSpc>
              <a:spcPct val="100000"/>
            </a:lnSpc>
            <a:spcBef>
              <a:spcPct val="0"/>
            </a:spcBef>
            <a:spcAft>
              <a:spcPct val="35000"/>
            </a:spcAft>
            <a:buNone/>
            <a:defRPr cap="all"/>
          </a:pPr>
          <a:r>
            <a:rPr lang="en-US" sz="1900" kern="1200" baseline="0" dirty="0"/>
            <a:t>Pitfalls in Financial Forecasting</a:t>
          </a:r>
          <a:endParaRPr lang="en-US" sz="1900" kern="1200" dirty="0"/>
        </a:p>
      </dsp:txBody>
      <dsp:txXfrm>
        <a:off x="1928231" y="1855129"/>
        <a:ext cx="2306250" cy="720000"/>
      </dsp:txXfrm>
    </dsp:sp>
    <dsp:sp modelId="{8E50F7BB-8DFB-4569-A9A0-1A1173F6CD5D}">
      <dsp:nvSpPr>
        <dsp:cNvPr id="0" name=""/>
        <dsp:cNvSpPr/>
      </dsp:nvSpPr>
      <dsp:spPr>
        <a:xfrm>
          <a:off x="5087793" y="10128"/>
          <a:ext cx="1406812" cy="1406812"/>
        </a:xfrm>
        <a:prstGeom prst="round2DiagRect">
          <a:avLst>
            <a:gd name="adj1" fmla="val 29727"/>
            <a:gd name="adj2" fmla="val 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A44096-C9EB-47C2-B699-EAD98F2D7E35}">
      <dsp:nvSpPr>
        <dsp:cNvPr id="0" name=""/>
        <dsp:cNvSpPr/>
      </dsp:nvSpPr>
      <dsp:spPr>
        <a:xfrm>
          <a:off x="5387606" y="309941"/>
          <a:ext cx="807187" cy="807187"/>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B5A1E90-7439-4C23-B7E4-D07DF4A29B67}">
      <dsp:nvSpPr>
        <dsp:cNvPr id="0" name=""/>
        <dsp:cNvSpPr/>
      </dsp:nvSpPr>
      <dsp:spPr>
        <a:xfrm>
          <a:off x="4638075" y="1855129"/>
          <a:ext cx="23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44550">
            <a:lnSpc>
              <a:spcPct val="100000"/>
            </a:lnSpc>
            <a:spcBef>
              <a:spcPct val="0"/>
            </a:spcBef>
            <a:spcAft>
              <a:spcPct val="35000"/>
            </a:spcAft>
            <a:buNone/>
            <a:defRPr cap="all"/>
          </a:pPr>
          <a:r>
            <a:rPr lang="en-US" sz="1900" kern="1200" baseline="0" dirty="0"/>
            <a:t>Presenting the Long-Term Plan</a:t>
          </a:r>
          <a:endParaRPr lang="en-US" sz="1900" kern="1200" dirty="0"/>
        </a:p>
      </dsp:txBody>
      <dsp:txXfrm>
        <a:off x="4638075" y="1855129"/>
        <a:ext cx="2306250" cy="720000"/>
      </dsp:txXfrm>
    </dsp:sp>
    <dsp:sp modelId="{D9221EF6-6DC7-4A66-BAAC-5BE9B5D60BA1}">
      <dsp:nvSpPr>
        <dsp:cNvPr id="0" name=""/>
        <dsp:cNvSpPr/>
      </dsp:nvSpPr>
      <dsp:spPr>
        <a:xfrm>
          <a:off x="7797637" y="10128"/>
          <a:ext cx="1406812" cy="1406812"/>
        </a:xfrm>
        <a:prstGeom prst="round2DiagRect">
          <a:avLst>
            <a:gd name="adj1" fmla="val 29727"/>
            <a:gd name="adj2" fmla="val 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A94926-D07D-471E-B0EE-E740757C7920}">
      <dsp:nvSpPr>
        <dsp:cNvPr id="0" name=""/>
        <dsp:cNvSpPr/>
      </dsp:nvSpPr>
      <dsp:spPr>
        <a:xfrm>
          <a:off x="8097450" y="309941"/>
          <a:ext cx="807187" cy="8071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D2406D2-5560-4FCB-B915-AC70614084F7}">
      <dsp:nvSpPr>
        <dsp:cNvPr id="0" name=""/>
        <dsp:cNvSpPr/>
      </dsp:nvSpPr>
      <dsp:spPr>
        <a:xfrm>
          <a:off x="7347918" y="1855129"/>
          <a:ext cx="23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44550">
            <a:lnSpc>
              <a:spcPct val="100000"/>
            </a:lnSpc>
            <a:spcBef>
              <a:spcPct val="0"/>
            </a:spcBef>
            <a:spcAft>
              <a:spcPct val="35000"/>
            </a:spcAft>
            <a:buNone/>
            <a:defRPr cap="all"/>
          </a:pPr>
          <a:r>
            <a:rPr lang="en-US" sz="1900" kern="1200" baseline="0" dirty="0"/>
            <a:t>Helpful Resources</a:t>
          </a:r>
          <a:endParaRPr lang="en-US" sz="1900" kern="1200" dirty="0"/>
        </a:p>
      </dsp:txBody>
      <dsp:txXfrm>
        <a:off x="7347918" y="1855129"/>
        <a:ext cx="2306250"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8D47C6-3B7E-4A02-AA14-594F3679DAE2}">
      <dsp:nvSpPr>
        <dsp:cNvPr id="0" name=""/>
        <dsp:cNvSpPr/>
      </dsp:nvSpPr>
      <dsp:spPr>
        <a:xfrm>
          <a:off x="3451369" y="310498"/>
          <a:ext cx="4528098" cy="4528098"/>
        </a:xfrm>
        <a:prstGeom prst="pie">
          <a:avLst>
            <a:gd name="adj1" fmla="val 16200000"/>
            <a:gd name="adj2" fmla="val 2052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2"/>
              </a:solidFill>
              <a:latin typeface="Futura XBlk BT"/>
            </a:rPr>
            <a:t>Long-Term Financial Planning</a:t>
          </a:r>
        </a:p>
      </dsp:txBody>
      <dsp:txXfrm>
        <a:off x="5813527" y="1071649"/>
        <a:ext cx="1455460" cy="970306"/>
      </dsp:txXfrm>
    </dsp:sp>
    <dsp:sp modelId="{E6C31725-0684-488E-8E3C-3E43CD156116}">
      <dsp:nvSpPr>
        <dsp:cNvPr id="0" name=""/>
        <dsp:cNvSpPr/>
      </dsp:nvSpPr>
      <dsp:spPr>
        <a:xfrm>
          <a:off x="3356942" y="507545"/>
          <a:ext cx="4794576" cy="4375501"/>
        </a:xfrm>
        <a:prstGeom prst="pie">
          <a:avLst>
            <a:gd name="adj1" fmla="val 20520000"/>
            <a:gd name="adj2" fmla="val 324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0" kern="1200" dirty="0">
              <a:solidFill>
                <a:schemeClr val="bg2"/>
              </a:solidFill>
              <a:latin typeface="Futura XBlk BT"/>
            </a:rPr>
            <a:t>Budget Development &amp; Approval</a:t>
          </a:r>
        </a:p>
      </dsp:txBody>
      <dsp:txXfrm>
        <a:off x="6444877" y="2506733"/>
        <a:ext cx="1426957" cy="1041786"/>
      </dsp:txXfrm>
    </dsp:sp>
    <dsp:sp modelId="{11FC001A-C96A-4647-959F-972E7BBFC49B}">
      <dsp:nvSpPr>
        <dsp:cNvPr id="0" name=""/>
        <dsp:cNvSpPr/>
      </dsp:nvSpPr>
      <dsp:spPr>
        <a:xfrm>
          <a:off x="3387760" y="505637"/>
          <a:ext cx="4528098" cy="4528098"/>
        </a:xfrm>
        <a:prstGeom prst="pie">
          <a:avLst>
            <a:gd name="adj1" fmla="val 3240000"/>
            <a:gd name="adj2" fmla="val 756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0" kern="1200" dirty="0">
              <a:solidFill>
                <a:schemeClr val="bg2"/>
              </a:solidFill>
              <a:latin typeface="Futura XBlk BT"/>
            </a:rPr>
            <a:t>Budget Reporting and Monitoring </a:t>
          </a:r>
        </a:p>
      </dsp:txBody>
      <dsp:txXfrm>
        <a:off x="5004938" y="3686087"/>
        <a:ext cx="1293742" cy="1185930"/>
      </dsp:txXfrm>
    </dsp:sp>
    <dsp:sp modelId="{708F8954-4D5C-4C5C-95E0-2DDD5A3CD0EB}">
      <dsp:nvSpPr>
        <dsp:cNvPr id="0" name=""/>
        <dsp:cNvSpPr/>
      </dsp:nvSpPr>
      <dsp:spPr>
        <a:xfrm>
          <a:off x="3285339" y="259179"/>
          <a:ext cx="4528098" cy="4872233"/>
        </a:xfrm>
        <a:prstGeom prst="pie">
          <a:avLst>
            <a:gd name="adj1" fmla="val 7560000"/>
            <a:gd name="adj2" fmla="val 1188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0" kern="1200" dirty="0">
              <a:solidFill>
                <a:schemeClr val="bg2"/>
              </a:solidFill>
              <a:latin typeface="Futura XBlk BT"/>
            </a:rPr>
            <a:t>Year-End Financial Reporting / Audit</a:t>
          </a:r>
        </a:p>
      </dsp:txBody>
      <dsp:txXfrm>
        <a:off x="3549478" y="2485326"/>
        <a:ext cx="1347648" cy="1160055"/>
      </dsp:txXfrm>
    </dsp:sp>
    <dsp:sp modelId="{53630163-CD81-439D-B49E-F7F847C9BB13}">
      <dsp:nvSpPr>
        <dsp:cNvPr id="0" name=""/>
        <dsp:cNvSpPr/>
      </dsp:nvSpPr>
      <dsp:spPr>
        <a:xfrm>
          <a:off x="3357025" y="312513"/>
          <a:ext cx="4462350" cy="4524068"/>
        </a:xfrm>
        <a:prstGeom prst="pie">
          <a:avLst>
            <a:gd name="adj1" fmla="val 11880000"/>
            <a:gd name="adj2" fmla="val 1620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0" kern="1200" dirty="0">
              <a:solidFill>
                <a:schemeClr val="bg2"/>
              </a:solidFill>
              <a:latin typeface="Futura XBlk BT"/>
            </a:rPr>
            <a:t>Agency / Public Goals &amp; Priorities</a:t>
          </a:r>
        </a:p>
      </dsp:txBody>
      <dsp:txXfrm>
        <a:off x="4057189" y="1072987"/>
        <a:ext cx="1434326" cy="969443"/>
      </dsp:txXfrm>
    </dsp:sp>
    <dsp:sp modelId="{4F48D4DD-6309-4129-AADC-0C65E800E505}">
      <dsp:nvSpPr>
        <dsp:cNvPr id="0" name=""/>
        <dsp:cNvSpPr/>
      </dsp:nvSpPr>
      <dsp:spPr>
        <a:xfrm>
          <a:off x="3170845" y="30187"/>
          <a:ext cx="5088719" cy="5088719"/>
        </a:xfrm>
        <a:prstGeom prst="circularArrow">
          <a:avLst>
            <a:gd name="adj1" fmla="val 5085"/>
            <a:gd name="adj2" fmla="val 327528"/>
            <a:gd name="adj3" fmla="val 20192361"/>
            <a:gd name="adj4" fmla="val 16200324"/>
            <a:gd name="adj5" fmla="val 5932"/>
          </a:avLst>
        </a:prstGeom>
        <a:solidFill>
          <a:schemeClr val="dk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EE92DA53-F521-4BCB-AC45-0F3A42D38697}">
      <dsp:nvSpPr>
        <dsp:cNvPr id="0" name=""/>
        <dsp:cNvSpPr/>
      </dsp:nvSpPr>
      <dsp:spPr>
        <a:xfrm>
          <a:off x="3123113" y="151483"/>
          <a:ext cx="5260616" cy="5088719"/>
        </a:xfrm>
        <a:prstGeom prst="circularArrow">
          <a:avLst>
            <a:gd name="adj1" fmla="val 5085"/>
            <a:gd name="adj2" fmla="val 327528"/>
            <a:gd name="adj3" fmla="val 2912753"/>
            <a:gd name="adj4" fmla="val 20519953"/>
            <a:gd name="adj5" fmla="val 5932"/>
          </a:avLst>
        </a:prstGeom>
        <a:solidFill>
          <a:schemeClr val="dk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97A38BA9-3DE4-44CD-AE8D-6C38B45D7175}">
      <dsp:nvSpPr>
        <dsp:cNvPr id="0" name=""/>
        <dsp:cNvSpPr/>
      </dsp:nvSpPr>
      <dsp:spPr>
        <a:xfrm>
          <a:off x="3107449" y="225514"/>
          <a:ext cx="5088719" cy="5088719"/>
        </a:xfrm>
        <a:prstGeom prst="circularArrow">
          <a:avLst>
            <a:gd name="adj1" fmla="val 5085"/>
            <a:gd name="adj2" fmla="val 327528"/>
            <a:gd name="adj3" fmla="val 7232777"/>
            <a:gd name="adj4" fmla="val 3239695"/>
            <a:gd name="adj5" fmla="val 5932"/>
          </a:avLst>
        </a:prstGeom>
        <a:solidFill>
          <a:schemeClr val="dk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8953981E-419E-44B8-AD0B-650914F78989}">
      <dsp:nvSpPr>
        <dsp:cNvPr id="0" name=""/>
        <dsp:cNvSpPr/>
      </dsp:nvSpPr>
      <dsp:spPr>
        <a:xfrm>
          <a:off x="3004715" y="149424"/>
          <a:ext cx="5088719" cy="5088719"/>
        </a:xfrm>
        <a:prstGeom prst="circularArrow">
          <a:avLst>
            <a:gd name="adj1" fmla="val 5085"/>
            <a:gd name="adj2" fmla="val 327528"/>
            <a:gd name="adj3" fmla="val 11552519"/>
            <a:gd name="adj4" fmla="val 7559718"/>
            <a:gd name="adj5" fmla="val 5932"/>
          </a:avLst>
        </a:prstGeom>
        <a:solidFill>
          <a:schemeClr val="dk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1E6C679C-0F4C-4B45-A736-6120DC9F63EA}">
      <dsp:nvSpPr>
        <dsp:cNvPr id="0" name=""/>
        <dsp:cNvSpPr/>
      </dsp:nvSpPr>
      <dsp:spPr>
        <a:xfrm>
          <a:off x="3044311" y="30203"/>
          <a:ext cx="5088719" cy="5088719"/>
        </a:xfrm>
        <a:prstGeom prst="circularArrow">
          <a:avLst>
            <a:gd name="adj1" fmla="val 5085"/>
            <a:gd name="adj2" fmla="val 327528"/>
            <a:gd name="adj3" fmla="val 15872148"/>
            <a:gd name="adj4" fmla="val 11880111"/>
            <a:gd name="adj5" fmla="val 5932"/>
          </a:avLst>
        </a:prstGeom>
        <a:solidFill>
          <a:schemeClr val="dk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D9D008-3F6C-487F-8B1D-2935AF3B53DF}">
      <dsp:nvSpPr>
        <dsp:cNvPr id="0" name=""/>
        <dsp:cNvSpPr/>
      </dsp:nvSpPr>
      <dsp:spPr>
        <a:xfrm>
          <a:off x="0" y="39277"/>
          <a:ext cx="2457449" cy="1474470"/>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glow rad="254000">
            <a:schemeClr val="bg2"/>
          </a:glo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baseline="0" dirty="0">
              <a:solidFill>
                <a:schemeClr val="bg2"/>
              </a:solidFill>
            </a:rPr>
            <a:t>Strategic planning and performance measurement information</a:t>
          </a:r>
          <a:endParaRPr lang="en-US" sz="2400" kern="1200" dirty="0">
            <a:solidFill>
              <a:schemeClr val="bg2"/>
            </a:solidFill>
          </a:endParaRPr>
        </a:p>
      </dsp:txBody>
      <dsp:txXfrm>
        <a:off x="0" y="39277"/>
        <a:ext cx="2457449" cy="1474470"/>
      </dsp:txXfrm>
    </dsp:sp>
    <dsp:sp modelId="{65161535-A105-42D4-BA07-A010FCAD224A}">
      <dsp:nvSpPr>
        <dsp:cNvPr id="0" name=""/>
        <dsp:cNvSpPr/>
      </dsp:nvSpPr>
      <dsp:spPr>
        <a:xfrm>
          <a:off x="2703194" y="39277"/>
          <a:ext cx="2457449" cy="1474470"/>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baseline="0" dirty="0">
              <a:solidFill>
                <a:schemeClr val="bg2"/>
              </a:solidFill>
            </a:rPr>
            <a:t>Organizational structure and policy information</a:t>
          </a:r>
          <a:endParaRPr lang="en-US" sz="2400" kern="1200" dirty="0">
            <a:solidFill>
              <a:schemeClr val="bg2"/>
            </a:solidFill>
          </a:endParaRPr>
        </a:p>
      </dsp:txBody>
      <dsp:txXfrm>
        <a:off x="2703194" y="39277"/>
        <a:ext cx="2457449" cy="1474470"/>
      </dsp:txXfrm>
    </dsp:sp>
    <dsp:sp modelId="{546392B8-C130-4368-80A3-7DCB791801FA}">
      <dsp:nvSpPr>
        <dsp:cNvPr id="0" name=""/>
        <dsp:cNvSpPr/>
      </dsp:nvSpPr>
      <dsp:spPr>
        <a:xfrm>
          <a:off x="5406390" y="39277"/>
          <a:ext cx="2457449" cy="1474470"/>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baseline="0" dirty="0">
              <a:solidFill>
                <a:schemeClr val="bg2"/>
              </a:solidFill>
            </a:rPr>
            <a:t>Overview and summary budget information</a:t>
          </a:r>
          <a:endParaRPr lang="en-US" sz="2400" kern="1200" dirty="0">
            <a:solidFill>
              <a:schemeClr val="bg2"/>
            </a:solidFill>
          </a:endParaRPr>
        </a:p>
      </dsp:txBody>
      <dsp:txXfrm>
        <a:off x="5406390" y="39277"/>
        <a:ext cx="2457449" cy="1474470"/>
      </dsp:txXfrm>
    </dsp:sp>
    <dsp:sp modelId="{B75D5A85-A5C9-4B84-B335-C5E157C87473}">
      <dsp:nvSpPr>
        <dsp:cNvPr id="0" name=""/>
        <dsp:cNvSpPr/>
      </dsp:nvSpPr>
      <dsp:spPr>
        <a:xfrm>
          <a:off x="0" y="1759492"/>
          <a:ext cx="2457449" cy="1474470"/>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baseline="0" dirty="0">
              <a:solidFill>
                <a:schemeClr val="bg2"/>
              </a:solidFill>
            </a:rPr>
            <a:t>Fund-level and department-level budget information</a:t>
          </a:r>
          <a:endParaRPr lang="en-US" sz="2400" kern="1200" dirty="0">
            <a:solidFill>
              <a:schemeClr val="bg2"/>
            </a:solidFill>
          </a:endParaRPr>
        </a:p>
      </dsp:txBody>
      <dsp:txXfrm>
        <a:off x="0" y="1759492"/>
        <a:ext cx="2457449" cy="1474470"/>
      </dsp:txXfrm>
    </dsp:sp>
    <dsp:sp modelId="{E66C64FE-B04E-4FCE-8BE6-DA620F045DD6}">
      <dsp:nvSpPr>
        <dsp:cNvPr id="0" name=""/>
        <dsp:cNvSpPr/>
      </dsp:nvSpPr>
      <dsp:spPr>
        <a:xfrm>
          <a:off x="2703195" y="1759492"/>
          <a:ext cx="2457449" cy="1474470"/>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glow rad="254000">
            <a:schemeClr val="bg2"/>
          </a:glo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baseline="0" dirty="0">
              <a:solidFill>
                <a:schemeClr val="bg2"/>
              </a:solidFill>
            </a:rPr>
            <a:t>Long-term financial planning information</a:t>
          </a:r>
          <a:endParaRPr lang="en-US" sz="2400" kern="1200" dirty="0">
            <a:solidFill>
              <a:schemeClr val="bg2"/>
            </a:solidFill>
          </a:endParaRPr>
        </a:p>
      </dsp:txBody>
      <dsp:txXfrm>
        <a:off x="2703195" y="1759492"/>
        <a:ext cx="2457449" cy="1474470"/>
      </dsp:txXfrm>
    </dsp:sp>
    <dsp:sp modelId="{F2255929-7605-4945-BDA1-9E390054A405}">
      <dsp:nvSpPr>
        <dsp:cNvPr id="0" name=""/>
        <dsp:cNvSpPr/>
      </dsp:nvSpPr>
      <dsp:spPr>
        <a:xfrm>
          <a:off x="5406390" y="1759492"/>
          <a:ext cx="2457449" cy="1474470"/>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baseline="0" dirty="0">
              <a:solidFill>
                <a:schemeClr val="bg2"/>
              </a:solidFill>
            </a:rPr>
            <a:t>Capital improvement program information</a:t>
          </a:r>
          <a:endParaRPr lang="en-US" sz="2400" kern="1200" dirty="0">
            <a:solidFill>
              <a:schemeClr val="bg2"/>
            </a:solidFill>
          </a:endParaRPr>
        </a:p>
      </dsp:txBody>
      <dsp:txXfrm>
        <a:off x="5406390" y="1759492"/>
        <a:ext cx="2457449" cy="1474470"/>
      </dsp:txXfrm>
    </dsp:sp>
    <dsp:sp modelId="{4F3824DE-1CB6-46C1-BA9E-8BF966A7C5DA}">
      <dsp:nvSpPr>
        <dsp:cNvPr id="0" name=""/>
        <dsp:cNvSpPr/>
      </dsp:nvSpPr>
      <dsp:spPr>
        <a:xfrm>
          <a:off x="0" y="3479707"/>
          <a:ext cx="2457449" cy="1474470"/>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baseline="0" dirty="0">
              <a:solidFill>
                <a:schemeClr val="bg2"/>
              </a:solidFill>
            </a:rPr>
            <a:t>Outstanding debt Information</a:t>
          </a:r>
          <a:endParaRPr lang="en-US" sz="2400" kern="1200" dirty="0">
            <a:solidFill>
              <a:schemeClr val="bg2"/>
            </a:solidFill>
          </a:endParaRPr>
        </a:p>
      </dsp:txBody>
      <dsp:txXfrm>
        <a:off x="0" y="3479707"/>
        <a:ext cx="2457449" cy="1474470"/>
      </dsp:txXfrm>
    </dsp:sp>
    <dsp:sp modelId="{DD6604AF-EC7B-4CE7-A1C3-BDB67C7895DC}">
      <dsp:nvSpPr>
        <dsp:cNvPr id="0" name=""/>
        <dsp:cNvSpPr/>
      </dsp:nvSpPr>
      <dsp:spPr>
        <a:xfrm>
          <a:off x="2703194" y="3479707"/>
          <a:ext cx="2457449" cy="1474470"/>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baseline="0" dirty="0">
              <a:solidFill>
                <a:schemeClr val="bg2"/>
              </a:solidFill>
            </a:rPr>
            <a:t>Staffing information </a:t>
          </a:r>
          <a:endParaRPr lang="en-US" sz="2400" kern="1200" dirty="0">
            <a:solidFill>
              <a:schemeClr val="bg2"/>
            </a:solidFill>
          </a:endParaRPr>
        </a:p>
      </dsp:txBody>
      <dsp:txXfrm>
        <a:off x="2703194" y="3479707"/>
        <a:ext cx="2457449" cy="1474470"/>
      </dsp:txXfrm>
    </dsp:sp>
    <dsp:sp modelId="{F3B7160D-C1B0-4FC6-90B9-27A74FB8CDD2}">
      <dsp:nvSpPr>
        <dsp:cNvPr id="0" name=""/>
        <dsp:cNvSpPr/>
      </dsp:nvSpPr>
      <dsp:spPr>
        <a:xfrm>
          <a:off x="5406390" y="3479707"/>
          <a:ext cx="2457449" cy="1474470"/>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baseline="0" dirty="0">
              <a:solidFill>
                <a:schemeClr val="bg2"/>
              </a:solidFill>
            </a:rPr>
            <a:t>Statistical and narrative data</a:t>
          </a:r>
          <a:endParaRPr lang="en-US" sz="2400" kern="1200" dirty="0">
            <a:solidFill>
              <a:schemeClr val="bg2"/>
            </a:solidFill>
          </a:endParaRPr>
        </a:p>
      </dsp:txBody>
      <dsp:txXfrm>
        <a:off x="5406390" y="3479707"/>
        <a:ext cx="2457449" cy="147447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D4C897-1DD5-4E96-9382-B6A1CE2A4131}">
      <dsp:nvSpPr>
        <dsp:cNvPr id="0" name=""/>
        <dsp:cNvSpPr/>
      </dsp:nvSpPr>
      <dsp:spPr>
        <a:xfrm>
          <a:off x="0" y="3480"/>
          <a:ext cx="10515600" cy="741301"/>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EBAB2E7-B65C-403B-84C5-60570023C11C}">
      <dsp:nvSpPr>
        <dsp:cNvPr id="0" name=""/>
        <dsp:cNvSpPr/>
      </dsp:nvSpPr>
      <dsp:spPr>
        <a:xfrm>
          <a:off x="224243" y="170273"/>
          <a:ext cx="407715" cy="40771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6B24D45-278C-4383-9642-4DEC170E0DC4}">
      <dsp:nvSpPr>
        <dsp:cNvPr id="0" name=""/>
        <dsp:cNvSpPr/>
      </dsp:nvSpPr>
      <dsp:spPr>
        <a:xfrm>
          <a:off x="856203" y="3480"/>
          <a:ext cx="9659396" cy="7413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454" tIns="78454" rIns="78454" bIns="78454" numCol="1" spcCol="1270" anchor="ctr" anchorCtr="0">
          <a:noAutofit/>
        </a:bodyPr>
        <a:lstStyle/>
        <a:p>
          <a:pPr marL="0" lvl="0" indent="0" algn="l" defTabSz="844550">
            <a:lnSpc>
              <a:spcPct val="100000"/>
            </a:lnSpc>
            <a:spcBef>
              <a:spcPct val="0"/>
            </a:spcBef>
            <a:spcAft>
              <a:spcPct val="35000"/>
            </a:spcAft>
            <a:buNone/>
          </a:pPr>
          <a:r>
            <a:rPr lang="en-US" sz="1900" kern="1200" dirty="0"/>
            <a:t>Effective framework of financial polices</a:t>
          </a:r>
        </a:p>
      </dsp:txBody>
      <dsp:txXfrm>
        <a:off x="856203" y="3480"/>
        <a:ext cx="9659396" cy="741301"/>
      </dsp:txXfrm>
    </dsp:sp>
    <dsp:sp modelId="{12239686-B949-48EF-8EB7-1CEDA49BB664}">
      <dsp:nvSpPr>
        <dsp:cNvPr id="0" name=""/>
        <dsp:cNvSpPr/>
      </dsp:nvSpPr>
      <dsp:spPr>
        <a:xfrm>
          <a:off x="0" y="930107"/>
          <a:ext cx="10515600" cy="741301"/>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0CCBB5F-F0FA-4AD3-9032-F6251B066E6D}">
      <dsp:nvSpPr>
        <dsp:cNvPr id="0" name=""/>
        <dsp:cNvSpPr/>
      </dsp:nvSpPr>
      <dsp:spPr>
        <a:xfrm>
          <a:off x="224243" y="1096900"/>
          <a:ext cx="407715" cy="40771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D019019-74CF-4A5F-BA7F-AF81FC706D73}">
      <dsp:nvSpPr>
        <dsp:cNvPr id="0" name=""/>
        <dsp:cNvSpPr/>
      </dsp:nvSpPr>
      <dsp:spPr>
        <a:xfrm>
          <a:off x="856203" y="930107"/>
          <a:ext cx="9659396" cy="7413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454" tIns="78454" rIns="78454" bIns="78454" numCol="1" spcCol="1270" anchor="ctr" anchorCtr="0">
          <a:noAutofit/>
        </a:bodyPr>
        <a:lstStyle/>
        <a:p>
          <a:pPr marL="0" lvl="0" indent="0" algn="l" defTabSz="844550">
            <a:lnSpc>
              <a:spcPct val="100000"/>
            </a:lnSpc>
            <a:spcBef>
              <a:spcPct val="0"/>
            </a:spcBef>
            <a:spcAft>
              <a:spcPct val="35000"/>
            </a:spcAft>
            <a:buNone/>
          </a:pPr>
          <a:r>
            <a:rPr lang="en-US" sz="1900" kern="1200" dirty="0"/>
            <a:t>Long-term service delivery vision</a:t>
          </a:r>
        </a:p>
      </dsp:txBody>
      <dsp:txXfrm>
        <a:off x="856203" y="930107"/>
        <a:ext cx="9659396" cy="741301"/>
      </dsp:txXfrm>
    </dsp:sp>
    <dsp:sp modelId="{0AB2A017-5D6D-42F2-A5E9-2FC23C816893}">
      <dsp:nvSpPr>
        <dsp:cNvPr id="0" name=""/>
        <dsp:cNvSpPr/>
      </dsp:nvSpPr>
      <dsp:spPr>
        <a:xfrm>
          <a:off x="0" y="1856734"/>
          <a:ext cx="10515600" cy="741301"/>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A25AD98-E5F3-406E-B2C5-107B932857FF}">
      <dsp:nvSpPr>
        <dsp:cNvPr id="0" name=""/>
        <dsp:cNvSpPr/>
      </dsp:nvSpPr>
      <dsp:spPr>
        <a:xfrm>
          <a:off x="224243" y="2023527"/>
          <a:ext cx="407715" cy="40771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F18B4F-E413-4EB0-9140-7C1C6FAD81DB}">
      <dsp:nvSpPr>
        <dsp:cNvPr id="0" name=""/>
        <dsp:cNvSpPr/>
      </dsp:nvSpPr>
      <dsp:spPr>
        <a:xfrm>
          <a:off x="856203" y="1856734"/>
          <a:ext cx="9659396" cy="7413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454" tIns="78454" rIns="78454" bIns="78454" numCol="1" spcCol="1270" anchor="ctr" anchorCtr="0">
          <a:noAutofit/>
        </a:bodyPr>
        <a:lstStyle/>
        <a:p>
          <a:pPr marL="0" lvl="0" indent="0" algn="l" defTabSz="844550">
            <a:lnSpc>
              <a:spcPct val="100000"/>
            </a:lnSpc>
            <a:spcBef>
              <a:spcPct val="0"/>
            </a:spcBef>
            <a:spcAft>
              <a:spcPct val="35000"/>
            </a:spcAft>
            <a:buNone/>
          </a:pPr>
          <a:r>
            <a:rPr lang="en-US" sz="1900" kern="1200" dirty="0"/>
            <a:t>Technically sound analysis and forecasting</a:t>
          </a:r>
        </a:p>
      </dsp:txBody>
      <dsp:txXfrm>
        <a:off x="856203" y="1856734"/>
        <a:ext cx="9659396" cy="741301"/>
      </dsp:txXfrm>
    </dsp:sp>
    <dsp:sp modelId="{3B30C589-455C-4662-BF1E-B95B39A4FE25}">
      <dsp:nvSpPr>
        <dsp:cNvPr id="0" name=""/>
        <dsp:cNvSpPr/>
      </dsp:nvSpPr>
      <dsp:spPr>
        <a:xfrm>
          <a:off x="0" y="2783361"/>
          <a:ext cx="10515600" cy="741301"/>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3729427-9BD8-4E36-934A-EEE2F0240FE5}">
      <dsp:nvSpPr>
        <dsp:cNvPr id="0" name=""/>
        <dsp:cNvSpPr/>
      </dsp:nvSpPr>
      <dsp:spPr>
        <a:xfrm>
          <a:off x="224243" y="2950154"/>
          <a:ext cx="407715" cy="40771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A0568FF-8048-4038-A5DD-AC7529139D87}">
      <dsp:nvSpPr>
        <dsp:cNvPr id="0" name=""/>
        <dsp:cNvSpPr/>
      </dsp:nvSpPr>
      <dsp:spPr>
        <a:xfrm>
          <a:off x="856203" y="2783361"/>
          <a:ext cx="9659396" cy="7413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454" tIns="78454" rIns="78454" bIns="78454" numCol="1" spcCol="1270" anchor="ctr" anchorCtr="0">
          <a:noAutofit/>
        </a:bodyPr>
        <a:lstStyle/>
        <a:p>
          <a:pPr marL="0" lvl="0" indent="0" algn="l" defTabSz="844550">
            <a:lnSpc>
              <a:spcPct val="100000"/>
            </a:lnSpc>
            <a:spcBef>
              <a:spcPct val="0"/>
            </a:spcBef>
            <a:spcAft>
              <a:spcPct val="35000"/>
            </a:spcAft>
            <a:buNone/>
          </a:pPr>
          <a:r>
            <a:rPr lang="en-US" sz="1900" kern="1200" dirty="0"/>
            <a:t>Collaborative and participative process</a:t>
          </a:r>
        </a:p>
      </dsp:txBody>
      <dsp:txXfrm>
        <a:off x="856203" y="2783361"/>
        <a:ext cx="9659396" cy="741301"/>
      </dsp:txXfrm>
    </dsp:sp>
    <dsp:sp modelId="{B15A87E1-D0ED-4099-A88D-D961FAC0F372}">
      <dsp:nvSpPr>
        <dsp:cNvPr id="0" name=""/>
        <dsp:cNvSpPr/>
      </dsp:nvSpPr>
      <dsp:spPr>
        <a:xfrm>
          <a:off x="0" y="3709988"/>
          <a:ext cx="10515600" cy="741301"/>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76B7EA4-C55A-433D-876C-2467AC8FBDF6}">
      <dsp:nvSpPr>
        <dsp:cNvPr id="0" name=""/>
        <dsp:cNvSpPr/>
      </dsp:nvSpPr>
      <dsp:spPr>
        <a:xfrm>
          <a:off x="224243" y="3876781"/>
          <a:ext cx="407715" cy="40771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318B62-D654-4209-97DB-6AFBD93DC839}">
      <dsp:nvSpPr>
        <dsp:cNvPr id="0" name=""/>
        <dsp:cNvSpPr/>
      </dsp:nvSpPr>
      <dsp:spPr>
        <a:xfrm>
          <a:off x="856203" y="3709988"/>
          <a:ext cx="9659396" cy="7413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454" tIns="78454" rIns="78454" bIns="78454" numCol="1" spcCol="1270" anchor="ctr" anchorCtr="0">
          <a:noAutofit/>
        </a:bodyPr>
        <a:lstStyle/>
        <a:p>
          <a:pPr marL="0" lvl="0" indent="0" algn="l" defTabSz="844550">
            <a:lnSpc>
              <a:spcPct val="100000"/>
            </a:lnSpc>
            <a:spcBef>
              <a:spcPct val="0"/>
            </a:spcBef>
            <a:spcAft>
              <a:spcPct val="35000"/>
            </a:spcAft>
            <a:buNone/>
          </a:pPr>
          <a:r>
            <a:rPr lang="en-US" sz="1900" kern="1200" dirty="0"/>
            <a:t>Connection to other plans</a:t>
          </a:r>
        </a:p>
      </dsp:txBody>
      <dsp:txXfrm>
        <a:off x="856203" y="3709988"/>
        <a:ext cx="9659396" cy="74130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D456D1-56AE-4053-BD48-F94F3FAD5BF1}">
      <dsp:nvSpPr>
        <dsp:cNvPr id="0" name=""/>
        <dsp:cNvSpPr/>
      </dsp:nvSpPr>
      <dsp:spPr>
        <a:xfrm>
          <a:off x="51" y="51912"/>
          <a:ext cx="4913783" cy="691200"/>
        </a:xfrm>
        <a:prstGeom prst="rect">
          <a:avLst/>
        </a:prstGeom>
        <a:solidFill>
          <a:srgbClr val="44546A"/>
        </a:solidFill>
        <a:ln w="25400" cap="flat" cmpd="sng" algn="ctr">
          <a:solidFill>
            <a:srgbClr val="44546A">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rgbClr val="FFC000"/>
              </a:solidFill>
              <a:latin typeface="Arial"/>
              <a:ea typeface="+mn-ea"/>
              <a:cs typeface="+mn-cs"/>
            </a:rPr>
            <a:t>Significant Items</a:t>
          </a:r>
        </a:p>
      </dsp:txBody>
      <dsp:txXfrm>
        <a:off x="51" y="51912"/>
        <a:ext cx="4913783" cy="691200"/>
      </dsp:txXfrm>
    </dsp:sp>
    <dsp:sp modelId="{FA9B1C4D-BE85-424A-9024-FE760C218892}">
      <dsp:nvSpPr>
        <dsp:cNvPr id="0" name=""/>
        <dsp:cNvSpPr/>
      </dsp:nvSpPr>
      <dsp:spPr>
        <a:xfrm>
          <a:off x="51" y="743112"/>
          <a:ext cx="4913783" cy="3557520"/>
        </a:xfrm>
        <a:prstGeom prst="rect">
          <a:avLst/>
        </a:prstGeom>
        <a:solidFill>
          <a:srgbClr val="44546A">
            <a:alpha val="90000"/>
            <a:tint val="40000"/>
            <a:hueOff val="0"/>
            <a:satOff val="0"/>
            <a:lumOff val="0"/>
            <a:alphaOff val="0"/>
          </a:srgbClr>
        </a:solidFill>
        <a:ln w="25400" cap="flat" cmpd="sng" algn="ctr">
          <a:solidFill>
            <a:srgbClr val="44546A">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a:solidFill>
                <a:srgbClr val="000000">
                  <a:hueOff val="0"/>
                  <a:satOff val="0"/>
                  <a:lumOff val="0"/>
                  <a:alphaOff val="0"/>
                </a:srgbClr>
              </a:solidFill>
              <a:latin typeface="Arial"/>
              <a:ea typeface="+mn-ea"/>
              <a:cs typeface="+mn-cs"/>
            </a:rPr>
            <a:t>Property and sales tax</a:t>
          </a:r>
        </a:p>
        <a:p>
          <a:pPr marL="228600" lvl="1" indent="-228600" algn="l" defTabSz="1066800">
            <a:lnSpc>
              <a:spcPct val="90000"/>
            </a:lnSpc>
            <a:spcBef>
              <a:spcPct val="0"/>
            </a:spcBef>
            <a:spcAft>
              <a:spcPct val="15000"/>
            </a:spcAft>
            <a:buChar char="•"/>
          </a:pPr>
          <a:r>
            <a:rPr lang="en-US" sz="2400" kern="1200" dirty="0">
              <a:solidFill>
                <a:srgbClr val="000000">
                  <a:hueOff val="0"/>
                  <a:satOff val="0"/>
                  <a:lumOff val="0"/>
                  <a:alphaOff val="0"/>
                </a:srgbClr>
              </a:solidFill>
              <a:latin typeface="Arial"/>
              <a:ea typeface="+mn-ea"/>
              <a:cs typeface="+mn-cs"/>
            </a:rPr>
            <a:t>Four union contracts</a:t>
          </a:r>
        </a:p>
        <a:p>
          <a:pPr marL="228600" lvl="1" indent="-228600" algn="l" defTabSz="1066800">
            <a:lnSpc>
              <a:spcPct val="90000"/>
            </a:lnSpc>
            <a:spcBef>
              <a:spcPct val="0"/>
            </a:spcBef>
            <a:spcAft>
              <a:spcPct val="15000"/>
            </a:spcAft>
            <a:buChar char="•"/>
          </a:pPr>
          <a:r>
            <a:rPr lang="en-US" sz="2400" kern="1200" dirty="0">
              <a:solidFill>
                <a:srgbClr val="000000">
                  <a:hueOff val="0"/>
                  <a:satOff val="0"/>
                  <a:lumOff val="0"/>
                  <a:alphaOff val="0"/>
                </a:srgbClr>
              </a:solidFill>
              <a:latin typeface="Arial"/>
              <a:ea typeface="+mn-ea"/>
              <a:cs typeface="+mn-cs"/>
            </a:rPr>
            <a:t>Health insurance rates for three plans</a:t>
          </a:r>
        </a:p>
        <a:p>
          <a:pPr marL="228600" lvl="1" indent="-228600" algn="l" defTabSz="1066800">
            <a:lnSpc>
              <a:spcPct val="90000"/>
            </a:lnSpc>
            <a:spcBef>
              <a:spcPct val="0"/>
            </a:spcBef>
            <a:spcAft>
              <a:spcPct val="15000"/>
            </a:spcAft>
            <a:buChar char="•"/>
          </a:pPr>
          <a:r>
            <a:rPr lang="en-US" sz="2400" kern="1200" dirty="0">
              <a:solidFill>
                <a:srgbClr val="000000">
                  <a:hueOff val="0"/>
                  <a:satOff val="0"/>
                  <a:lumOff val="0"/>
                  <a:alphaOff val="0"/>
                </a:srgbClr>
              </a:solidFill>
              <a:latin typeface="Arial"/>
              <a:ea typeface="+mn-ea"/>
              <a:cs typeface="+mn-cs"/>
            </a:rPr>
            <a:t>Pension costs</a:t>
          </a:r>
        </a:p>
        <a:p>
          <a:pPr marL="228600" lvl="1" indent="-228600" algn="l" defTabSz="1066800">
            <a:lnSpc>
              <a:spcPct val="90000"/>
            </a:lnSpc>
            <a:spcBef>
              <a:spcPct val="0"/>
            </a:spcBef>
            <a:spcAft>
              <a:spcPct val="15000"/>
            </a:spcAft>
            <a:buChar char="•"/>
          </a:pPr>
          <a:r>
            <a:rPr lang="en-US" sz="2400" kern="1200" dirty="0">
              <a:solidFill>
                <a:srgbClr val="000000">
                  <a:hueOff val="0"/>
                  <a:satOff val="0"/>
                  <a:lumOff val="0"/>
                  <a:alphaOff val="0"/>
                </a:srgbClr>
              </a:solidFill>
              <a:latin typeface="Arial"/>
              <a:ea typeface="+mn-ea"/>
              <a:cs typeface="+mn-cs"/>
            </a:rPr>
            <a:t>Sheriff’s contract</a:t>
          </a:r>
        </a:p>
        <a:p>
          <a:pPr marL="228600" lvl="1" indent="-228600" algn="l" defTabSz="1066800">
            <a:lnSpc>
              <a:spcPct val="90000"/>
            </a:lnSpc>
            <a:spcBef>
              <a:spcPct val="0"/>
            </a:spcBef>
            <a:spcAft>
              <a:spcPct val="15000"/>
            </a:spcAft>
            <a:buChar char="•"/>
          </a:pPr>
          <a:r>
            <a:rPr lang="en-US" sz="2400" kern="1200" dirty="0">
              <a:solidFill>
                <a:srgbClr val="000000">
                  <a:hueOff val="0"/>
                  <a:satOff val="0"/>
                  <a:lumOff val="0"/>
                  <a:alphaOff val="0"/>
                </a:srgbClr>
              </a:solidFill>
              <a:latin typeface="Arial"/>
              <a:ea typeface="+mn-ea"/>
              <a:cs typeface="+mn-cs"/>
            </a:rPr>
            <a:t>Park maintenance contract</a:t>
          </a:r>
        </a:p>
        <a:p>
          <a:pPr marL="228600" lvl="1" indent="-228600" algn="l" defTabSz="1066800">
            <a:lnSpc>
              <a:spcPct val="90000"/>
            </a:lnSpc>
            <a:spcBef>
              <a:spcPct val="0"/>
            </a:spcBef>
            <a:spcAft>
              <a:spcPct val="15000"/>
            </a:spcAft>
            <a:buChar char="•"/>
          </a:pPr>
          <a:r>
            <a:rPr lang="en-US" sz="2400" kern="1200" dirty="0">
              <a:solidFill>
                <a:srgbClr val="000000">
                  <a:hueOff val="0"/>
                  <a:satOff val="0"/>
                  <a:lumOff val="0"/>
                  <a:alphaOff val="0"/>
                </a:srgbClr>
              </a:solidFill>
              <a:latin typeface="Arial"/>
              <a:ea typeface="+mn-ea"/>
              <a:cs typeface="+mn-cs"/>
            </a:rPr>
            <a:t>Three bond issues</a:t>
          </a:r>
        </a:p>
        <a:p>
          <a:pPr marL="228600" lvl="1" indent="-228600" algn="l" defTabSz="1066800">
            <a:lnSpc>
              <a:spcPct val="90000"/>
            </a:lnSpc>
            <a:spcBef>
              <a:spcPct val="0"/>
            </a:spcBef>
            <a:spcAft>
              <a:spcPct val="15000"/>
            </a:spcAft>
            <a:buChar char="•"/>
          </a:pPr>
          <a:r>
            <a:rPr lang="en-US" sz="2400" kern="1200" dirty="0">
              <a:solidFill>
                <a:srgbClr val="000000">
                  <a:hueOff val="0"/>
                  <a:satOff val="0"/>
                  <a:lumOff val="0"/>
                  <a:alphaOff val="0"/>
                </a:srgbClr>
              </a:solidFill>
              <a:latin typeface="Arial"/>
              <a:ea typeface="+mn-ea"/>
              <a:cs typeface="+mn-cs"/>
            </a:rPr>
            <a:t>Transfer to golf course fund</a:t>
          </a:r>
        </a:p>
      </dsp:txBody>
      <dsp:txXfrm>
        <a:off x="51" y="743112"/>
        <a:ext cx="4913783" cy="3557520"/>
      </dsp:txXfrm>
    </dsp:sp>
    <dsp:sp modelId="{A625A8B1-BD60-41A0-BB29-36274D2050A5}">
      <dsp:nvSpPr>
        <dsp:cNvPr id="0" name=""/>
        <dsp:cNvSpPr/>
      </dsp:nvSpPr>
      <dsp:spPr>
        <a:xfrm>
          <a:off x="5601764" y="51912"/>
          <a:ext cx="4913783" cy="691200"/>
        </a:xfrm>
        <a:prstGeom prst="rect">
          <a:avLst/>
        </a:prstGeom>
        <a:solidFill>
          <a:srgbClr val="44546A"/>
        </a:solidFill>
        <a:ln w="25400" cap="flat" cmpd="sng" algn="ctr">
          <a:solidFill>
            <a:srgbClr val="44546A">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rgbClr val="FFC000"/>
              </a:solidFill>
              <a:latin typeface="Arial"/>
              <a:ea typeface="+mn-ea"/>
              <a:cs typeface="+mn-cs"/>
            </a:rPr>
            <a:t>Remaining Items</a:t>
          </a:r>
        </a:p>
      </dsp:txBody>
      <dsp:txXfrm>
        <a:off x="5601764" y="51912"/>
        <a:ext cx="4913783" cy="691200"/>
      </dsp:txXfrm>
    </dsp:sp>
    <dsp:sp modelId="{7B55A9F0-16D1-4B4D-912B-9E8424076E26}">
      <dsp:nvSpPr>
        <dsp:cNvPr id="0" name=""/>
        <dsp:cNvSpPr/>
      </dsp:nvSpPr>
      <dsp:spPr>
        <a:xfrm>
          <a:off x="5601764" y="743112"/>
          <a:ext cx="4913783" cy="3557520"/>
        </a:xfrm>
        <a:prstGeom prst="rect">
          <a:avLst/>
        </a:prstGeom>
        <a:solidFill>
          <a:srgbClr val="44546A">
            <a:alpha val="90000"/>
            <a:tint val="40000"/>
            <a:hueOff val="0"/>
            <a:satOff val="0"/>
            <a:lumOff val="0"/>
            <a:alphaOff val="0"/>
          </a:srgbClr>
        </a:solidFill>
        <a:ln w="25400" cap="flat" cmpd="sng" algn="ctr">
          <a:solidFill>
            <a:srgbClr val="44546A">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a:solidFill>
                <a:srgbClr val="000000">
                  <a:hueOff val="0"/>
                  <a:satOff val="0"/>
                  <a:lumOff val="0"/>
                  <a:alphaOff val="0"/>
                </a:srgbClr>
              </a:solidFill>
              <a:latin typeface="Arial"/>
              <a:ea typeface="+mn-ea"/>
              <a:cs typeface="+mn-cs"/>
            </a:rPr>
            <a:t>Charges for services</a:t>
          </a:r>
        </a:p>
        <a:p>
          <a:pPr marL="228600" lvl="1" indent="-228600" algn="l" defTabSz="1066800">
            <a:lnSpc>
              <a:spcPct val="90000"/>
            </a:lnSpc>
            <a:spcBef>
              <a:spcPct val="0"/>
            </a:spcBef>
            <a:spcAft>
              <a:spcPct val="15000"/>
            </a:spcAft>
            <a:buChar char="•"/>
          </a:pPr>
          <a:r>
            <a:rPr lang="en-US" sz="2400" kern="1200" dirty="0">
              <a:solidFill>
                <a:srgbClr val="000000">
                  <a:hueOff val="0"/>
                  <a:satOff val="0"/>
                  <a:lumOff val="0"/>
                  <a:alphaOff val="0"/>
                </a:srgbClr>
              </a:solidFill>
              <a:latin typeface="Arial"/>
              <a:ea typeface="+mn-ea"/>
              <a:cs typeface="+mn-cs"/>
            </a:rPr>
            <a:t>Fees and fines</a:t>
          </a:r>
        </a:p>
        <a:p>
          <a:pPr marL="228600" lvl="1" indent="-228600" algn="l" defTabSz="1066800">
            <a:lnSpc>
              <a:spcPct val="90000"/>
            </a:lnSpc>
            <a:spcBef>
              <a:spcPct val="0"/>
            </a:spcBef>
            <a:spcAft>
              <a:spcPct val="15000"/>
            </a:spcAft>
            <a:buChar char="•"/>
          </a:pPr>
          <a:r>
            <a:rPr lang="en-US" sz="2400" kern="1200" dirty="0">
              <a:solidFill>
                <a:srgbClr val="000000">
                  <a:hueOff val="0"/>
                  <a:satOff val="0"/>
                  <a:lumOff val="0"/>
                  <a:alphaOff val="0"/>
                </a:srgbClr>
              </a:solidFill>
              <a:latin typeface="Arial"/>
              <a:ea typeface="+mn-ea"/>
              <a:cs typeface="+mn-cs"/>
            </a:rPr>
            <a:t>Contract services – other</a:t>
          </a:r>
        </a:p>
        <a:p>
          <a:pPr marL="228600" lvl="1" indent="-228600" algn="l" defTabSz="1066800">
            <a:lnSpc>
              <a:spcPct val="90000"/>
            </a:lnSpc>
            <a:spcBef>
              <a:spcPct val="0"/>
            </a:spcBef>
            <a:spcAft>
              <a:spcPct val="15000"/>
            </a:spcAft>
            <a:buChar char="•"/>
          </a:pPr>
          <a:r>
            <a:rPr lang="en-US" sz="2400" kern="1200" dirty="0">
              <a:solidFill>
                <a:srgbClr val="000000">
                  <a:hueOff val="0"/>
                  <a:satOff val="0"/>
                  <a:lumOff val="0"/>
                  <a:alphaOff val="0"/>
                </a:srgbClr>
              </a:solidFill>
              <a:latin typeface="Arial"/>
              <a:ea typeface="+mn-ea"/>
              <a:cs typeface="+mn-cs"/>
            </a:rPr>
            <a:t>Operations and maintenance</a:t>
          </a:r>
        </a:p>
        <a:p>
          <a:pPr marL="228600" lvl="1" indent="-228600" algn="l" defTabSz="1066800">
            <a:lnSpc>
              <a:spcPct val="90000"/>
            </a:lnSpc>
            <a:spcBef>
              <a:spcPct val="0"/>
            </a:spcBef>
            <a:spcAft>
              <a:spcPct val="15000"/>
            </a:spcAft>
            <a:buChar char="•"/>
          </a:pPr>
          <a:r>
            <a:rPr lang="en-US" sz="2400" kern="1200" dirty="0">
              <a:solidFill>
                <a:srgbClr val="000000">
                  <a:hueOff val="0"/>
                  <a:satOff val="0"/>
                  <a:lumOff val="0"/>
                  <a:alphaOff val="0"/>
                </a:srgbClr>
              </a:solidFill>
              <a:latin typeface="Arial"/>
              <a:ea typeface="+mn-ea"/>
              <a:cs typeface="+mn-cs"/>
            </a:rPr>
            <a:t>Transfers to internal service funds</a:t>
          </a:r>
        </a:p>
      </dsp:txBody>
      <dsp:txXfrm>
        <a:off x="5601764" y="743112"/>
        <a:ext cx="4913783" cy="355752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44D511-BD7A-42A2-B053-056502755846}">
      <dsp:nvSpPr>
        <dsp:cNvPr id="0" name=""/>
        <dsp:cNvSpPr/>
      </dsp:nvSpPr>
      <dsp:spPr>
        <a:xfrm>
          <a:off x="1283" y="73062"/>
          <a:ext cx="4205213" cy="4205213"/>
        </a:xfrm>
        <a:prstGeom prst="ellipse">
          <a:avLst/>
        </a:prstGeom>
        <a:solidFill>
          <a:schemeClr val="tx2"/>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l" defTabSz="977900">
            <a:lnSpc>
              <a:spcPct val="90000"/>
            </a:lnSpc>
            <a:spcBef>
              <a:spcPct val="0"/>
            </a:spcBef>
            <a:spcAft>
              <a:spcPct val="35000"/>
            </a:spcAft>
            <a:buNone/>
          </a:pPr>
          <a:r>
            <a:rPr lang="en-US" sz="2200" kern="1200" dirty="0"/>
            <a:t>Small agency with 6 departments</a:t>
          </a:r>
        </a:p>
        <a:p>
          <a:pPr marL="171450" lvl="1" indent="-171450" algn="l" defTabSz="755650">
            <a:lnSpc>
              <a:spcPct val="90000"/>
            </a:lnSpc>
            <a:spcBef>
              <a:spcPct val="0"/>
            </a:spcBef>
            <a:spcAft>
              <a:spcPct val="15000"/>
            </a:spcAft>
            <a:buChar char="•"/>
          </a:pPr>
          <a:r>
            <a:rPr lang="en-US" sz="1700" kern="1200" dirty="0"/>
            <a:t>Annual plan updates</a:t>
          </a:r>
        </a:p>
        <a:p>
          <a:pPr marL="171450" lvl="1" indent="-171450" algn="l" defTabSz="755650">
            <a:lnSpc>
              <a:spcPct val="90000"/>
            </a:lnSpc>
            <a:spcBef>
              <a:spcPct val="0"/>
            </a:spcBef>
            <a:spcAft>
              <a:spcPct val="15000"/>
            </a:spcAft>
            <a:buChar char="•"/>
          </a:pPr>
          <a:r>
            <a:rPr lang="en-US" sz="1700" kern="1200" dirty="0"/>
            <a:t>Finance committee review of draft plan</a:t>
          </a:r>
        </a:p>
        <a:p>
          <a:pPr marL="171450" lvl="1" indent="-171450" algn="l" defTabSz="755650">
            <a:lnSpc>
              <a:spcPct val="90000"/>
            </a:lnSpc>
            <a:spcBef>
              <a:spcPct val="0"/>
            </a:spcBef>
            <a:spcAft>
              <a:spcPct val="15000"/>
            </a:spcAft>
            <a:buChar char="•"/>
          </a:pPr>
          <a:r>
            <a:rPr lang="en-US" sz="1700" kern="1200" dirty="0"/>
            <a:t>Presentation to and approval by governing body</a:t>
          </a:r>
        </a:p>
      </dsp:txBody>
      <dsp:txXfrm>
        <a:off x="617122" y="688901"/>
        <a:ext cx="2973535" cy="2973535"/>
      </dsp:txXfrm>
    </dsp:sp>
    <dsp:sp modelId="{4FB3566A-4242-46BA-A6B6-F605296C99EA}">
      <dsp:nvSpPr>
        <dsp:cNvPr id="0" name=""/>
        <dsp:cNvSpPr/>
      </dsp:nvSpPr>
      <dsp:spPr>
        <a:xfrm rot="5400000">
          <a:off x="4553426" y="1618478"/>
          <a:ext cx="1471824" cy="1114381"/>
        </a:xfrm>
        <a:prstGeom prst="triangle">
          <a:avLst/>
        </a:prstGeom>
        <a:solidFill>
          <a:schemeClr val="tx2"/>
        </a:solidFill>
        <a:ln>
          <a:noFill/>
        </a:ln>
        <a:effectLst/>
      </dsp:spPr>
      <dsp:style>
        <a:lnRef idx="0">
          <a:scrgbClr r="0" g="0" b="0"/>
        </a:lnRef>
        <a:fillRef idx="1">
          <a:scrgbClr r="0" g="0" b="0"/>
        </a:fillRef>
        <a:effectRef idx="1">
          <a:scrgbClr r="0" g="0" b="0"/>
        </a:effectRef>
        <a:fontRef idx="minor">
          <a:schemeClr val="lt1"/>
        </a:fontRef>
      </dsp:style>
    </dsp:sp>
    <dsp:sp modelId="{6BCF8779-4859-4828-A707-E8E78F8D8E03}">
      <dsp:nvSpPr>
        <dsp:cNvPr id="0" name=""/>
        <dsp:cNvSpPr/>
      </dsp:nvSpPr>
      <dsp:spPr>
        <a:xfrm>
          <a:off x="6309103" y="73062"/>
          <a:ext cx="4205213" cy="4205213"/>
        </a:xfrm>
        <a:prstGeom prst="ellipse">
          <a:avLst/>
        </a:prstGeom>
        <a:solidFill>
          <a:schemeClr val="tx2"/>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l" defTabSz="977900">
            <a:lnSpc>
              <a:spcPct val="90000"/>
            </a:lnSpc>
            <a:spcBef>
              <a:spcPct val="0"/>
            </a:spcBef>
            <a:spcAft>
              <a:spcPct val="35000"/>
            </a:spcAft>
            <a:buNone/>
          </a:pPr>
          <a:r>
            <a:rPr lang="en-US" sz="2200" kern="1200" dirty="0"/>
            <a:t>Large agency with 15 departments</a:t>
          </a:r>
        </a:p>
        <a:p>
          <a:pPr marL="171450" lvl="1" indent="-171450" algn="l" defTabSz="755650">
            <a:lnSpc>
              <a:spcPct val="90000"/>
            </a:lnSpc>
            <a:spcBef>
              <a:spcPct val="0"/>
            </a:spcBef>
            <a:spcAft>
              <a:spcPct val="15000"/>
            </a:spcAft>
            <a:buChar char="•"/>
          </a:pPr>
          <a:r>
            <a:rPr lang="en-US" sz="1700" kern="1200" dirty="0"/>
            <a:t>Quarterly plan updates</a:t>
          </a:r>
        </a:p>
        <a:p>
          <a:pPr marL="171450" lvl="1" indent="-171450" algn="l" defTabSz="755650">
            <a:lnSpc>
              <a:spcPct val="90000"/>
            </a:lnSpc>
            <a:spcBef>
              <a:spcPct val="0"/>
            </a:spcBef>
            <a:spcAft>
              <a:spcPct val="15000"/>
            </a:spcAft>
            <a:buChar char="•"/>
          </a:pPr>
          <a:r>
            <a:rPr lang="en-US" sz="1700" kern="1200" dirty="0"/>
            <a:t>Community and stakeholder meetings in concert with strategic planning process</a:t>
          </a:r>
        </a:p>
        <a:p>
          <a:pPr marL="171450" lvl="1" indent="-171450" algn="l" defTabSz="755650">
            <a:lnSpc>
              <a:spcPct val="90000"/>
            </a:lnSpc>
            <a:spcBef>
              <a:spcPct val="0"/>
            </a:spcBef>
            <a:spcAft>
              <a:spcPct val="15000"/>
            </a:spcAft>
            <a:buChar char="•"/>
          </a:pPr>
          <a:r>
            <a:rPr lang="en-US" sz="1700" kern="1200" dirty="0"/>
            <a:t>Finance committee review of plan – in detail</a:t>
          </a:r>
        </a:p>
        <a:p>
          <a:pPr marL="171450" lvl="1" indent="-171450" algn="l" defTabSz="755650">
            <a:lnSpc>
              <a:spcPct val="90000"/>
            </a:lnSpc>
            <a:spcBef>
              <a:spcPct val="0"/>
            </a:spcBef>
            <a:spcAft>
              <a:spcPct val="15000"/>
            </a:spcAft>
            <a:buChar char="•"/>
          </a:pPr>
          <a:r>
            <a:rPr lang="en-US" sz="1700" kern="1200" dirty="0"/>
            <a:t>Initial governing body review with feedback and revisions</a:t>
          </a:r>
        </a:p>
        <a:p>
          <a:pPr marL="171450" lvl="1" indent="-171450" algn="l" defTabSz="755650">
            <a:lnSpc>
              <a:spcPct val="90000"/>
            </a:lnSpc>
            <a:spcBef>
              <a:spcPct val="0"/>
            </a:spcBef>
            <a:spcAft>
              <a:spcPct val="15000"/>
            </a:spcAft>
            <a:buChar char="•"/>
          </a:pPr>
          <a:r>
            <a:rPr lang="en-US" sz="1700" kern="1200" dirty="0"/>
            <a:t>Presentation to and approval by governing body</a:t>
          </a:r>
        </a:p>
      </dsp:txBody>
      <dsp:txXfrm>
        <a:off x="6924942" y="688901"/>
        <a:ext cx="2973535" cy="2973535"/>
      </dsp:txXfrm>
    </dsp:sp>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97536" y="96012"/>
            <a:ext cx="3169920" cy="240030"/>
          </a:xfrm>
          <a:prstGeom prst="rect">
            <a:avLst/>
          </a:prstGeom>
        </p:spPr>
        <p:txBody>
          <a:bodyPr vert="horz" lIns="96653" tIns="48327" rIns="96653" bIns="48327" rtlCol="0"/>
          <a:lstStyle>
            <a:lvl1pPr algn="l">
              <a:defRPr sz="1200"/>
            </a:lvl1pPr>
          </a:lstStyle>
          <a:p>
            <a:endParaRPr lang="en-US" sz="900" dirty="0">
              <a:solidFill>
                <a:schemeClr val="accent1"/>
              </a:solidFill>
            </a:endParaRPr>
          </a:p>
        </p:txBody>
      </p:sp>
      <p:sp>
        <p:nvSpPr>
          <p:cNvPr id="4" name="Footer Placeholder 3"/>
          <p:cNvSpPr>
            <a:spLocks noGrp="1"/>
          </p:cNvSpPr>
          <p:nvPr>
            <p:ph type="ftr" sz="quarter" idx="2"/>
          </p:nvPr>
        </p:nvSpPr>
        <p:spPr>
          <a:xfrm>
            <a:off x="97536" y="9313164"/>
            <a:ext cx="3169920" cy="240030"/>
          </a:xfrm>
          <a:prstGeom prst="rect">
            <a:avLst/>
          </a:prstGeom>
        </p:spPr>
        <p:txBody>
          <a:bodyPr vert="horz" lIns="96653" tIns="48327" rIns="96653" bIns="48327" rtlCol="0" anchor="b"/>
          <a:lstStyle>
            <a:lvl1pPr algn="l">
              <a:defRPr sz="1200"/>
            </a:lvl1pPr>
          </a:lstStyle>
          <a:p>
            <a:endParaRPr lang="en-US" sz="900" dirty="0">
              <a:solidFill>
                <a:schemeClr val="accent1"/>
              </a:solidFill>
            </a:endParaRPr>
          </a:p>
        </p:txBody>
      </p:sp>
      <p:sp>
        <p:nvSpPr>
          <p:cNvPr id="5" name="Slide Number Placeholder 4"/>
          <p:cNvSpPr>
            <a:spLocks noGrp="1"/>
          </p:cNvSpPr>
          <p:nvPr>
            <p:ph type="sldNum" sz="quarter" idx="3"/>
          </p:nvPr>
        </p:nvSpPr>
        <p:spPr>
          <a:xfrm>
            <a:off x="4096512" y="9313164"/>
            <a:ext cx="3169920" cy="240030"/>
          </a:xfrm>
          <a:prstGeom prst="rect">
            <a:avLst/>
          </a:prstGeom>
        </p:spPr>
        <p:txBody>
          <a:bodyPr vert="horz" lIns="96653" tIns="48327" rIns="96653" bIns="48327" rtlCol="0" anchor="b"/>
          <a:lstStyle>
            <a:lvl1pPr algn="r">
              <a:defRPr sz="1200"/>
            </a:lvl1pPr>
          </a:lstStyle>
          <a:p>
            <a:fld id="{065FDB04-5B51-478A-A894-EE4CBA93FE69}" type="slidenum">
              <a:rPr lang="en-US" sz="900">
                <a:solidFill>
                  <a:schemeClr val="accent1"/>
                </a:solidFill>
              </a:rPr>
              <a:t>‹#›</a:t>
            </a:fld>
            <a:endParaRPr lang="en-US" sz="900" dirty="0">
              <a:solidFill>
                <a:schemeClr val="accent1"/>
              </a:solidFill>
            </a:endParaRPr>
          </a:p>
        </p:txBody>
      </p:sp>
    </p:spTree>
    <p:extLst>
      <p:ext uri="{BB962C8B-B14F-4D97-AF65-F5344CB8AC3E}">
        <p14:creationId xmlns:p14="http://schemas.microsoft.com/office/powerpoint/2010/main" val="29483306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53" tIns="48327" rIns="96653" bIns="48327"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53" tIns="48327" rIns="96653" bIns="4832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2"/>
          <p:cNvSpPr>
            <a:spLocks noGrp="1"/>
          </p:cNvSpPr>
          <p:nvPr>
            <p:ph type="dt" sz="quarter" idx="1"/>
          </p:nvPr>
        </p:nvSpPr>
        <p:spPr>
          <a:xfrm>
            <a:off x="4096512" y="96012"/>
            <a:ext cx="3169920" cy="240030"/>
          </a:xfrm>
          <a:prstGeom prst="rect">
            <a:avLst/>
          </a:prstGeom>
        </p:spPr>
        <p:txBody>
          <a:bodyPr vert="horz" lIns="96653" tIns="48327" rIns="96653" bIns="48327" rtlCol="0"/>
          <a:lstStyle>
            <a:lvl1pPr algn="r">
              <a:defRPr sz="900">
                <a:solidFill>
                  <a:schemeClr val="accent1"/>
                </a:solidFill>
                <a:latin typeface="+mn-lt"/>
              </a:defRPr>
            </a:lvl1pPr>
          </a:lstStyle>
          <a:p>
            <a:fld id="{5109D85C-6806-4601-8914-E6B5119FB4C2}" type="datetimeFigureOut">
              <a:rPr lang="en-US" smtClean="0"/>
              <a:pPr/>
              <a:t>4/3/2025</a:t>
            </a:fld>
            <a:endParaRPr lang="en-US" dirty="0"/>
          </a:p>
        </p:txBody>
      </p:sp>
      <p:sp>
        <p:nvSpPr>
          <p:cNvPr id="9" name="Footer Placeholder 3"/>
          <p:cNvSpPr>
            <a:spLocks noGrp="1"/>
          </p:cNvSpPr>
          <p:nvPr>
            <p:ph type="ftr" sz="quarter" idx="4"/>
          </p:nvPr>
        </p:nvSpPr>
        <p:spPr>
          <a:xfrm>
            <a:off x="97536" y="9313164"/>
            <a:ext cx="3169920" cy="240030"/>
          </a:xfrm>
          <a:prstGeom prst="rect">
            <a:avLst/>
          </a:prstGeom>
        </p:spPr>
        <p:txBody>
          <a:bodyPr vert="horz" lIns="96653" tIns="48327" rIns="96653" bIns="48327" rtlCol="0" anchor="b"/>
          <a:lstStyle>
            <a:lvl1pPr algn="l">
              <a:defRPr sz="900">
                <a:solidFill>
                  <a:schemeClr val="accent1"/>
                </a:solidFill>
                <a:latin typeface="+mn-lt"/>
              </a:defRPr>
            </a:lvl1pPr>
          </a:lstStyle>
          <a:p>
            <a:endParaRPr lang="en-US" dirty="0"/>
          </a:p>
        </p:txBody>
      </p:sp>
      <p:sp>
        <p:nvSpPr>
          <p:cNvPr id="10" name="Slide Number Placeholder 4"/>
          <p:cNvSpPr>
            <a:spLocks noGrp="1"/>
          </p:cNvSpPr>
          <p:nvPr>
            <p:ph type="sldNum" sz="quarter" idx="5"/>
          </p:nvPr>
        </p:nvSpPr>
        <p:spPr>
          <a:xfrm>
            <a:off x="4096512" y="9313164"/>
            <a:ext cx="3169920" cy="240030"/>
          </a:xfrm>
          <a:prstGeom prst="rect">
            <a:avLst/>
          </a:prstGeom>
        </p:spPr>
        <p:txBody>
          <a:bodyPr vert="horz" lIns="96653" tIns="48327" rIns="96653" bIns="48327" rtlCol="0" anchor="b"/>
          <a:lstStyle>
            <a:lvl1pPr algn="r">
              <a:defRPr sz="900">
                <a:solidFill>
                  <a:schemeClr val="accent1"/>
                </a:solidFill>
                <a:latin typeface="+mn-lt"/>
              </a:defRPr>
            </a:lvl1pPr>
          </a:lstStyle>
          <a:p>
            <a:fld id="{065FDB04-5B51-478A-A894-EE4CBA93FE69}" type="slidenum">
              <a:rPr lang="en-US" smtClean="0"/>
              <a:pPr/>
              <a:t>‹#›</a:t>
            </a:fld>
            <a:endParaRPr lang="en-US" dirty="0"/>
          </a:p>
        </p:txBody>
      </p:sp>
      <p:sp>
        <p:nvSpPr>
          <p:cNvPr id="11" name="Header Placeholder 1"/>
          <p:cNvSpPr>
            <a:spLocks noGrp="1"/>
          </p:cNvSpPr>
          <p:nvPr>
            <p:ph type="hdr" sz="quarter"/>
          </p:nvPr>
        </p:nvSpPr>
        <p:spPr>
          <a:xfrm>
            <a:off x="97536" y="96012"/>
            <a:ext cx="3169920" cy="240030"/>
          </a:xfrm>
          <a:prstGeom prst="rect">
            <a:avLst/>
          </a:prstGeom>
        </p:spPr>
        <p:txBody>
          <a:bodyPr vert="horz" lIns="96653" tIns="48327" rIns="96653" bIns="48327" rtlCol="0"/>
          <a:lstStyle>
            <a:lvl1pPr algn="l">
              <a:defRPr sz="900">
                <a:solidFill>
                  <a:schemeClr val="accent1"/>
                </a:solidFill>
                <a:latin typeface="+mn-lt"/>
              </a:defRPr>
            </a:lvl1pPr>
          </a:lstStyle>
          <a:p>
            <a:endParaRPr lang="en-US" dirty="0"/>
          </a:p>
        </p:txBody>
      </p:sp>
    </p:spTree>
    <p:extLst>
      <p:ext uri="{BB962C8B-B14F-4D97-AF65-F5344CB8AC3E}">
        <p14:creationId xmlns:p14="http://schemas.microsoft.com/office/powerpoint/2010/main" val="34668511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7"/>
        <p:cNvGrpSpPr/>
        <p:nvPr/>
      </p:nvGrpSpPr>
      <p:grpSpPr>
        <a:xfrm>
          <a:off x="0" y="0"/>
          <a:ext cx="0" cy="0"/>
          <a:chOff x="0" y="0"/>
          <a:chExt cx="0" cy="0"/>
        </a:xfrm>
      </p:grpSpPr>
      <p:sp>
        <p:nvSpPr>
          <p:cNvPr id="828" name="Google Shape;828;p63:notes"/>
          <p:cNvSpPr txBox="1">
            <a:spLocks noGrp="1"/>
          </p:cNvSpPr>
          <p:nvPr>
            <p:ph type="body" idx="1"/>
          </p:nvPr>
        </p:nvSpPr>
        <p:spPr>
          <a:xfrm>
            <a:off x="731520" y="4620577"/>
            <a:ext cx="5852160" cy="3780473"/>
          </a:xfrm>
          <a:prstGeom prst="rect">
            <a:avLst/>
          </a:prstGeom>
        </p:spPr>
        <p:txBody>
          <a:bodyPr spcFirstLastPara="1" wrap="square" lIns="96645" tIns="48309" rIns="96645" bIns="48309" anchor="t" anchorCtr="0">
            <a:noAutofit/>
          </a:bodyPr>
          <a:lstStyle/>
          <a:p>
            <a:pPr marL="0" indent="0"/>
            <a:endParaRPr dirty="0"/>
          </a:p>
        </p:txBody>
      </p:sp>
      <p:sp>
        <p:nvSpPr>
          <p:cNvPr id="829" name="Google Shape;829;p63: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139591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8:notes"/>
          <p:cNvSpPr txBox="1">
            <a:spLocks noGrp="1"/>
          </p:cNvSpPr>
          <p:nvPr>
            <p:ph type="body" idx="1"/>
          </p:nvPr>
        </p:nvSpPr>
        <p:spPr>
          <a:xfrm>
            <a:off x="701040" y="4444861"/>
            <a:ext cx="5608320" cy="3636705"/>
          </a:xfrm>
          <a:prstGeom prst="rect">
            <a:avLst/>
          </a:prstGeom>
        </p:spPr>
        <p:txBody>
          <a:bodyPr spcFirstLastPara="1" wrap="square" lIns="92815" tIns="46395" rIns="92815" bIns="46395" anchor="t" anchorCtr="0">
            <a:noAutofit/>
          </a:bodyPr>
          <a:lstStyle/>
          <a:p>
            <a:pPr marL="0" indent="0"/>
            <a:endParaRPr dirty="0"/>
          </a:p>
        </p:txBody>
      </p:sp>
      <p:sp>
        <p:nvSpPr>
          <p:cNvPr id="319" name="Google Shape;319;p8: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023490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8:notes"/>
          <p:cNvSpPr txBox="1">
            <a:spLocks noGrp="1"/>
          </p:cNvSpPr>
          <p:nvPr>
            <p:ph type="body" idx="1"/>
          </p:nvPr>
        </p:nvSpPr>
        <p:spPr>
          <a:xfrm>
            <a:off x="701040" y="4444861"/>
            <a:ext cx="5608320" cy="3636705"/>
          </a:xfrm>
          <a:prstGeom prst="rect">
            <a:avLst/>
          </a:prstGeom>
        </p:spPr>
        <p:txBody>
          <a:bodyPr spcFirstLastPara="1" wrap="square" lIns="92815" tIns="46395" rIns="92815" bIns="46395" anchor="t" anchorCtr="0">
            <a:noAutofit/>
          </a:bodyPr>
          <a:lstStyle/>
          <a:p>
            <a:pPr marL="0" indent="0"/>
            <a:endParaRPr dirty="0"/>
          </a:p>
        </p:txBody>
      </p:sp>
      <p:sp>
        <p:nvSpPr>
          <p:cNvPr id="319" name="Google Shape;319;p8: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16171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12:notes"/>
          <p:cNvSpPr txBox="1">
            <a:spLocks noGrp="1"/>
          </p:cNvSpPr>
          <p:nvPr>
            <p:ph type="body" idx="1"/>
          </p:nvPr>
        </p:nvSpPr>
        <p:spPr>
          <a:xfrm>
            <a:off x="731520" y="4620577"/>
            <a:ext cx="5852160" cy="3780473"/>
          </a:xfrm>
          <a:prstGeom prst="rect">
            <a:avLst/>
          </a:prstGeom>
        </p:spPr>
        <p:txBody>
          <a:bodyPr spcFirstLastPara="1" wrap="square" lIns="96645" tIns="48309" rIns="96645" bIns="48309" anchor="t" anchorCtr="0">
            <a:noAutofit/>
          </a:bodyPr>
          <a:lstStyle/>
          <a:p>
            <a:pPr marL="0" indent="0"/>
            <a:endParaRPr dirty="0"/>
          </a:p>
        </p:txBody>
      </p:sp>
      <p:sp>
        <p:nvSpPr>
          <p:cNvPr id="333" name="Google Shape;333;p12: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004573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9"/>
        <p:cNvGrpSpPr/>
        <p:nvPr/>
      </p:nvGrpSpPr>
      <p:grpSpPr>
        <a:xfrm>
          <a:off x="0" y="0"/>
          <a:ext cx="0" cy="0"/>
          <a:chOff x="0" y="0"/>
          <a:chExt cx="0" cy="0"/>
        </a:xfrm>
      </p:grpSpPr>
      <p:sp>
        <p:nvSpPr>
          <p:cNvPr id="800" name="Google Shape;800;p59:notes"/>
          <p:cNvSpPr txBox="1">
            <a:spLocks noGrp="1"/>
          </p:cNvSpPr>
          <p:nvPr>
            <p:ph type="body" idx="1"/>
          </p:nvPr>
        </p:nvSpPr>
        <p:spPr>
          <a:xfrm>
            <a:off x="731520" y="4620577"/>
            <a:ext cx="5852160" cy="3780473"/>
          </a:xfrm>
          <a:prstGeom prst="rect">
            <a:avLst/>
          </a:prstGeom>
        </p:spPr>
        <p:txBody>
          <a:bodyPr spcFirstLastPara="1" wrap="square" lIns="96645" tIns="48309" rIns="96645" bIns="48309" anchor="t" anchorCtr="0">
            <a:noAutofit/>
          </a:bodyPr>
          <a:lstStyle/>
          <a:p>
            <a:pPr marL="0" indent="0"/>
            <a:endParaRPr dirty="0"/>
          </a:p>
        </p:txBody>
      </p:sp>
      <p:sp>
        <p:nvSpPr>
          <p:cNvPr id="801" name="Google Shape;801;p59: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636201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8:notes"/>
          <p:cNvSpPr txBox="1">
            <a:spLocks noGrp="1"/>
          </p:cNvSpPr>
          <p:nvPr>
            <p:ph type="body" idx="1"/>
          </p:nvPr>
        </p:nvSpPr>
        <p:spPr>
          <a:xfrm>
            <a:off x="701040" y="4444861"/>
            <a:ext cx="5608320" cy="3636705"/>
          </a:xfrm>
          <a:prstGeom prst="rect">
            <a:avLst/>
          </a:prstGeom>
        </p:spPr>
        <p:txBody>
          <a:bodyPr spcFirstLastPara="1" wrap="square" lIns="92815" tIns="46395" rIns="92815" bIns="46395" anchor="t" anchorCtr="0">
            <a:noAutofit/>
          </a:bodyPr>
          <a:lstStyle/>
          <a:p>
            <a:pPr marL="0" indent="0"/>
            <a:endParaRPr dirty="0"/>
          </a:p>
        </p:txBody>
      </p:sp>
      <p:sp>
        <p:nvSpPr>
          <p:cNvPr id="319" name="Google Shape;319;p8: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543846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p29:notes"/>
          <p:cNvSpPr txBox="1">
            <a:spLocks noGrp="1"/>
          </p:cNvSpPr>
          <p:nvPr>
            <p:ph type="body" idx="1"/>
          </p:nvPr>
        </p:nvSpPr>
        <p:spPr>
          <a:xfrm>
            <a:off x="731520" y="4620577"/>
            <a:ext cx="5852160" cy="3780473"/>
          </a:xfrm>
          <a:prstGeom prst="rect">
            <a:avLst/>
          </a:prstGeom>
        </p:spPr>
        <p:txBody>
          <a:bodyPr spcFirstLastPara="1" wrap="square" lIns="96645" tIns="48309" rIns="96645" bIns="48309" anchor="t" anchorCtr="0">
            <a:noAutofit/>
          </a:bodyPr>
          <a:lstStyle/>
          <a:p>
            <a:pPr marL="0" indent="0"/>
            <a:endParaRPr dirty="0"/>
          </a:p>
        </p:txBody>
      </p:sp>
      <p:sp>
        <p:nvSpPr>
          <p:cNvPr id="550" name="Google Shape;550;p29: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435448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8:notes"/>
          <p:cNvSpPr txBox="1">
            <a:spLocks noGrp="1"/>
          </p:cNvSpPr>
          <p:nvPr>
            <p:ph type="body" idx="1"/>
          </p:nvPr>
        </p:nvSpPr>
        <p:spPr>
          <a:xfrm>
            <a:off x="701040" y="4444861"/>
            <a:ext cx="5608320" cy="3636705"/>
          </a:xfrm>
          <a:prstGeom prst="rect">
            <a:avLst/>
          </a:prstGeom>
        </p:spPr>
        <p:txBody>
          <a:bodyPr spcFirstLastPara="1" wrap="square" lIns="92815" tIns="46395" rIns="92815" bIns="46395" anchor="t" anchorCtr="0">
            <a:noAutofit/>
          </a:bodyPr>
          <a:lstStyle/>
          <a:p>
            <a:pPr marL="0" indent="0"/>
            <a:endParaRPr dirty="0"/>
          </a:p>
        </p:txBody>
      </p:sp>
      <p:sp>
        <p:nvSpPr>
          <p:cNvPr id="319" name="Google Shape;319;p8: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095419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p19:notes"/>
          <p:cNvSpPr txBox="1">
            <a:spLocks noGrp="1"/>
          </p:cNvSpPr>
          <p:nvPr>
            <p:ph type="body" idx="1"/>
          </p:nvPr>
        </p:nvSpPr>
        <p:spPr>
          <a:xfrm>
            <a:off x="731520" y="4620577"/>
            <a:ext cx="5852160" cy="3780473"/>
          </a:xfrm>
          <a:prstGeom prst="rect">
            <a:avLst/>
          </a:prstGeom>
        </p:spPr>
        <p:txBody>
          <a:bodyPr spcFirstLastPara="1" wrap="square" lIns="96645" tIns="48309" rIns="96645" bIns="48309" anchor="t" anchorCtr="0">
            <a:noAutofit/>
          </a:bodyPr>
          <a:lstStyle/>
          <a:p>
            <a:pPr marL="0" indent="0"/>
            <a:endParaRPr dirty="0"/>
          </a:p>
        </p:txBody>
      </p:sp>
      <p:sp>
        <p:nvSpPr>
          <p:cNvPr id="469" name="Google Shape;469;p19: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319270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7"/>
        <p:cNvGrpSpPr/>
        <p:nvPr/>
      </p:nvGrpSpPr>
      <p:grpSpPr>
        <a:xfrm>
          <a:off x="0" y="0"/>
          <a:ext cx="0" cy="0"/>
          <a:chOff x="0" y="0"/>
          <a:chExt cx="0" cy="0"/>
        </a:xfrm>
      </p:grpSpPr>
      <p:sp>
        <p:nvSpPr>
          <p:cNvPr id="828" name="Google Shape;828;p63:notes"/>
          <p:cNvSpPr txBox="1">
            <a:spLocks noGrp="1"/>
          </p:cNvSpPr>
          <p:nvPr>
            <p:ph type="body" idx="1"/>
          </p:nvPr>
        </p:nvSpPr>
        <p:spPr>
          <a:xfrm>
            <a:off x="731520" y="4620577"/>
            <a:ext cx="5852160" cy="3780473"/>
          </a:xfrm>
          <a:prstGeom prst="rect">
            <a:avLst/>
          </a:prstGeom>
        </p:spPr>
        <p:txBody>
          <a:bodyPr spcFirstLastPara="1" wrap="square" lIns="96645" tIns="48309" rIns="96645" bIns="48309" anchor="t" anchorCtr="0">
            <a:noAutofit/>
          </a:bodyPr>
          <a:lstStyle/>
          <a:p>
            <a:pPr marL="0" indent="0"/>
            <a:endParaRPr dirty="0"/>
          </a:p>
        </p:txBody>
      </p:sp>
      <p:sp>
        <p:nvSpPr>
          <p:cNvPr id="829" name="Google Shape;829;p63: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740386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7"/>
        <p:cNvGrpSpPr/>
        <p:nvPr/>
      </p:nvGrpSpPr>
      <p:grpSpPr>
        <a:xfrm>
          <a:off x="0" y="0"/>
          <a:ext cx="0" cy="0"/>
          <a:chOff x="0" y="0"/>
          <a:chExt cx="0" cy="0"/>
        </a:xfrm>
      </p:grpSpPr>
      <p:sp>
        <p:nvSpPr>
          <p:cNvPr id="828" name="Google Shape;828;p63:notes"/>
          <p:cNvSpPr txBox="1">
            <a:spLocks noGrp="1"/>
          </p:cNvSpPr>
          <p:nvPr>
            <p:ph type="body" idx="1"/>
          </p:nvPr>
        </p:nvSpPr>
        <p:spPr>
          <a:xfrm>
            <a:off x="731520" y="4620577"/>
            <a:ext cx="5852160" cy="3780473"/>
          </a:xfrm>
          <a:prstGeom prst="rect">
            <a:avLst/>
          </a:prstGeom>
        </p:spPr>
        <p:txBody>
          <a:bodyPr spcFirstLastPara="1" wrap="square" lIns="96645" tIns="48309" rIns="96645" bIns="48309" anchor="t" anchorCtr="0">
            <a:noAutofit/>
          </a:bodyPr>
          <a:lstStyle/>
          <a:p>
            <a:pPr marL="0" indent="0"/>
            <a:endParaRPr dirty="0"/>
          </a:p>
        </p:txBody>
      </p:sp>
      <p:sp>
        <p:nvSpPr>
          <p:cNvPr id="829" name="Google Shape;829;p63: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841871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0" y="5120640"/>
            <a:ext cx="12192000"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 name="Title 1"/>
          <p:cNvSpPr>
            <a:spLocks noGrp="1"/>
          </p:cNvSpPr>
          <p:nvPr>
            <p:ph type="ctrTitle"/>
          </p:nvPr>
        </p:nvSpPr>
        <p:spPr>
          <a:xfrm>
            <a:off x="304797" y="5486400"/>
            <a:ext cx="11582400" cy="677108"/>
          </a:xfrm>
        </p:spPr>
        <p:txBody>
          <a:bodyPr wrap="square" tIns="0" bIns="0" anchor="b">
            <a:normAutofit/>
          </a:bodyPr>
          <a:lstStyle>
            <a:lvl1pPr algn="l">
              <a:lnSpc>
                <a:spcPct val="100000"/>
              </a:lnSpc>
              <a:defRPr sz="4400" b="1" spc="-150" baseline="0">
                <a:solidFill>
                  <a:schemeClr val="tx2"/>
                </a:solidFill>
                <a:latin typeface="+mj-lt"/>
              </a:defRPr>
            </a:lvl1pPr>
          </a:lstStyle>
          <a:p>
            <a:r>
              <a:rPr lang="en-US"/>
              <a:t>Click to edit Master title style</a:t>
            </a:r>
            <a:endParaRPr lang="en-US" dirty="0"/>
          </a:p>
        </p:txBody>
      </p:sp>
      <p:sp>
        <p:nvSpPr>
          <p:cNvPr id="12" name="Subtitle 2"/>
          <p:cNvSpPr>
            <a:spLocks noGrp="1"/>
          </p:cNvSpPr>
          <p:nvPr>
            <p:ph type="subTitle" idx="1"/>
          </p:nvPr>
        </p:nvSpPr>
        <p:spPr>
          <a:xfrm>
            <a:off x="304800" y="6151420"/>
            <a:ext cx="11582397" cy="604233"/>
          </a:xfrm>
        </p:spPr>
        <p:txBody>
          <a:bodyPr lIns="0" rIns="0">
            <a:noAutofit/>
          </a:bodyPr>
          <a:lstStyle>
            <a:lvl1pPr marL="0" indent="0" algn="l">
              <a:lnSpc>
                <a:spcPct val="100000"/>
              </a:lnSpc>
              <a:spcBef>
                <a:spcPts val="0"/>
              </a:spcBef>
              <a:buNone/>
              <a:defRPr sz="2000">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6" name="Picture 5">
            <a:extLst>
              <a:ext uri="{FF2B5EF4-FFF2-40B4-BE49-F238E27FC236}">
                <a16:creationId xmlns:a16="http://schemas.microsoft.com/office/drawing/2014/main" id="{51223D0F-481A-42FE-A3A8-6E9DB50AE90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95797" y="1144886"/>
            <a:ext cx="3200400" cy="2275380"/>
          </a:xfrm>
          <a:prstGeom prst="rect">
            <a:avLst/>
          </a:prstGeom>
        </p:spPr>
      </p:pic>
    </p:spTree>
    <p:extLst>
      <p:ext uri="{BB962C8B-B14F-4D97-AF65-F5344CB8AC3E}">
        <p14:creationId xmlns:p14="http://schemas.microsoft.com/office/powerpoint/2010/main" val="2038708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 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2983C3B-CB6D-442F-B50E-652190AB4B42}"/>
              </a:ext>
            </a:extLst>
          </p:cNvPr>
          <p:cNvSpPr/>
          <p:nvPr userDrawn="1"/>
        </p:nvSpPr>
        <p:spPr>
          <a:xfrm>
            <a:off x="0" y="1"/>
            <a:ext cx="12192000" cy="9144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400" b="0" i="0" u="none" strike="noStrike" kern="1200" cap="none" spc="0" normalizeH="0" baseline="0" noProof="0" dirty="0">
              <a:ln>
                <a:noFill/>
              </a:ln>
              <a:solidFill>
                <a:srgbClr val="FFFFFF"/>
              </a:solidFill>
              <a:effectLst/>
              <a:highlight>
                <a:srgbClr val="FFFF00"/>
              </a:highlight>
              <a:uLnTx/>
              <a:uFillTx/>
              <a:latin typeface="Tw Cen MT Condensed"/>
              <a:ea typeface="+mn-ea"/>
              <a:cs typeface="+mn-cs"/>
            </a:endParaRPr>
          </a:p>
        </p:txBody>
      </p:sp>
      <p:sp>
        <p:nvSpPr>
          <p:cNvPr id="12" name="Title Placeholder 1"/>
          <p:cNvSpPr>
            <a:spLocks noGrp="1"/>
          </p:cNvSpPr>
          <p:nvPr>
            <p:ph type="title" hasCustomPrompt="1"/>
          </p:nvPr>
        </p:nvSpPr>
        <p:spPr>
          <a:xfrm>
            <a:off x="304800" y="0"/>
            <a:ext cx="11582400" cy="914400"/>
          </a:xfrm>
          <a:prstGeom prst="rect">
            <a:avLst/>
          </a:prstGeom>
        </p:spPr>
        <p:txBody>
          <a:bodyPr vert="horz" lIns="0" tIns="45720" rIns="0" bIns="45720" rtlCol="0" anchor="b" anchorCtr="0">
            <a:normAutofit/>
          </a:bodyPr>
          <a:lstStyle>
            <a:lvl1pPr>
              <a:defRPr baseline="0">
                <a:solidFill>
                  <a:schemeClr val="bg1"/>
                </a:solidFill>
              </a:defRPr>
            </a:lvl1pPr>
          </a:lstStyle>
          <a:p>
            <a:r>
              <a:rPr lang="en-US" dirty="0"/>
              <a:t>CLICK TO EDIT MASTER TITLE STYLE</a:t>
            </a:r>
          </a:p>
        </p:txBody>
      </p:sp>
      <p:sp>
        <p:nvSpPr>
          <p:cNvPr id="14" name="Date Placeholder 3"/>
          <p:cNvSpPr>
            <a:spLocks noGrp="1"/>
          </p:cNvSpPr>
          <p:nvPr>
            <p:ph type="dt" sz="half" idx="2"/>
          </p:nvPr>
        </p:nvSpPr>
        <p:spPr>
          <a:xfrm>
            <a:off x="304800" y="6629400"/>
            <a:ext cx="914400" cy="182880"/>
          </a:xfrm>
          <a:prstGeom prst="rect">
            <a:avLst/>
          </a:prstGeom>
        </p:spPr>
        <p:txBody>
          <a:bodyPr vert="horz" lIns="91440" tIns="45720" rIns="91440" bIns="45720" rtlCol="0" anchor="ctr"/>
          <a:lstStyle>
            <a:lvl1pPr algn="l">
              <a:defRPr sz="900">
                <a:solidFill>
                  <a:schemeClr val="accent6"/>
                </a:solidFill>
                <a:latin typeface="Tw Cen MT" panose="020B0602020104020603" pitchFamily="34" charset="0"/>
              </a:defRPr>
            </a:lvl1pPr>
          </a:lstStyle>
          <a:p>
            <a:fld id="{9239D14D-A7D8-427F-8D62-8808716C1DB9}" type="datetimeFigureOut">
              <a:rPr lang="en-US" smtClean="0"/>
              <a:pPr/>
              <a:t>4/3/2025</a:t>
            </a:fld>
            <a:endParaRPr lang="en-US" dirty="0"/>
          </a:p>
        </p:txBody>
      </p:sp>
      <p:sp>
        <p:nvSpPr>
          <p:cNvPr id="15" name="Footer Placeholder 4"/>
          <p:cNvSpPr>
            <a:spLocks noGrp="1"/>
          </p:cNvSpPr>
          <p:nvPr>
            <p:ph type="ftr" sz="quarter" idx="3"/>
          </p:nvPr>
        </p:nvSpPr>
        <p:spPr>
          <a:xfrm>
            <a:off x="2438399" y="6629400"/>
            <a:ext cx="7315200" cy="182880"/>
          </a:xfrm>
          <a:prstGeom prst="rect">
            <a:avLst/>
          </a:prstGeom>
        </p:spPr>
        <p:txBody>
          <a:bodyPr vert="horz" lIns="91440" tIns="45720" rIns="91440" bIns="45720" rtlCol="0" anchor="ctr"/>
          <a:lstStyle>
            <a:lvl1pPr algn="ctr">
              <a:defRPr sz="900">
                <a:solidFill>
                  <a:schemeClr val="accent6"/>
                </a:solidFill>
                <a:latin typeface="Tw Cen MT" panose="020B0602020104020603" pitchFamily="34" charset="0"/>
              </a:defRPr>
            </a:lvl1pPr>
          </a:lstStyle>
          <a:p>
            <a:endParaRPr lang="en-US" dirty="0"/>
          </a:p>
        </p:txBody>
      </p:sp>
      <p:sp>
        <p:nvSpPr>
          <p:cNvPr id="16" name="Slide Number Placeholder 5"/>
          <p:cNvSpPr>
            <a:spLocks noGrp="1"/>
          </p:cNvSpPr>
          <p:nvPr>
            <p:ph type="sldNum" sz="quarter" idx="4"/>
          </p:nvPr>
        </p:nvSpPr>
        <p:spPr>
          <a:xfrm>
            <a:off x="10972800" y="6629400"/>
            <a:ext cx="914400" cy="182880"/>
          </a:xfrm>
          <a:prstGeom prst="rect">
            <a:avLst/>
          </a:prstGeom>
        </p:spPr>
        <p:txBody>
          <a:bodyPr vert="horz" lIns="91440" tIns="45720" rIns="91440" bIns="45720" rtlCol="0" anchor="ctr"/>
          <a:lstStyle>
            <a:lvl1pPr algn="r">
              <a:defRPr sz="900">
                <a:solidFill>
                  <a:schemeClr val="accent6"/>
                </a:solidFill>
                <a:latin typeface="Tw Cen MT" panose="020B0602020104020603" pitchFamily="34" charset="0"/>
              </a:defRPr>
            </a:lvl1pPr>
          </a:lstStyle>
          <a:p>
            <a:fld id="{18CF7050-A8E5-428C-81D9-F84418705036}" type="slidenum">
              <a:rPr lang="en-US" smtClean="0"/>
              <a:pPr/>
              <a:t>‹#›</a:t>
            </a:fld>
            <a:endParaRPr lang="en-US" dirty="0"/>
          </a:p>
        </p:txBody>
      </p:sp>
    </p:spTree>
    <p:extLst>
      <p:ext uri="{BB962C8B-B14F-4D97-AF65-F5344CB8AC3E}">
        <p14:creationId xmlns:p14="http://schemas.microsoft.com/office/powerpoint/2010/main" val="11221724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Header-Content - Two Column ">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all" baseline="0"/>
            </a:lvl1pPr>
          </a:lstStyle>
          <a:p>
            <a:r>
              <a:rPr lang="en-US" dirty="0"/>
              <a:t>CLICK TO EDIT MASTER TITLE STYLE</a:t>
            </a:r>
          </a:p>
        </p:txBody>
      </p:sp>
      <p:sp>
        <p:nvSpPr>
          <p:cNvPr id="13" name="Date Placeholder 3">
            <a:extLst>
              <a:ext uri="{FF2B5EF4-FFF2-40B4-BE49-F238E27FC236}">
                <a16:creationId xmlns:a16="http://schemas.microsoft.com/office/drawing/2014/main" id="{F26DF5B1-0019-4616-84C5-39F3FF65FE8E}"/>
              </a:ext>
            </a:extLst>
          </p:cNvPr>
          <p:cNvSpPr>
            <a:spLocks noGrp="1"/>
          </p:cNvSpPr>
          <p:nvPr>
            <p:ph type="dt" sz="half" idx="2"/>
          </p:nvPr>
        </p:nvSpPr>
        <p:spPr>
          <a:xfrm>
            <a:off x="304800" y="6629400"/>
            <a:ext cx="914400" cy="182880"/>
          </a:xfrm>
          <a:prstGeom prst="rect">
            <a:avLst/>
          </a:prstGeom>
        </p:spPr>
        <p:txBody>
          <a:bodyPr vert="horz" lIns="91440" tIns="45720" rIns="91440" bIns="45720" rtlCol="0" anchor="ctr"/>
          <a:lstStyle>
            <a:lvl1pPr algn="l">
              <a:defRPr sz="900">
                <a:solidFill>
                  <a:schemeClr val="accent6"/>
                </a:solidFill>
                <a:latin typeface="Tw Cen MT" panose="020B0602020104020603" pitchFamily="34" charset="0"/>
              </a:defRPr>
            </a:lvl1pPr>
          </a:lstStyle>
          <a:p>
            <a:fld id="{9239D14D-A7D8-427F-8D62-8808716C1DB9}" type="datetimeFigureOut">
              <a:rPr lang="en-US" smtClean="0"/>
              <a:pPr/>
              <a:t>4/3/2025</a:t>
            </a:fld>
            <a:endParaRPr lang="en-US" dirty="0"/>
          </a:p>
        </p:txBody>
      </p:sp>
      <p:sp>
        <p:nvSpPr>
          <p:cNvPr id="14" name="Footer Placeholder 4">
            <a:extLst>
              <a:ext uri="{FF2B5EF4-FFF2-40B4-BE49-F238E27FC236}">
                <a16:creationId xmlns:a16="http://schemas.microsoft.com/office/drawing/2014/main" id="{2768A0AC-D537-49C7-837A-FC1D3D9DA634}"/>
              </a:ext>
            </a:extLst>
          </p:cNvPr>
          <p:cNvSpPr>
            <a:spLocks noGrp="1"/>
          </p:cNvSpPr>
          <p:nvPr>
            <p:ph type="ftr" sz="quarter" idx="3"/>
          </p:nvPr>
        </p:nvSpPr>
        <p:spPr>
          <a:xfrm>
            <a:off x="2438399" y="6629400"/>
            <a:ext cx="7315200" cy="182880"/>
          </a:xfrm>
          <a:prstGeom prst="rect">
            <a:avLst/>
          </a:prstGeom>
        </p:spPr>
        <p:txBody>
          <a:bodyPr vert="horz" lIns="91440" tIns="45720" rIns="91440" bIns="45720" rtlCol="0" anchor="ctr"/>
          <a:lstStyle>
            <a:lvl1pPr algn="ctr">
              <a:defRPr sz="900">
                <a:solidFill>
                  <a:schemeClr val="accent6"/>
                </a:solidFill>
                <a:latin typeface="Tw Cen MT" panose="020B0602020104020603" pitchFamily="34" charset="0"/>
              </a:defRPr>
            </a:lvl1pPr>
          </a:lstStyle>
          <a:p>
            <a:endParaRPr lang="en-US" dirty="0"/>
          </a:p>
        </p:txBody>
      </p:sp>
      <p:sp>
        <p:nvSpPr>
          <p:cNvPr id="15" name="Slide Number Placeholder 5">
            <a:extLst>
              <a:ext uri="{FF2B5EF4-FFF2-40B4-BE49-F238E27FC236}">
                <a16:creationId xmlns:a16="http://schemas.microsoft.com/office/drawing/2014/main" id="{2098C663-6F84-4377-8A17-E489B08DB2C3}"/>
              </a:ext>
            </a:extLst>
          </p:cNvPr>
          <p:cNvSpPr>
            <a:spLocks noGrp="1"/>
          </p:cNvSpPr>
          <p:nvPr>
            <p:ph type="sldNum" sz="quarter" idx="4"/>
          </p:nvPr>
        </p:nvSpPr>
        <p:spPr>
          <a:xfrm>
            <a:off x="10972800" y="6629400"/>
            <a:ext cx="914400" cy="182880"/>
          </a:xfrm>
          <a:prstGeom prst="rect">
            <a:avLst/>
          </a:prstGeom>
        </p:spPr>
        <p:txBody>
          <a:bodyPr vert="horz" lIns="91440" tIns="45720" rIns="91440" bIns="45720" rtlCol="0" anchor="ctr"/>
          <a:lstStyle>
            <a:lvl1pPr algn="r">
              <a:defRPr sz="900">
                <a:solidFill>
                  <a:schemeClr val="accent6"/>
                </a:solidFill>
                <a:latin typeface="Tw Cen MT" panose="020B0602020104020603" pitchFamily="34" charset="0"/>
              </a:defRPr>
            </a:lvl1pPr>
          </a:lstStyle>
          <a:p>
            <a:fld id="{18CF7050-A8E5-428C-81D9-F84418705036}" type="slidenum">
              <a:rPr lang="en-US" smtClean="0"/>
              <a:pPr/>
              <a:t>‹#›</a:t>
            </a:fld>
            <a:endParaRPr lang="en-US" dirty="0"/>
          </a:p>
        </p:txBody>
      </p:sp>
      <p:sp>
        <p:nvSpPr>
          <p:cNvPr id="27" name="Content Placeholder 2">
            <a:extLst>
              <a:ext uri="{FF2B5EF4-FFF2-40B4-BE49-F238E27FC236}">
                <a16:creationId xmlns:a16="http://schemas.microsoft.com/office/drawing/2014/main" id="{DE370DF9-BEF8-4904-889E-D1D9233B54B9}"/>
              </a:ext>
            </a:extLst>
          </p:cNvPr>
          <p:cNvSpPr>
            <a:spLocks noGrp="1"/>
          </p:cNvSpPr>
          <p:nvPr>
            <p:ph idx="13" hasCustomPrompt="1"/>
          </p:nvPr>
        </p:nvSpPr>
        <p:spPr>
          <a:xfrm>
            <a:off x="304800" y="1188720"/>
            <a:ext cx="5577841" cy="548640"/>
          </a:xfrm>
        </p:spPr>
        <p:txBody>
          <a:bodyPr lIns="0" rIns="0" anchor="b" anchorCtr="0"/>
          <a:lstStyle>
            <a:lvl1pPr marL="0" indent="0">
              <a:buNone/>
              <a:defRPr sz="2400" b="1" cap="all" baseline="0">
                <a:solidFill>
                  <a:schemeClr val="tx2"/>
                </a:solidFill>
                <a:latin typeface="+mj-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CLICK TO EDIT MASTER</a:t>
            </a:r>
          </a:p>
        </p:txBody>
      </p:sp>
      <p:sp>
        <p:nvSpPr>
          <p:cNvPr id="28" name="Content Placeholder 2">
            <a:extLst>
              <a:ext uri="{FF2B5EF4-FFF2-40B4-BE49-F238E27FC236}">
                <a16:creationId xmlns:a16="http://schemas.microsoft.com/office/drawing/2014/main" id="{E7A3D1B7-8F01-4900-BBA5-03C6A6497C48}"/>
              </a:ext>
            </a:extLst>
          </p:cNvPr>
          <p:cNvSpPr>
            <a:spLocks noGrp="1"/>
          </p:cNvSpPr>
          <p:nvPr>
            <p:ph idx="15" hasCustomPrompt="1"/>
          </p:nvPr>
        </p:nvSpPr>
        <p:spPr>
          <a:xfrm>
            <a:off x="6309360" y="1188720"/>
            <a:ext cx="5577840" cy="548640"/>
          </a:xfrm>
        </p:spPr>
        <p:txBody>
          <a:bodyPr lIns="0" rIns="0" anchor="b" anchorCtr="0"/>
          <a:lstStyle>
            <a:lvl1pPr marL="0" indent="0">
              <a:buNone/>
              <a:defRPr sz="2400" b="1" cap="all" baseline="0">
                <a:solidFill>
                  <a:schemeClr val="tx2"/>
                </a:solidFill>
                <a:latin typeface="+mj-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CLICK TO EDIT MASTER</a:t>
            </a:r>
          </a:p>
        </p:txBody>
      </p:sp>
      <p:sp>
        <p:nvSpPr>
          <p:cNvPr id="29" name="Content Placeholder 2">
            <a:extLst>
              <a:ext uri="{FF2B5EF4-FFF2-40B4-BE49-F238E27FC236}">
                <a16:creationId xmlns:a16="http://schemas.microsoft.com/office/drawing/2014/main" id="{D9F7378E-8F22-4629-8D42-7A2674CD07FD}"/>
              </a:ext>
            </a:extLst>
          </p:cNvPr>
          <p:cNvSpPr>
            <a:spLocks noGrp="1"/>
          </p:cNvSpPr>
          <p:nvPr>
            <p:ph idx="16"/>
          </p:nvPr>
        </p:nvSpPr>
        <p:spPr>
          <a:xfrm>
            <a:off x="6309360" y="1645920"/>
            <a:ext cx="5577840" cy="4572000"/>
          </a:xfrm>
        </p:spPr>
        <p:txBody>
          <a:bodyPr lIns="0" rIns="0"/>
          <a:lstStyle>
            <a:lvl1pPr marL="342900" indent="-342900">
              <a:lnSpc>
                <a:spcPct val="150000"/>
              </a:lnSpc>
              <a:buFont typeface="Arial" panose="020B0604020202020204" pitchFamily="34" charset="0"/>
              <a:buChar char="•"/>
              <a:defRPr>
                <a:solidFill>
                  <a:schemeClr val="tx2"/>
                </a:solidFill>
                <a:latin typeface="Tw Cen MT" panose="020B0602020104020603" pitchFamily="34" charset="0"/>
              </a:defRPr>
            </a:lvl1pPr>
            <a:lvl2pPr marL="685800" indent="-342900">
              <a:lnSpc>
                <a:spcPct val="150000"/>
              </a:lnSpc>
              <a:buFont typeface="Arial" panose="020B0604020202020204" pitchFamily="34" charset="0"/>
              <a:buChar char="•"/>
              <a:defRPr>
                <a:solidFill>
                  <a:schemeClr val="accent1"/>
                </a:solidFill>
                <a:latin typeface="Tw Cen MT" panose="020B0602020104020603" pitchFamily="34" charset="0"/>
              </a:defRPr>
            </a:lvl2pPr>
            <a:lvl3pPr marL="971550" indent="-285750">
              <a:lnSpc>
                <a:spcPct val="150000"/>
              </a:lnSpc>
              <a:buFont typeface="Arial" panose="020B0604020202020204" pitchFamily="34" charset="0"/>
              <a:buChar char="•"/>
              <a:defRPr>
                <a:solidFill>
                  <a:schemeClr val="accent1"/>
                </a:solidFill>
                <a:latin typeface="Tw Cen MT" panose="020B0602020104020603" pitchFamily="34" charset="0"/>
              </a:defRPr>
            </a:lvl3pPr>
            <a:lvl4pPr marL="1314450" indent="-285750">
              <a:lnSpc>
                <a:spcPct val="150000"/>
              </a:lnSpc>
              <a:buFont typeface="Arial" panose="020B0604020202020204" pitchFamily="34" charset="0"/>
              <a:buChar char="•"/>
              <a:defRPr>
                <a:solidFill>
                  <a:schemeClr val="accent1"/>
                </a:solidFill>
                <a:latin typeface="Tw Cen MT" panose="020B0602020104020603" pitchFamily="34" charset="0"/>
              </a:defRPr>
            </a:lvl4pPr>
            <a:lvl5pPr marL="1657350" indent="-285750">
              <a:lnSpc>
                <a:spcPct val="150000"/>
              </a:lnSpc>
              <a:buFont typeface="Arial" panose="020B0604020202020204" pitchFamily="34" charset="0"/>
              <a:buChar char="•"/>
              <a:defRPr>
                <a:solidFill>
                  <a:schemeClr val="accent1"/>
                </a:solidFill>
                <a:latin typeface="Tw Cen MT" panose="020B06020201040206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0" name="Content Placeholder 2">
            <a:extLst>
              <a:ext uri="{FF2B5EF4-FFF2-40B4-BE49-F238E27FC236}">
                <a16:creationId xmlns:a16="http://schemas.microsoft.com/office/drawing/2014/main" id="{32E4013B-530F-43B5-8348-89617F5A50DA}"/>
              </a:ext>
            </a:extLst>
          </p:cNvPr>
          <p:cNvSpPr>
            <a:spLocks noGrp="1"/>
          </p:cNvSpPr>
          <p:nvPr>
            <p:ph idx="17"/>
          </p:nvPr>
        </p:nvSpPr>
        <p:spPr>
          <a:xfrm>
            <a:off x="304800" y="1645920"/>
            <a:ext cx="5577841" cy="4572000"/>
          </a:xfrm>
        </p:spPr>
        <p:txBody>
          <a:bodyPr lIns="0" rIns="0"/>
          <a:lstStyle>
            <a:lvl1pPr marL="342900" indent="-342900">
              <a:lnSpc>
                <a:spcPct val="150000"/>
              </a:lnSpc>
              <a:buFont typeface="Arial" panose="020B0604020202020204" pitchFamily="34" charset="0"/>
              <a:buChar char="•"/>
              <a:defRPr>
                <a:solidFill>
                  <a:schemeClr val="tx2"/>
                </a:solidFill>
                <a:latin typeface="Tw Cen MT" panose="020B0602020104020603" pitchFamily="34" charset="0"/>
              </a:defRPr>
            </a:lvl1pPr>
            <a:lvl2pPr marL="685800" indent="-342900">
              <a:lnSpc>
                <a:spcPct val="150000"/>
              </a:lnSpc>
              <a:buFont typeface="Arial" panose="020B0604020202020204" pitchFamily="34" charset="0"/>
              <a:buChar char="•"/>
              <a:defRPr>
                <a:solidFill>
                  <a:schemeClr val="accent1"/>
                </a:solidFill>
                <a:latin typeface="Tw Cen MT" panose="020B0602020104020603" pitchFamily="34" charset="0"/>
              </a:defRPr>
            </a:lvl2pPr>
            <a:lvl3pPr marL="971550" indent="-285750">
              <a:lnSpc>
                <a:spcPct val="150000"/>
              </a:lnSpc>
              <a:buFont typeface="Arial" panose="020B0604020202020204" pitchFamily="34" charset="0"/>
              <a:buChar char="•"/>
              <a:defRPr>
                <a:solidFill>
                  <a:schemeClr val="accent1"/>
                </a:solidFill>
                <a:latin typeface="Tw Cen MT" panose="020B0602020104020603" pitchFamily="34" charset="0"/>
              </a:defRPr>
            </a:lvl3pPr>
            <a:lvl4pPr marL="1314450" indent="-285750">
              <a:lnSpc>
                <a:spcPct val="150000"/>
              </a:lnSpc>
              <a:buFont typeface="Arial" panose="020B0604020202020204" pitchFamily="34" charset="0"/>
              <a:buChar char="•"/>
              <a:defRPr>
                <a:solidFill>
                  <a:schemeClr val="accent1"/>
                </a:solidFill>
                <a:latin typeface="Tw Cen MT" panose="020B0602020104020603" pitchFamily="34" charset="0"/>
              </a:defRPr>
            </a:lvl4pPr>
            <a:lvl5pPr marL="1657350" indent="-285750">
              <a:lnSpc>
                <a:spcPct val="150000"/>
              </a:lnSpc>
              <a:buFont typeface="Arial" panose="020B0604020202020204" pitchFamily="34" charset="0"/>
              <a:buChar char="•"/>
              <a:defRPr>
                <a:solidFill>
                  <a:schemeClr val="accent1"/>
                </a:solidFill>
                <a:latin typeface="Tw Cen MT" panose="020B06020201040206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181830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Header-Content - Two Column - Blue ">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D3579DB-C3CB-4F03-8B7E-9E467F1C119E}"/>
              </a:ext>
            </a:extLst>
          </p:cNvPr>
          <p:cNvSpPr/>
          <p:nvPr userDrawn="1"/>
        </p:nvSpPr>
        <p:spPr>
          <a:xfrm>
            <a:off x="0" y="1"/>
            <a:ext cx="12192000" cy="9144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400" b="0" i="0" u="none" strike="noStrike" kern="1200" cap="none" spc="0" normalizeH="0" baseline="0" noProof="0" dirty="0">
              <a:ln>
                <a:noFill/>
              </a:ln>
              <a:solidFill>
                <a:srgbClr val="FFFFFF"/>
              </a:solidFill>
              <a:effectLst/>
              <a:highlight>
                <a:srgbClr val="FFFF00"/>
              </a:highlight>
              <a:uLnTx/>
              <a:uFillTx/>
              <a:latin typeface="Tw Cen MT Condensed"/>
              <a:ea typeface="+mn-ea"/>
              <a:cs typeface="+mn-cs"/>
            </a:endParaRPr>
          </a:p>
        </p:txBody>
      </p:sp>
      <p:sp>
        <p:nvSpPr>
          <p:cNvPr id="2" name="Title 1"/>
          <p:cNvSpPr>
            <a:spLocks noGrp="1"/>
          </p:cNvSpPr>
          <p:nvPr>
            <p:ph type="title" hasCustomPrompt="1"/>
          </p:nvPr>
        </p:nvSpPr>
        <p:spPr/>
        <p:txBody>
          <a:bodyPr/>
          <a:lstStyle>
            <a:lvl1pPr>
              <a:defRPr cap="all" baseline="0">
                <a:solidFill>
                  <a:schemeClr val="bg1"/>
                </a:solidFill>
              </a:defRPr>
            </a:lvl1pPr>
          </a:lstStyle>
          <a:p>
            <a:r>
              <a:rPr lang="en-US" dirty="0"/>
              <a:t>CLICK TO EDIT MASTER TITLE STYLE</a:t>
            </a:r>
          </a:p>
        </p:txBody>
      </p:sp>
      <p:sp>
        <p:nvSpPr>
          <p:cNvPr id="13" name="Date Placeholder 3">
            <a:extLst>
              <a:ext uri="{FF2B5EF4-FFF2-40B4-BE49-F238E27FC236}">
                <a16:creationId xmlns:a16="http://schemas.microsoft.com/office/drawing/2014/main" id="{F26DF5B1-0019-4616-84C5-39F3FF65FE8E}"/>
              </a:ext>
            </a:extLst>
          </p:cNvPr>
          <p:cNvSpPr>
            <a:spLocks noGrp="1"/>
          </p:cNvSpPr>
          <p:nvPr>
            <p:ph type="dt" sz="half" idx="2"/>
          </p:nvPr>
        </p:nvSpPr>
        <p:spPr>
          <a:xfrm>
            <a:off x="304800" y="6629400"/>
            <a:ext cx="914400" cy="182880"/>
          </a:xfrm>
          <a:prstGeom prst="rect">
            <a:avLst/>
          </a:prstGeom>
        </p:spPr>
        <p:txBody>
          <a:bodyPr vert="horz" lIns="91440" tIns="45720" rIns="91440" bIns="45720" rtlCol="0" anchor="ctr"/>
          <a:lstStyle>
            <a:lvl1pPr algn="l">
              <a:defRPr sz="900">
                <a:solidFill>
                  <a:schemeClr val="accent6"/>
                </a:solidFill>
                <a:latin typeface="Tw Cen MT" panose="020B0602020104020603" pitchFamily="34" charset="0"/>
              </a:defRPr>
            </a:lvl1pPr>
          </a:lstStyle>
          <a:p>
            <a:fld id="{9239D14D-A7D8-427F-8D62-8808716C1DB9}" type="datetimeFigureOut">
              <a:rPr lang="en-US" smtClean="0"/>
              <a:pPr/>
              <a:t>4/3/2025</a:t>
            </a:fld>
            <a:endParaRPr lang="en-US" dirty="0"/>
          </a:p>
        </p:txBody>
      </p:sp>
      <p:sp>
        <p:nvSpPr>
          <p:cNvPr id="14" name="Footer Placeholder 4">
            <a:extLst>
              <a:ext uri="{FF2B5EF4-FFF2-40B4-BE49-F238E27FC236}">
                <a16:creationId xmlns:a16="http://schemas.microsoft.com/office/drawing/2014/main" id="{2768A0AC-D537-49C7-837A-FC1D3D9DA634}"/>
              </a:ext>
            </a:extLst>
          </p:cNvPr>
          <p:cNvSpPr>
            <a:spLocks noGrp="1"/>
          </p:cNvSpPr>
          <p:nvPr>
            <p:ph type="ftr" sz="quarter" idx="3"/>
          </p:nvPr>
        </p:nvSpPr>
        <p:spPr>
          <a:xfrm>
            <a:off x="2438399" y="6629400"/>
            <a:ext cx="7315200" cy="182880"/>
          </a:xfrm>
          <a:prstGeom prst="rect">
            <a:avLst/>
          </a:prstGeom>
        </p:spPr>
        <p:txBody>
          <a:bodyPr vert="horz" lIns="91440" tIns="45720" rIns="91440" bIns="45720" rtlCol="0" anchor="ctr"/>
          <a:lstStyle>
            <a:lvl1pPr algn="ctr">
              <a:defRPr sz="900">
                <a:solidFill>
                  <a:schemeClr val="accent6"/>
                </a:solidFill>
                <a:latin typeface="Tw Cen MT" panose="020B0602020104020603" pitchFamily="34" charset="0"/>
              </a:defRPr>
            </a:lvl1pPr>
          </a:lstStyle>
          <a:p>
            <a:endParaRPr lang="en-US" dirty="0"/>
          </a:p>
        </p:txBody>
      </p:sp>
      <p:sp>
        <p:nvSpPr>
          <p:cNvPr id="15" name="Slide Number Placeholder 5">
            <a:extLst>
              <a:ext uri="{FF2B5EF4-FFF2-40B4-BE49-F238E27FC236}">
                <a16:creationId xmlns:a16="http://schemas.microsoft.com/office/drawing/2014/main" id="{2098C663-6F84-4377-8A17-E489B08DB2C3}"/>
              </a:ext>
            </a:extLst>
          </p:cNvPr>
          <p:cNvSpPr>
            <a:spLocks noGrp="1"/>
          </p:cNvSpPr>
          <p:nvPr>
            <p:ph type="sldNum" sz="quarter" idx="4"/>
          </p:nvPr>
        </p:nvSpPr>
        <p:spPr>
          <a:xfrm>
            <a:off x="10972800" y="6629400"/>
            <a:ext cx="914400" cy="182880"/>
          </a:xfrm>
          <a:prstGeom prst="rect">
            <a:avLst/>
          </a:prstGeom>
        </p:spPr>
        <p:txBody>
          <a:bodyPr vert="horz" lIns="91440" tIns="45720" rIns="91440" bIns="45720" rtlCol="0" anchor="ctr"/>
          <a:lstStyle>
            <a:lvl1pPr algn="r">
              <a:defRPr sz="900">
                <a:solidFill>
                  <a:schemeClr val="accent6"/>
                </a:solidFill>
                <a:latin typeface="Tw Cen MT" panose="020B0602020104020603" pitchFamily="34" charset="0"/>
              </a:defRPr>
            </a:lvl1pPr>
          </a:lstStyle>
          <a:p>
            <a:fld id="{18CF7050-A8E5-428C-81D9-F84418705036}" type="slidenum">
              <a:rPr lang="en-US" smtClean="0"/>
              <a:pPr/>
              <a:t>‹#›</a:t>
            </a:fld>
            <a:endParaRPr lang="en-US" dirty="0"/>
          </a:p>
        </p:txBody>
      </p:sp>
      <p:sp>
        <p:nvSpPr>
          <p:cNvPr id="18" name="Content Placeholder 2">
            <a:extLst>
              <a:ext uri="{FF2B5EF4-FFF2-40B4-BE49-F238E27FC236}">
                <a16:creationId xmlns:a16="http://schemas.microsoft.com/office/drawing/2014/main" id="{67DF1748-31E2-4AC2-B9FF-8FE72F2D4B77}"/>
              </a:ext>
            </a:extLst>
          </p:cNvPr>
          <p:cNvSpPr>
            <a:spLocks noGrp="1"/>
          </p:cNvSpPr>
          <p:nvPr>
            <p:ph idx="13" hasCustomPrompt="1"/>
          </p:nvPr>
        </p:nvSpPr>
        <p:spPr>
          <a:xfrm>
            <a:off x="304800" y="1188720"/>
            <a:ext cx="5577841" cy="548640"/>
          </a:xfrm>
        </p:spPr>
        <p:txBody>
          <a:bodyPr lIns="0" rIns="0" anchor="b" anchorCtr="0"/>
          <a:lstStyle>
            <a:lvl1pPr marL="0" indent="0">
              <a:buNone/>
              <a:defRPr sz="2400" b="1" cap="all" baseline="0">
                <a:solidFill>
                  <a:schemeClr val="tx2"/>
                </a:solidFill>
                <a:latin typeface="+mj-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CLICK TO EDIT MASTER</a:t>
            </a:r>
          </a:p>
        </p:txBody>
      </p:sp>
      <p:sp>
        <p:nvSpPr>
          <p:cNvPr id="19" name="Content Placeholder 2">
            <a:extLst>
              <a:ext uri="{FF2B5EF4-FFF2-40B4-BE49-F238E27FC236}">
                <a16:creationId xmlns:a16="http://schemas.microsoft.com/office/drawing/2014/main" id="{F8A5F76C-B573-454B-A9D8-4027BCEB6D5D}"/>
              </a:ext>
            </a:extLst>
          </p:cNvPr>
          <p:cNvSpPr>
            <a:spLocks noGrp="1"/>
          </p:cNvSpPr>
          <p:nvPr>
            <p:ph idx="15" hasCustomPrompt="1"/>
          </p:nvPr>
        </p:nvSpPr>
        <p:spPr>
          <a:xfrm>
            <a:off x="6309360" y="1188720"/>
            <a:ext cx="5577840" cy="548640"/>
          </a:xfrm>
        </p:spPr>
        <p:txBody>
          <a:bodyPr lIns="0" rIns="0" anchor="b" anchorCtr="0"/>
          <a:lstStyle>
            <a:lvl1pPr marL="0" indent="0">
              <a:buNone/>
              <a:defRPr sz="2400" b="1" cap="all" baseline="0">
                <a:solidFill>
                  <a:schemeClr val="tx2"/>
                </a:solidFill>
                <a:latin typeface="+mj-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CLICK TO EDIT MASTER</a:t>
            </a:r>
          </a:p>
        </p:txBody>
      </p:sp>
      <p:sp>
        <p:nvSpPr>
          <p:cNvPr id="20" name="Content Placeholder 2">
            <a:extLst>
              <a:ext uri="{FF2B5EF4-FFF2-40B4-BE49-F238E27FC236}">
                <a16:creationId xmlns:a16="http://schemas.microsoft.com/office/drawing/2014/main" id="{D8F20F21-99DA-4007-8CA6-BF22634A2DF4}"/>
              </a:ext>
            </a:extLst>
          </p:cNvPr>
          <p:cNvSpPr>
            <a:spLocks noGrp="1"/>
          </p:cNvSpPr>
          <p:nvPr>
            <p:ph idx="16"/>
          </p:nvPr>
        </p:nvSpPr>
        <p:spPr>
          <a:xfrm>
            <a:off x="6309360" y="1645920"/>
            <a:ext cx="5577840" cy="4572000"/>
          </a:xfrm>
        </p:spPr>
        <p:txBody>
          <a:bodyPr lIns="0" rIns="0"/>
          <a:lstStyle>
            <a:lvl1pPr marL="342900" indent="-342900">
              <a:lnSpc>
                <a:spcPct val="150000"/>
              </a:lnSpc>
              <a:buFont typeface="Arial" panose="020B0604020202020204" pitchFamily="34" charset="0"/>
              <a:buChar char="•"/>
              <a:defRPr>
                <a:solidFill>
                  <a:schemeClr val="tx2"/>
                </a:solidFill>
                <a:latin typeface="Tw Cen MT" panose="020B0602020104020603" pitchFamily="34" charset="0"/>
              </a:defRPr>
            </a:lvl1pPr>
            <a:lvl2pPr marL="685800" indent="-342900">
              <a:lnSpc>
                <a:spcPct val="150000"/>
              </a:lnSpc>
              <a:buFont typeface="Arial" panose="020B0604020202020204" pitchFamily="34" charset="0"/>
              <a:buChar char="•"/>
              <a:defRPr>
                <a:solidFill>
                  <a:schemeClr val="accent1"/>
                </a:solidFill>
                <a:latin typeface="Tw Cen MT" panose="020B0602020104020603" pitchFamily="34" charset="0"/>
              </a:defRPr>
            </a:lvl2pPr>
            <a:lvl3pPr marL="971550" indent="-285750">
              <a:lnSpc>
                <a:spcPct val="150000"/>
              </a:lnSpc>
              <a:buFont typeface="Arial" panose="020B0604020202020204" pitchFamily="34" charset="0"/>
              <a:buChar char="•"/>
              <a:defRPr>
                <a:solidFill>
                  <a:schemeClr val="accent1"/>
                </a:solidFill>
                <a:latin typeface="Tw Cen MT" panose="020B0602020104020603" pitchFamily="34" charset="0"/>
              </a:defRPr>
            </a:lvl3pPr>
            <a:lvl4pPr marL="1314450" indent="-285750">
              <a:lnSpc>
                <a:spcPct val="150000"/>
              </a:lnSpc>
              <a:buFont typeface="Arial" panose="020B0604020202020204" pitchFamily="34" charset="0"/>
              <a:buChar char="•"/>
              <a:defRPr>
                <a:solidFill>
                  <a:schemeClr val="accent1"/>
                </a:solidFill>
                <a:latin typeface="Tw Cen MT" panose="020B0602020104020603" pitchFamily="34" charset="0"/>
              </a:defRPr>
            </a:lvl4pPr>
            <a:lvl5pPr marL="1657350" indent="-285750">
              <a:lnSpc>
                <a:spcPct val="150000"/>
              </a:lnSpc>
              <a:buFont typeface="Arial" panose="020B0604020202020204" pitchFamily="34" charset="0"/>
              <a:buChar char="•"/>
              <a:defRPr>
                <a:solidFill>
                  <a:schemeClr val="accent1"/>
                </a:solidFill>
                <a:latin typeface="Tw Cen MT" panose="020B06020201040206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Content Placeholder 2">
            <a:extLst>
              <a:ext uri="{FF2B5EF4-FFF2-40B4-BE49-F238E27FC236}">
                <a16:creationId xmlns:a16="http://schemas.microsoft.com/office/drawing/2014/main" id="{A20B0B0B-63BD-49D6-BB43-090487CE23D4}"/>
              </a:ext>
            </a:extLst>
          </p:cNvPr>
          <p:cNvSpPr>
            <a:spLocks noGrp="1"/>
          </p:cNvSpPr>
          <p:nvPr>
            <p:ph idx="17"/>
          </p:nvPr>
        </p:nvSpPr>
        <p:spPr>
          <a:xfrm>
            <a:off x="304800" y="1645920"/>
            <a:ext cx="5577841" cy="4572000"/>
          </a:xfrm>
        </p:spPr>
        <p:txBody>
          <a:bodyPr lIns="0" rIns="0"/>
          <a:lstStyle>
            <a:lvl1pPr marL="342900" indent="-342900">
              <a:lnSpc>
                <a:spcPct val="150000"/>
              </a:lnSpc>
              <a:buFont typeface="Arial" panose="020B0604020202020204" pitchFamily="34" charset="0"/>
              <a:buChar char="•"/>
              <a:defRPr>
                <a:solidFill>
                  <a:schemeClr val="tx2"/>
                </a:solidFill>
                <a:latin typeface="Tw Cen MT" panose="020B0602020104020603" pitchFamily="34" charset="0"/>
              </a:defRPr>
            </a:lvl1pPr>
            <a:lvl2pPr marL="685800" indent="-342900">
              <a:lnSpc>
                <a:spcPct val="150000"/>
              </a:lnSpc>
              <a:buFont typeface="Arial" panose="020B0604020202020204" pitchFamily="34" charset="0"/>
              <a:buChar char="•"/>
              <a:defRPr>
                <a:solidFill>
                  <a:schemeClr val="accent1"/>
                </a:solidFill>
                <a:latin typeface="Tw Cen MT" panose="020B0602020104020603" pitchFamily="34" charset="0"/>
              </a:defRPr>
            </a:lvl2pPr>
            <a:lvl3pPr marL="971550" indent="-285750">
              <a:lnSpc>
                <a:spcPct val="150000"/>
              </a:lnSpc>
              <a:buFont typeface="Arial" panose="020B0604020202020204" pitchFamily="34" charset="0"/>
              <a:buChar char="•"/>
              <a:defRPr>
                <a:solidFill>
                  <a:schemeClr val="accent1"/>
                </a:solidFill>
                <a:latin typeface="Tw Cen MT" panose="020B0602020104020603" pitchFamily="34" charset="0"/>
              </a:defRPr>
            </a:lvl3pPr>
            <a:lvl4pPr marL="1314450" indent="-285750">
              <a:lnSpc>
                <a:spcPct val="150000"/>
              </a:lnSpc>
              <a:buFont typeface="Arial" panose="020B0604020202020204" pitchFamily="34" charset="0"/>
              <a:buChar char="•"/>
              <a:defRPr>
                <a:solidFill>
                  <a:schemeClr val="accent1"/>
                </a:solidFill>
                <a:latin typeface="Tw Cen MT" panose="020B0602020104020603" pitchFamily="34" charset="0"/>
              </a:defRPr>
            </a:lvl4pPr>
            <a:lvl5pPr marL="1657350" indent="-285750">
              <a:lnSpc>
                <a:spcPct val="150000"/>
              </a:lnSpc>
              <a:buFont typeface="Arial" panose="020B0604020202020204" pitchFamily="34" charset="0"/>
              <a:buChar char="•"/>
              <a:defRPr>
                <a:solidFill>
                  <a:schemeClr val="accent1"/>
                </a:solidFill>
                <a:latin typeface="Tw Cen MT" panose="020B06020201040206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795111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 Two Column ">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all" baseline="0"/>
            </a:lvl1pPr>
          </a:lstStyle>
          <a:p>
            <a:r>
              <a:rPr lang="en-US" dirty="0"/>
              <a:t>CLICK TO EDIT MASTER TITLE STYLE</a:t>
            </a:r>
          </a:p>
        </p:txBody>
      </p:sp>
      <p:sp>
        <p:nvSpPr>
          <p:cNvPr id="13" name="Date Placeholder 3">
            <a:extLst>
              <a:ext uri="{FF2B5EF4-FFF2-40B4-BE49-F238E27FC236}">
                <a16:creationId xmlns:a16="http://schemas.microsoft.com/office/drawing/2014/main" id="{F26DF5B1-0019-4616-84C5-39F3FF65FE8E}"/>
              </a:ext>
            </a:extLst>
          </p:cNvPr>
          <p:cNvSpPr>
            <a:spLocks noGrp="1"/>
          </p:cNvSpPr>
          <p:nvPr>
            <p:ph type="dt" sz="half" idx="2"/>
          </p:nvPr>
        </p:nvSpPr>
        <p:spPr>
          <a:xfrm>
            <a:off x="304800" y="6629400"/>
            <a:ext cx="914400" cy="182880"/>
          </a:xfrm>
          <a:prstGeom prst="rect">
            <a:avLst/>
          </a:prstGeom>
        </p:spPr>
        <p:txBody>
          <a:bodyPr vert="horz" lIns="91440" tIns="45720" rIns="91440" bIns="45720" rtlCol="0" anchor="ctr"/>
          <a:lstStyle>
            <a:lvl1pPr algn="l">
              <a:defRPr sz="900">
                <a:solidFill>
                  <a:schemeClr val="accent6"/>
                </a:solidFill>
                <a:latin typeface="Tw Cen MT" panose="020B0602020104020603" pitchFamily="34" charset="0"/>
              </a:defRPr>
            </a:lvl1pPr>
          </a:lstStyle>
          <a:p>
            <a:fld id="{9239D14D-A7D8-427F-8D62-8808716C1DB9}" type="datetimeFigureOut">
              <a:rPr lang="en-US" smtClean="0"/>
              <a:pPr/>
              <a:t>4/3/2025</a:t>
            </a:fld>
            <a:endParaRPr lang="en-US" dirty="0"/>
          </a:p>
        </p:txBody>
      </p:sp>
      <p:sp>
        <p:nvSpPr>
          <p:cNvPr id="14" name="Footer Placeholder 4">
            <a:extLst>
              <a:ext uri="{FF2B5EF4-FFF2-40B4-BE49-F238E27FC236}">
                <a16:creationId xmlns:a16="http://schemas.microsoft.com/office/drawing/2014/main" id="{2768A0AC-D537-49C7-837A-FC1D3D9DA634}"/>
              </a:ext>
            </a:extLst>
          </p:cNvPr>
          <p:cNvSpPr>
            <a:spLocks noGrp="1"/>
          </p:cNvSpPr>
          <p:nvPr>
            <p:ph type="ftr" sz="quarter" idx="3"/>
          </p:nvPr>
        </p:nvSpPr>
        <p:spPr>
          <a:xfrm>
            <a:off x="2438399" y="6629400"/>
            <a:ext cx="7315200" cy="182880"/>
          </a:xfrm>
          <a:prstGeom prst="rect">
            <a:avLst/>
          </a:prstGeom>
        </p:spPr>
        <p:txBody>
          <a:bodyPr vert="horz" lIns="91440" tIns="45720" rIns="91440" bIns="45720" rtlCol="0" anchor="ctr"/>
          <a:lstStyle>
            <a:lvl1pPr algn="ctr">
              <a:defRPr sz="900">
                <a:solidFill>
                  <a:schemeClr val="accent6"/>
                </a:solidFill>
                <a:latin typeface="Tw Cen MT" panose="020B0602020104020603" pitchFamily="34" charset="0"/>
              </a:defRPr>
            </a:lvl1pPr>
          </a:lstStyle>
          <a:p>
            <a:endParaRPr lang="en-US" dirty="0"/>
          </a:p>
        </p:txBody>
      </p:sp>
      <p:sp>
        <p:nvSpPr>
          <p:cNvPr id="15" name="Slide Number Placeholder 5">
            <a:extLst>
              <a:ext uri="{FF2B5EF4-FFF2-40B4-BE49-F238E27FC236}">
                <a16:creationId xmlns:a16="http://schemas.microsoft.com/office/drawing/2014/main" id="{2098C663-6F84-4377-8A17-E489B08DB2C3}"/>
              </a:ext>
            </a:extLst>
          </p:cNvPr>
          <p:cNvSpPr>
            <a:spLocks noGrp="1"/>
          </p:cNvSpPr>
          <p:nvPr>
            <p:ph type="sldNum" sz="quarter" idx="4"/>
          </p:nvPr>
        </p:nvSpPr>
        <p:spPr>
          <a:xfrm>
            <a:off x="10972800" y="6629400"/>
            <a:ext cx="914400" cy="182880"/>
          </a:xfrm>
          <a:prstGeom prst="rect">
            <a:avLst/>
          </a:prstGeom>
        </p:spPr>
        <p:txBody>
          <a:bodyPr vert="horz" lIns="91440" tIns="45720" rIns="91440" bIns="45720" rtlCol="0" anchor="ctr"/>
          <a:lstStyle>
            <a:lvl1pPr algn="r">
              <a:defRPr sz="900">
                <a:solidFill>
                  <a:schemeClr val="accent6"/>
                </a:solidFill>
                <a:latin typeface="Tw Cen MT" panose="020B0602020104020603" pitchFamily="34" charset="0"/>
              </a:defRPr>
            </a:lvl1pPr>
          </a:lstStyle>
          <a:p>
            <a:fld id="{18CF7050-A8E5-428C-81D9-F84418705036}" type="slidenum">
              <a:rPr lang="en-US" smtClean="0"/>
              <a:pPr/>
              <a:t>‹#›</a:t>
            </a:fld>
            <a:endParaRPr lang="en-US" dirty="0"/>
          </a:p>
        </p:txBody>
      </p:sp>
      <p:sp>
        <p:nvSpPr>
          <p:cNvPr id="10" name="Content Placeholder 2">
            <a:extLst>
              <a:ext uri="{FF2B5EF4-FFF2-40B4-BE49-F238E27FC236}">
                <a16:creationId xmlns:a16="http://schemas.microsoft.com/office/drawing/2014/main" id="{9BCB07CF-B1CA-41B3-A13C-59CE8941A69C}"/>
              </a:ext>
            </a:extLst>
          </p:cNvPr>
          <p:cNvSpPr>
            <a:spLocks noGrp="1"/>
          </p:cNvSpPr>
          <p:nvPr>
            <p:ph idx="16"/>
          </p:nvPr>
        </p:nvSpPr>
        <p:spPr>
          <a:xfrm>
            <a:off x="6309360" y="1188720"/>
            <a:ext cx="5577840" cy="5212080"/>
          </a:xfrm>
        </p:spPr>
        <p:txBody>
          <a:bodyPr lIns="0" rIns="0"/>
          <a:lstStyle>
            <a:lvl1pPr marL="342900" indent="-342900">
              <a:lnSpc>
                <a:spcPct val="150000"/>
              </a:lnSpc>
              <a:buFont typeface="Arial" panose="020B0604020202020204" pitchFamily="34" charset="0"/>
              <a:buChar char="•"/>
              <a:defRPr>
                <a:solidFill>
                  <a:schemeClr val="tx2"/>
                </a:solidFill>
                <a:latin typeface="Tw Cen MT" panose="020B0602020104020603" pitchFamily="34" charset="0"/>
              </a:defRPr>
            </a:lvl1pPr>
            <a:lvl2pPr marL="685800" indent="-342900">
              <a:lnSpc>
                <a:spcPct val="150000"/>
              </a:lnSpc>
              <a:buFont typeface="Arial" panose="020B0604020202020204" pitchFamily="34" charset="0"/>
              <a:buChar char="•"/>
              <a:defRPr>
                <a:solidFill>
                  <a:schemeClr val="accent1"/>
                </a:solidFill>
                <a:latin typeface="Tw Cen MT" panose="020B0602020104020603" pitchFamily="34" charset="0"/>
              </a:defRPr>
            </a:lvl2pPr>
            <a:lvl3pPr marL="971550" indent="-285750">
              <a:lnSpc>
                <a:spcPct val="150000"/>
              </a:lnSpc>
              <a:buFont typeface="Arial" panose="020B0604020202020204" pitchFamily="34" charset="0"/>
              <a:buChar char="•"/>
              <a:defRPr>
                <a:solidFill>
                  <a:schemeClr val="accent1"/>
                </a:solidFill>
                <a:latin typeface="Tw Cen MT" panose="020B0602020104020603" pitchFamily="34" charset="0"/>
              </a:defRPr>
            </a:lvl3pPr>
            <a:lvl4pPr marL="1314450" indent="-285750">
              <a:lnSpc>
                <a:spcPct val="150000"/>
              </a:lnSpc>
              <a:buFont typeface="Arial" panose="020B0604020202020204" pitchFamily="34" charset="0"/>
              <a:buChar char="•"/>
              <a:defRPr>
                <a:solidFill>
                  <a:schemeClr val="accent1"/>
                </a:solidFill>
                <a:latin typeface="Tw Cen MT" panose="020B0602020104020603" pitchFamily="34" charset="0"/>
              </a:defRPr>
            </a:lvl4pPr>
            <a:lvl5pPr marL="1657350" indent="-285750">
              <a:lnSpc>
                <a:spcPct val="150000"/>
              </a:lnSpc>
              <a:buFont typeface="Arial" panose="020B0604020202020204" pitchFamily="34" charset="0"/>
              <a:buChar char="•"/>
              <a:defRPr>
                <a:solidFill>
                  <a:schemeClr val="accent1"/>
                </a:solidFill>
                <a:latin typeface="Tw Cen MT" panose="020B06020201040206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a:extLst>
              <a:ext uri="{FF2B5EF4-FFF2-40B4-BE49-F238E27FC236}">
                <a16:creationId xmlns:a16="http://schemas.microsoft.com/office/drawing/2014/main" id="{4F05A0A7-E253-42B3-9C76-D9E6258CA8F9}"/>
              </a:ext>
            </a:extLst>
          </p:cNvPr>
          <p:cNvSpPr>
            <a:spLocks noGrp="1"/>
          </p:cNvSpPr>
          <p:nvPr>
            <p:ph idx="18"/>
          </p:nvPr>
        </p:nvSpPr>
        <p:spPr>
          <a:xfrm>
            <a:off x="304800" y="1188720"/>
            <a:ext cx="5577841" cy="5212080"/>
          </a:xfrm>
        </p:spPr>
        <p:txBody>
          <a:bodyPr lIns="0" rIns="0"/>
          <a:lstStyle>
            <a:lvl1pPr marL="342900" indent="-342900">
              <a:lnSpc>
                <a:spcPct val="150000"/>
              </a:lnSpc>
              <a:buFont typeface="Arial" panose="020B0604020202020204" pitchFamily="34" charset="0"/>
              <a:buChar char="•"/>
              <a:defRPr>
                <a:solidFill>
                  <a:schemeClr val="tx2"/>
                </a:solidFill>
                <a:latin typeface="Tw Cen MT" panose="020B0602020104020603" pitchFamily="34" charset="0"/>
              </a:defRPr>
            </a:lvl1pPr>
            <a:lvl2pPr marL="685800" indent="-342900">
              <a:lnSpc>
                <a:spcPct val="150000"/>
              </a:lnSpc>
              <a:buFont typeface="Arial" panose="020B0604020202020204" pitchFamily="34" charset="0"/>
              <a:buChar char="•"/>
              <a:defRPr>
                <a:solidFill>
                  <a:schemeClr val="accent1"/>
                </a:solidFill>
                <a:latin typeface="Tw Cen MT" panose="020B0602020104020603" pitchFamily="34" charset="0"/>
              </a:defRPr>
            </a:lvl2pPr>
            <a:lvl3pPr marL="971550" indent="-285750">
              <a:lnSpc>
                <a:spcPct val="150000"/>
              </a:lnSpc>
              <a:buFont typeface="Arial" panose="020B0604020202020204" pitchFamily="34" charset="0"/>
              <a:buChar char="•"/>
              <a:defRPr>
                <a:solidFill>
                  <a:schemeClr val="accent1"/>
                </a:solidFill>
                <a:latin typeface="Tw Cen MT" panose="020B0602020104020603" pitchFamily="34" charset="0"/>
              </a:defRPr>
            </a:lvl3pPr>
            <a:lvl4pPr marL="1314450" indent="-285750">
              <a:lnSpc>
                <a:spcPct val="150000"/>
              </a:lnSpc>
              <a:buFont typeface="Arial" panose="020B0604020202020204" pitchFamily="34" charset="0"/>
              <a:buChar char="•"/>
              <a:defRPr>
                <a:solidFill>
                  <a:schemeClr val="accent1"/>
                </a:solidFill>
                <a:latin typeface="Tw Cen MT" panose="020B0602020104020603" pitchFamily="34" charset="0"/>
              </a:defRPr>
            </a:lvl4pPr>
            <a:lvl5pPr marL="1657350" indent="-285750">
              <a:lnSpc>
                <a:spcPct val="150000"/>
              </a:lnSpc>
              <a:buFont typeface="Arial" panose="020B0604020202020204" pitchFamily="34" charset="0"/>
              <a:buChar char="•"/>
              <a:defRPr>
                <a:solidFill>
                  <a:schemeClr val="accent1"/>
                </a:solidFill>
                <a:latin typeface="Tw Cen MT" panose="020B06020201040206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96364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 Two Column - Blu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4A0BB27-DAEB-485C-B3E7-722792924CF6}"/>
              </a:ext>
            </a:extLst>
          </p:cNvPr>
          <p:cNvSpPr/>
          <p:nvPr userDrawn="1"/>
        </p:nvSpPr>
        <p:spPr>
          <a:xfrm>
            <a:off x="0" y="1"/>
            <a:ext cx="12192000" cy="9144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400" b="0" i="0" u="none" strike="noStrike" kern="1200" cap="none" spc="0" normalizeH="0" baseline="0" noProof="0" dirty="0">
              <a:ln>
                <a:noFill/>
              </a:ln>
              <a:solidFill>
                <a:srgbClr val="FFFFFF"/>
              </a:solidFill>
              <a:effectLst/>
              <a:highlight>
                <a:srgbClr val="FFFF00"/>
              </a:highlight>
              <a:uLnTx/>
              <a:uFillTx/>
              <a:latin typeface="Tw Cen MT Condensed"/>
              <a:ea typeface="+mn-ea"/>
              <a:cs typeface="+mn-cs"/>
            </a:endParaRPr>
          </a:p>
        </p:txBody>
      </p:sp>
      <p:sp>
        <p:nvSpPr>
          <p:cNvPr id="2" name="Title 1"/>
          <p:cNvSpPr>
            <a:spLocks noGrp="1"/>
          </p:cNvSpPr>
          <p:nvPr>
            <p:ph type="title" hasCustomPrompt="1"/>
          </p:nvPr>
        </p:nvSpPr>
        <p:spPr/>
        <p:txBody>
          <a:bodyPr/>
          <a:lstStyle>
            <a:lvl1pPr>
              <a:defRPr cap="all" baseline="0">
                <a:solidFill>
                  <a:schemeClr val="bg1"/>
                </a:solidFill>
              </a:defRPr>
            </a:lvl1pPr>
          </a:lstStyle>
          <a:p>
            <a:r>
              <a:rPr lang="en-US" dirty="0"/>
              <a:t>CLICK TO EDIT MASTER TITLE STYLE</a:t>
            </a:r>
          </a:p>
        </p:txBody>
      </p:sp>
      <p:sp>
        <p:nvSpPr>
          <p:cNvPr id="13" name="Date Placeholder 3">
            <a:extLst>
              <a:ext uri="{FF2B5EF4-FFF2-40B4-BE49-F238E27FC236}">
                <a16:creationId xmlns:a16="http://schemas.microsoft.com/office/drawing/2014/main" id="{F26DF5B1-0019-4616-84C5-39F3FF65FE8E}"/>
              </a:ext>
            </a:extLst>
          </p:cNvPr>
          <p:cNvSpPr>
            <a:spLocks noGrp="1"/>
          </p:cNvSpPr>
          <p:nvPr>
            <p:ph type="dt" sz="half" idx="2"/>
          </p:nvPr>
        </p:nvSpPr>
        <p:spPr>
          <a:xfrm>
            <a:off x="304800" y="6629400"/>
            <a:ext cx="914400" cy="182880"/>
          </a:xfrm>
          <a:prstGeom prst="rect">
            <a:avLst/>
          </a:prstGeom>
        </p:spPr>
        <p:txBody>
          <a:bodyPr vert="horz" lIns="91440" tIns="45720" rIns="91440" bIns="45720" rtlCol="0" anchor="ctr"/>
          <a:lstStyle>
            <a:lvl1pPr algn="l">
              <a:defRPr sz="900">
                <a:solidFill>
                  <a:schemeClr val="accent6"/>
                </a:solidFill>
                <a:latin typeface="Tw Cen MT" panose="020B0602020104020603" pitchFamily="34" charset="0"/>
              </a:defRPr>
            </a:lvl1pPr>
          </a:lstStyle>
          <a:p>
            <a:fld id="{9239D14D-A7D8-427F-8D62-8808716C1DB9}" type="datetimeFigureOut">
              <a:rPr lang="en-US" smtClean="0"/>
              <a:pPr/>
              <a:t>4/3/2025</a:t>
            </a:fld>
            <a:endParaRPr lang="en-US" dirty="0"/>
          </a:p>
        </p:txBody>
      </p:sp>
      <p:sp>
        <p:nvSpPr>
          <p:cNvPr id="14" name="Footer Placeholder 4">
            <a:extLst>
              <a:ext uri="{FF2B5EF4-FFF2-40B4-BE49-F238E27FC236}">
                <a16:creationId xmlns:a16="http://schemas.microsoft.com/office/drawing/2014/main" id="{2768A0AC-D537-49C7-837A-FC1D3D9DA634}"/>
              </a:ext>
            </a:extLst>
          </p:cNvPr>
          <p:cNvSpPr>
            <a:spLocks noGrp="1"/>
          </p:cNvSpPr>
          <p:nvPr>
            <p:ph type="ftr" sz="quarter" idx="3"/>
          </p:nvPr>
        </p:nvSpPr>
        <p:spPr>
          <a:xfrm>
            <a:off x="2438399" y="6629400"/>
            <a:ext cx="7315200" cy="182880"/>
          </a:xfrm>
          <a:prstGeom prst="rect">
            <a:avLst/>
          </a:prstGeom>
        </p:spPr>
        <p:txBody>
          <a:bodyPr vert="horz" lIns="91440" tIns="45720" rIns="91440" bIns="45720" rtlCol="0" anchor="ctr"/>
          <a:lstStyle>
            <a:lvl1pPr algn="ctr">
              <a:defRPr sz="900">
                <a:solidFill>
                  <a:schemeClr val="accent6"/>
                </a:solidFill>
                <a:latin typeface="Tw Cen MT" panose="020B0602020104020603" pitchFamily="34" charset="0"/>
              </a:defRPr>
            </a:lvl1pPr>
          </a:lstStyle>
          <a:p>
            <a:endParaRPr lang="en-US" dirty="0"/>
          </a:p>
        </p:txBody>
      </p:sp>
      <p:sp>
        <p:nvSpPr>
          <p:cNvPr id="15" name="Slide Number Placeholder 5">
            <a:extLst>
              <a:ext uri="{FF2B5EF4-FFF2-40B4-BE49-F238E27FC236}">
                <a16:creationId xmlns:a16="http://schemas.microsoft.com/office/drawing/2014/main" id="{2098C663-6F84-4377-8A17-E489B08DB2C3}"/>
              </a:ext>
            </a:extLst>
          </p:cNvPr>
          <p:cNvSpPr>
            <a:spLocks noGrp="1"/>
          </p:cNvSpPr>
          <p:nvPr>
            <p:ph type="sldNum" sz="quarter" idx="4"/>
          </p:nvPr>
        </p:nvSpPr>
        <p:spPr>
          <a:xfrm>
            <a:off x="10972800" y="6629400"/>
            <a:ext cx="914400" cy="182880"/>
          </a:xfrm>
          <a:prstGeom prst="rect">
            <a:avLst/>
          </a:prstGeom>
        </p:spPr>
        <p:txBody>
          <a:bodyPr vert="horz" lIns="91440" tIns="45720" rIns="91440" bIns="45720" rtlCol="0" anchor="ctr"/>
          <a:lstStyle>
            <a:lvl1pPr algn="r">
              <a:defRPr sz="900">
                <a:solidFill>
                  <a:schemeClr val="accent6"/>
                </a:solidFill>
                <a:latin typeface="Tw Cen MT" panose="020B0602020104020603" pitchFamily="34" charset="0"/>
              </a:defRPr>
            </a:lvl1pPr>
          </a:lstStyle>
          <a:p>
            <a:fld id="{18CF7050-A8E5-428C-81D9-F84418705036}" type="slidenum">
              <a:rPr lang="en-US" smtClean="0"/>
              <a:pPr/>
              <a:t>‹#›</a:t>
            </a:fld>
            <a:endParaRPr lang="en-US" dirty="0"/>
          </a:p>
        </p:txBody>
      </p:sp>
      <p:sp>
        <p:nvSpPr>
          <p:cNvPr id="9" name="Content Placeholder 2">
            <a:extLst>
              <a:ext uri="{FF2B5EF4-FFF2-40B4-BE49-F238E27FC236}">
                <a16:creationId xmlns:a16="http://schemas.microsoft.com/office/drawing/2014/main" id="{221BD50C-2A34-4751-8DC6-53D9BC1DE340}"/>
              </a:ext>
            </a:extLst>
          </p:cNvPr>
          <p:cNvSpPr>
            <a:spLocks noGrp="1"/>
          </p:cNvSpPr>
          <p:nvPr>
            <p:ph idx="16"/>
          </p:nvPr>
        </p:nvSpPr>
        <p:spPr>
          <a:xfrm>
            <a:off x="6309360" y="1188720"/>
            <a:ext cx="5577840" cy="5212080"/>
          </a:xfrm>
        </p:spPr>
        <p:txBody>
          <a:bodyPr lIns="0" rIns="0"/>
          <a:lstStyle>
            <a:lvl1pPr marL="342900" indent="-342900">
              <a:lnSpc>
                <a:spcPct val="150000"/>
              </a:lnSpc>
              <a:buFont typeface="Arial" panose="020B0604020202020204" pitchFamily="34" charset="0"/>
              <a:buChar char="•"/>
              <a:defRPr>
                <a:solidFill>
                  <a:schemeClr val="tx2"/>
                </a:solidFill>
                <a:latin typeface="Tw Cen MT" panose="020B0602020104020603" pitchFamily="34" charset="0"/>
              </a:defRPr>
            </a:lvl1pPr>
            <a:lvl2pPr marL="685800" indent="-342900">
              <a:lnSpc>
                <a:spcPct val="150000"/>
              </a:lnSpc>
              <a:buFont typeface="Arial" panose="020B0604020202020204" pitchFamily="34" charset="0"/>
              <a:buChar char="•"/>
              <a:defRPr>
                <a:solidFill>
                  <a:schemeClr val="accent1"/>
                </a:solidFill>
                <a:latin typeface="Tw Cen MT" panose="020B0602020104020603" pitchFamily="34" charset="0"/>
              </a:defRPr>
            </a:lvl2pPr>
            <a:lvl3pPr marL="971550" indent="-285750">
              <a:lnSpc>
                <a:spcPct val="150000"/>
              </a:lnSpc>
              <a:buFont typeface="Arial" panose="020B0604020202020204" pitchFamily="34" charset="0"/>
              <a:buChar char="•"/>
              <a:defRPr>
                <a:solidFill>
                  <a:schemeClr val="accent1"/>
                </a:solidFill>
                <a:latin typeface="Tw Cen MT" panose="020B0602020104020603" pitchFamily="34" charset="0"/>
              </a:defRPr>
            </a:lvl3pPr>
            <a:lvl4pPr marL="1314450" indent="-285750">
              <a:lnSpc>
                <a:spcPct val="150000"/>
              </a:lnSpc>
              <a:buFont typeface="Arial" panose="020B0604020202020204" pitchFamily="34" charset="0"/>
              <a:buChar char="•"/>
              <a:defRPr>
                <a:solidFill>
                  <a:schemeClr val="accent1"/>
                </a:solidFill>
                <a:latin typeface="Tw Cen MT" panose="020B0602020104020603" pitchFamily="34" charset="0"/>
              </a:defRPr>
            </a:lvl4pPr>
            <a:lvl5pPr marL="1657350" indent="-285750">
              <a:lnSpc>
                <a:spcPct val="150000"/>
              </a:lnSpc>
              <a:buFont typeface="Arial" panose="020B0604020202020204" pitchFamily="34" charset="0"/>
              <a:buChar char="•"/>
              <a:defRPr>
                <a:solidFill>
                  <a:schemeClr val="accent1"/>
                </a:solidFill>
                <a:latin typeface="Tw Cen MT" panose="020B06020201040206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a:extLst>
              <a:ext uri="{FF2B5EF4-FFF2-40B4-BE49-F238E27FC236}">
                <a16:creationId xmlns:a16="http://schemas.microsoft.com/office/drawing/2014/main" id="{570A2484-FFFB-45E2-8DF3-40CD946D7B06}"/>
              </a:ext>
            </a:extLst>
          </p:cNvPr>
          <p:cNvSpPr>
            <a:spLocks noGrp="1"/>
          </p:cNvSpPr>
          <p:nvPr>
            <p:ph idx="18"/>
          </p:nvPr>
        </p:nvSpPr>
        <p:spPr>
          <a:xfrm>
            <a:off x="304801" y="1188720"/>
            <a:ext cx="5577840" cy="5212080"/>
          </a:xfrm>
        </p:spPr>
        <p:txBody>
          <a:bodyPr lIns="0" rIns="0"/>
          <a:lstStyle>
            <a:lvl1pPr marL="342900" indent="-342900">
              <a:lnSpc>
                <a:spcPct val="150000"/>
              </a:lnSpc>
              <a:buFont typeface="Arial" panose="020B0604020202020204" pitchFamily="34" charset="0"/>
              <a:buChar char="•"/>
              <a:defRPr>
                <a:solidFill>
                  <a:schemeClr val="tx2"/>
                </a:solidFill>
                <a:latin typeface="Tw Cen MT" panose="020B0602020104020603" pitchFamily="34" charset="0"/>
              </a:defRPr>
            </a:lvl1pPr>
            <a:lvl2pPr marL="685800" indent="-342900">
              <a:lnSpc>
                <a:spcPct val="150000"/>
              </a:lnSpc>
              <a:buFont typeface="Arial" panose="020B0604020202020204" pitchFamily="34" charset="0"/>
              <a:buChar char="•"/>
              <a:defRPr>
                <a:solidFill>
                  <a:schemeClr val="accent1"/>
                </a:solidFill>
                <a:latin typeface="Tw Cen MT" panose="020B0602020104020603" pitchFamily="34" charset="0"/>
              </a:defRPr>
            </a:lvl2pPr>
            <a:lvl3pPr marL="971550" indent="-285750">
              <a:lnSpc>
                <a:spcPct val="150000"/>
              </a:lnSpc>
              <a:buFont typeface="Arial" panose="020B0604020202020204" pitchFamily="34" charset="0"/>
              <a:buChar char="•"/>
              <a:defRPr>
                <a:solidFill>
                  <a:schemeClr val="accent1"/>
                </a:solidFill>
                <a:latin typeface="Tw Cen MT" panose="020B0602020104020603" pitchFamily="34" charset="0"/>
              </a:defRPr>
            </a:lvl3pPr>
            <a:lvl4pPr marL="1314450" indent="-285750">
              <a:lnSpc>
                <a:spcPct val="150000"/>
              </a:lnSpc>
              <a:buFont typeface="Arial" panose="020B0604020202020204" pitchFamily="34" charset="0"/>
              <a:buChar char="•"/>
              <a:defRPr>
                <a:solidFill>
                  <a:schemeClr val="accent1"/>
                </a:solidFill>
                <a:latin typeface="Tw Cen MT" panose="020B0602020104020603" pitchFamily="34" charset="0"/>
              </a:defRPr>
            </a:lvl4pPr>
            <a:lvl5pPr marL="1657350" indent="-285750">
              <a:lnSpc>
                <a:spcPct val="150000"/>
              </a:lnSpc>
              <a:buFont typeface="Arial" panose="020B0604020202020204" pitchFamily="34" charset="0"/>
              <a:buChar char="•"/>
              <a:defRPr>
                <a:solidFill>
                  <a:schemeClr val="accent1"/>
                </a:solidFill>
                <a:latin typeface="Tw Cen MT" panose="020B06020201040206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174472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Divider Slide - Blue">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hasCustomPrompt="1"/>
          </p:nvPr>
        </p:nvSpPr>
        <p:spPr>
          <a:xfrm>
            <a:off x="1828800" y="2057400"/>
            <a:ext cx="8534400" cy="4114800"/>
          </a:xfrm>
        </p:spPr>
        <p:txBody>
          <a:bodyPr anchor="t" anchorCtr="0">
            <a:normAutofit/>
          </a:bodyPr>
          <a:lstStyle>
            <a:lvl1pPr>
              <a:defRPr sz="6600" cap="all" baseline="0">
                <a:solidFill>
                  <a:schemeClr val="bg1"/>
                </a:solidFill>
              </a:defRPr>
            </a:lvl1pPr>
          </a:lstStyle>
          <a:p>
            <a:r>
              <a:rPr lang="en-US" dirty="0"/>
              <a:t>SECTION TITLE</a:t>
            </a:r>
          </a:p>
        </p:txBody>
      </p:sp>
      <p:pic>
        <p:nvPicPr>
          <p:cNvPr id="8" name="Picture 7">
            <a:extLst>
              <a:ext uri="{FF2B5EF4-FFF2-40B4-BE49-F238E27FC236}">
                <a16:creationId xmlns:a16="http://schemas.microsoft.com/office/drawing/2014/main" id="{254BBCC8-D372-476D-9877-08BA50E037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28800" y="1600201"/>
            <a:ext cx="903496" cy="348557"/>
          </a:xfrm>
          <a:prstGeom prst="rect">
            <a:avLst/>
          </a:prstGeom>
        </p:spPr>
      </p:pic>
    </p:spTree>
    <p:extLst>
      <p:ext uri="{BB962C8B-B14F-4D97-AF65-F5344CB8AC3E}">
        <p14:creationId xmlns:p14="http://schemas.microsoft.com/office/powerpoint/2010/main" val="3361810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Divider Slide - Gray">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hasCustomPrompt="1"/>
          </p:nvPr>
        </p:nvSpPr>
        <p:spPr>
          <a:xfrm>
            <a:off x="1828800" y="2057400"/>
            <a:ext cx="8534400" cy="4114800"/>
          </a:xfrm>
        </p:spPr>
        <p:txBody>
          <a:bodyPr anchor="t" anchorCtr="0">
            <a:normAutofit/>
          </a:bodyPr>
          <a:lstStyle>
            <a:lvl1pPr>
              <a:defRPr sz="6600" cap="all" baseline="0">
                <a:solidFill>
                  <a:schemeClr val="bg1"/>
                </a:solidFill>
              </a:defRPr>
            </a:lvl1pPr>
          </a:lstStyle>
          <a:p>
            <a:r>
              <a:rPr lang="en-US" dirty="0"/>
              <a:t>SECTION TITLE</a:t>
            </a:r>
          </a:p>
        </p:txBody>
      </p:sp>
      <p:pic>
        <p:nvPicPr>
          <p:cNvPr id="7" name="Picture 6">
            <a:extLst>
              <a:ext uri="{FF2B5EF4-FFF2-40B4-BE49-F238E27FC236}">
                <a16:creationId xmlns:a16="http://schemas.microsoft.com/office/drawing/2014/main" id="{F2076FDF-9266-4A52-BA27-F9AD2F5AC23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28800" y="1600201"/>
            <a:ext cx="903496" cy="348557"/>
          </a:xfrm>
          <a:prstGeom prst="rect">
            <a:avLst/>
          </a:prstGeom>
        </p:spPr>
      </p:pic>
    </p:spTree>
    <p:extLst>
      <p:ext uri="{BB962C8B-B14F-4D97-AF65-F5344CB8AC3E}">
        <p14:creationId xmlns:p14="http://schemas.microsoft.com/office/powerpoint/2010/main" val="29485133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Divider Slide - White">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hasCustomPrompt="1"/>
          </p:nvPr>
        </p:nvSpPr>
        <p:spPr>
          <a:xfrm>
            <a:off x="1828800" y="2057400"/>
            <a:ext cx="8534400" cy="4114800"/>
          </a:xfrm>
        </p:spPr>
        <p:txBody>
          <a:bodyPr anchor="t" anchorCtr="0">
            <a:normAutofit/>
          </a:bodyPr>
          <a:lstStyle>
            <a:lvl1pPr>
              <a:defRPr sz="6600" cap="all" baseline="0">
                <a:solidFill>
                  <a:schemeClr val="tx2"/>
                </a:solidFill>
              </a:defRPr>
            </a:lvl1pPr>
          </a:lstStyle>
          <a:p>
            <a:r>
              <a:rPr lang="en-US" dirty="0"/>
              <a:t>SECTION TITLE</a:t>
            </a:r>
          </a:p>
        </p:txBody>
      </p:sp>
      <p:pic>
        <p:nvPicPr>
          <p:cNvPr id="7" name="Picture 6">
            <a:extLst>
              <a:ext uri="{FF2B5EF4-FFF2-40B4-BE49-F238E27FC236}">
                <a16:creationId xmlns:a16="http://schemas.microsoft.com/office/drawing/2014/main" id="{373630F7-E681-4860-A923-DB1FEBFC83D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28800" y="1600201"/>
            <a:ext cx="903496" cy="348557"/>
          </a:xfrm>
          <a:prstGeom prst="rect">
            <a:avLst/>
          </a:prstGeom>
        </p:spPr>
      </p:pic>
    </p:spTree>
    <p:extLst>
      <p:ext uri="{BB962C8B-B14F-4D97-AF65-F5344CB8AC3E}">
        <p14:creationId xmlns:p14="http://schemas.microsoft.com/office/powerpoint/2010/main" val="28108752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amp; Content with Call 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799" y="457200"/>
            <a:ext cx="7863840" cy="1033271"/>
          </a:xfrm>
        </p:spPr>
        <p:txBody>
          <a:bodyPr lIns="91440" rIns="91440">
            <a:noAutofit/>
          </a:bodyPr>
          <a:lstStyle>
            <a:lvl1pPr>
              <a:defRPr sz="4000" spc="-150" baseline="0">
                <a:solidFill>
                  <a:schemeClr val="bg2"/>
                </a:solidFill>
              </a:defRPr>
            </a:lvl1pPr>
          </a:lstStyle>
          <a:p>
            <a:r>
              <a:rPr lang="en-US" dirty="0"/>
              <a:t>CLICK TO EDIT MASTER</a:t>
            </a:r>
          </a:p>
        </p:txBody>
      </p:sp>
      <p:sp>
        <p:nvSpPr>
          <p:cNvPr id="3" name="Content Placeholder 2"/>
          <p:cNvSpPr>
            <a:spLocks noGrp="1"/>
          </p:cNvSpPr>
          <p:nvPr>
            <p:ph idx="1"/>
          </p:nvPr>
        </p:nvSpPr>
        <p:spPr>
          <a:xfrm>
            <a:off x="304796" y="1490472"/>
            <a:ext cx="7863840" cy="4993455"/>
          </a:xfrm>
        </p:spPr>
        <p:txBody>
          <a:bodyPr/>
          <a:lstStyle>
            <a:lvl1pPr marL="342900" indent="-342900">
              <a:lnSpc>
                <a:spcPct val="150000"/>
              </a:lnSpc>
              <a:buFont typeface="Arial" panose="020B0604020202020204" pitchFamily="34" charset="0"/>
              <a:buChar char="•"/>
              <a:defRPr>
                <a:solidFill>
                  <a:schemeClr val="tx2"/>
                </a:solidFill>
                <a:latin typeface="Tw Cen MT" panose="020B0602020104020603" pitchFamily="34" charset="0"/>
              </a:defRPr>
            </a:lvl1pPr>
            <a:lvl2pPr marL="685800" indent="-342900">
              <a:lnSpc>
                <a:spcPct val="150000"/>
              </a:lnSpc>
              <a:buFont typeface="Arial" panose="020B0604020202020204" pitchFamily="34" charset="0"/>
              <a:buChar char="•"/>
              <a:defRPr>
                <a:solidFill>
                  <a:schemeClr val="accent1"/>
                </a:solidFill>
                <a:latin typeface="Tw Cen MT" panose="020B0602020104020603" pitchFamily="34" charset="0"/>
              </a:defRPr>
            </a:lvl2pPr>
            <a:lvl3pPr marL="971550" indent="-285750">
              <a:lnSpc>
                <a:spcPct val="150000"/>
              </a:lnSpc>
              <a:buFont typeface="Arial" panose="020B0604020202020204" pitchFamily="34" charset="0"/>
              <a:buChar char="•"/>
              <a:defRPr>
                <a:solidFill>
                  <a:schemeClr val="accent1"/>
                </a:solidFill>
                <a:latin typeface="Tw Cen MT" panose="020B0602020104020603" pitchFamily="34" charset="0"/>
              </a:defRPr>
            </a:lvl3pPr>
            <a:lvl4pPr marL="1314450" indent="-285750">
              <a:lnSpc>
                <a:spcPct val="150000"/>
              </a:lnSpc>
              <a:buFont typeface="Arial" panose="020B0604020202020204" pitchFamily="34" charset="0"/>
              <a:buChar char="•"/>
              <a:defRPr>
                <a:solidFill>
                  <a:schemeClr val="accent1"/>
                </a:solidFill>
                <a:latin typeface="Tw Cen MT" panose="020B0602020104020603" pitchFamily="34" charset="0"/>
              </a:defRPr>
            </a:lvl4pPr>
            <a:lvl5pPr marL="1657350" indent="-285750">
              <a:lnSpc>
                <a:spcPct val="150000"/>
              </a:lnSpc>
              <a:buFont typeface="Arial" panose="020B0604020202020204" pitchFamily="34" charset="0"/>
              <a:buChar char="•"/>
              <a:defRPr>
                <a:solidFill>
                  <a:schemeClr val="accent1"/>
                </a:solidFill>
                <a:latin typeface="Tw Cen MT" panose="020B06020201040206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8534400" y="0"/>
            <a:ext cx="3657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 name="Footer Placeholder 4"/>
          <p:cNvSpPr>
            <a:spLocks noGrp="1"/>
          </p:cNvSpPr>
          <p:nvPr>
            <p:ph type="ftr" sz="quarter" idx="3"/>
          </p:nvPr>
        </p:nvSpPr>
        <p:spPr>
          <a:xfrm>
            <a:off x="1824535" y="6629400"/>
            <a:ext cx="4824361" cy="182880"/>
          </a:xfrm>
          <a:prstGeom prst="rect">
            <a:avLst/>
          </a:prstGeom>
        </p:spPr>
        <p:txBody>
          <a:bodyPr vert="horz" lIns="91440" tIns="45720" rIns="91440" bIns="45720" rtlCol="0" anchor="ctr"/>
          <a:lstStyle>
            <a:lvl1pPr algn="ctr">
              <a:defRPr sz="900">
                <a:solidFill>
                  <a:schemeClr val="accent6"/>
                </a:solidFill>
                <a:latin typeface="Tw Cen MT" panose="020B0602020104020603" pitchFamily="34" charset="0"/>
              </a:defRPr>
            </a:lvl1pPr>
          </a:lstStyle>
          <a:p>
            <a:endParaRPr lang="en-US" dirty="0"/>
          </a:p>
        </p:txBody>
      </p:sp>
      <p:sp>
        <p:nvSpPr>
          <p:cNvPr id="13" name="Slide Number Placeholder 5"/>
          <p:cNvSpPr>
            <a:spLocks noGrp="1"/>
          </p:cNvSpPr>
          <p:nvPr>
            <p:ph type="sldNum" sz="quarter" idx="4"/>
          </p:nvPr>
        </p:nvSpPr>
        <p:spPr>
          <a:xfrm>
            <a:off x="7254236" y="6629400"/>
            <a:ext cx="914400" cy="182880"/>
          </a:xfrm>
          <a:prstGeom prst="rect">
            <a:avLst/>
          </a:prstGeom>
        </p:spPr>
        <p:txBody>
          <a:bodyPr vert="horz" lIns="91440" tIns="45720" rIns="91440" bIns="45720" rtlCol="0" anchor="ctr"/>
          <a:lstStyle>
            <a:lvl1pPr algn="r">
              <a:defRPr sz="900">
                <a:solidFill>
                  <a:schemeClr val="accent6"/>
                </a:solidFill>
                <a:latin typeface="Tw Cen MT" panose="020B0602020104020603" pitchFamily="34" charset="0"/>
              </a:defRPr>
            </a:lvl1pPr>
          </a:lstStyle>
          <a:p>
            <a:fld id="{18CF7050-A8E5-428C-81D9-F84418705036}" type="slidenum">
              <a:rPr lang="en-US" smtClean="0"/>
              <a:pPr/>
              <a:t>‹#›</a:t>
            </a:fld>
            <a:endParaRPr lang="en-US" dirty="0"/>
          </a:p>
        </p:txBody>
      </p:sp>
      <p:sp>
        <p:nvSpPr>
          <p:cNvPr id="15" name="Content Placeholder 2"/>
          <p:cNvSpPr>
            <a:spLocks noGrp="1"/>
          </p:cNvSpPr>
          <p:nvPr>
            <p:ph idx="10"/>
          </p:nvPr>
        </p:nvSpPr>
        <p:spPr>
          <a:xfrm>
            <a:off x="8839200" y="1920241"/>
            <a:ext cx="3048000" cy="3651000"/>
          </a:xfrm>
        </p:spPr>
        <p:txBody>
          <a:bodyPr lIns="0" tIns="0" rIns="0" bIns="0">
            <a:normAutofit/>
          </a:bodyPr>
          <a:lstStyle>
            <a:lvl1pPr marL="0" indent="0">
              <a:lnSpc>
                <a:spcPct val="100000"/>
              </a:lnSpc>
              <a:spcAft>
                <a:spcPts val="200"/>
              </a:spcAft>
              <a:buNone/>
              <a:defRPr sz="1800">
                <a:solidFill>
                  <a:schemeClr val="bg1"/>
                </a:solidFill>
                <a:latin typeface="+mj-lt"/>
              </a:defRPr>
            </a:lvl1pPr>
            <a:lvl2pPr marL="342900" indent="0">
              <a:buNone/>
              <a:defRPr sz="3000">
                <a:solidFill>
                  <a:schemeClr val="bg1"/>
                </a:solidFill>
                <a:latin typeface="+mj-lt"/>
              </a:defRPr>
            </a:lvl2pPr>
            <a:lvl3pPr marL="685800" indent="0">
              <a:buNone/>
              <a:defRPr sz="3000">
                <a:solidFill>
                  <a:schemeClr val="bg1"/>
                </a:solidFill>
                <a:latin typeface="+mj-lt"/>
              </a:defRPr>
            </a:lvl3pPr>
            <a:lvl4pPr marL="1028700" indent="0">
              <a:buNone/>
              <a:defRPr sz="3000">
                <a:solidFill>
                  <a:schemeClr val="bg1"/>
                </a:solidFill>
                <a:latin typeface="+mj-lt"/>
              </a:defRPr>
            </a:lvl4pPr>
            <a:lvl5pPr marL="1371600" indent="0">
              <a:buNone/>
              <a:defRPr sz="3000">
                <a:solidFill>
                  <a:schemeClr val="bg1"/>
                </a:solidFill>
                <a:latin typeface="+mj-lt"/>
              </a:defRPr>
            </a:lvl5pPr>
          </a:lstStyle>
          <a:p>
            <a:pPr lvl="0"/>
            <a:r>
              <a:rPr lang="en-US"/>
              <a:t>Click to edit Master text styles</a:t>
            </a:r>
          </a:p>
        </p:txBody>
      </p:sp>
      <p:pic>
        <p:nvPicPr>
          <p:cNvPr id="19" name="Picture 18">
            <a:extLst>
              <a:ext uri="{FF2B5EF4-FFF2-40B4-BE49-F238E27FC236}">
                <a16:creationId xmlns:a16="http://schemas.microsoft.com/office/drawing/2014/main" id="{0484603A-A3EB-4630-B824-1594FECDB39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839200" y="1490955"/>
            <a:ext cx="632447" cy="243990"/>
          </a:xfrm>
          <a:prstGeom prst="rect">
            <a:avLst/>
          </a:prstGeom>
        </p:spPr>
      </p:pic>
      <p:pic>
        <p:nvPicPr>
          <p:cNvPr id="21" name="Content Placeholder 8">
            <a:extLst>
              <a:ext uri="{FF2B5EF4-FFF2-40B4-BE49-F238E27FC236}">
                <a16:creationId xmlns:a16="http://schemas.microsoft.com/office/drawing/2014/main" id="{69878A1A-F9BB-4106-AFCA-FE724A3AF5B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77400" y="5884558"/>
            <a:ext cx="1371600" cy="744842"/>
          </a:xfrm>
          <a:prstGeom prst="rect">
            <a:avLst/>
          </a:prstGeom>
        </p:spPr>
      </p:pic>
      <p:sp>
        <p:nvSpPr>
          <p:cNvPr id="22" name="Date Placeholder 3">
            <a:extLst>
              <a:ext uri="{FF2B5EF4-FFF2-40B4-BE49-F238E27FC236}">
                <a16:creationId xmlns:a16="http://schemas.microsoft.com/office/drawing/2014/main" id="{0ED3CC33-4357-4EE0-9CB8-92F60D5DF128}"/>
              </a:ext>
            </a:extLst>
          </p:cNvPr>
          <p:cNvSpPr>
            <a:spLocks noGrp="1"/>
          </p:cNvSpPr>
          <p:nvPr>
            <p:ph type="dt" sz="half" idx="2"/>
          </p:nvPr>
        </p:nvSpPr>
        <p:spPr>
          <a:xfrm>
            <a:off x="304796" y="6629400"/>
            <a:ext cx="914400" cy="182880"/>
          </a:xfrm>
          <a:prstGeom prst="rect">
            <a:avLst/>
          </a:prstGeom>
        </p:spPr>
        <p:txBody>
          <a:bodyPr vert="horz" lIns="91440" tIns="45720" rIns="91440" bIns="45720" rtlCol="0" anchor="ctr"/>
          <a:lstStyle>
            <a:lvl1pPr algn="l">
              <a:defRPr sz="900">
                <a:solidFill>
                  <a:schemeClr val="accent6"/>
                </a:solidFill>
                <a:latin typeface="Tw Cen MT" panose="020B0602020104020603" pitchFamily="34" charset="0"/>
              </a:defRPr>
            </a:lvl1pPr>
          </a:lstStyle>
          <a:p>
            <a:fld id="{9239D14D-A7D8-427F-8D62-8808716C1DB9}" type="datetimeFigureOut">
              <a:rPr lang="en-US" smtClean="0"/>
              <a:pPr/>
              <a:t>4/3/2025</a:t>
            </a:fld>
            <a:endParaRPr lang="en-US" dirty="0"/>
          </a:p>
        </p:txBody>
      </p:sp>
    </p:spTree>
    <p:extLst>
      <p:ext uri="{BB962C8B-B14F-4D97-AF65-F5344CB8AC3E}">
        <p14:creationId xmlns:p14="http://schemas.microsoft.com/office/powerpoint/2010/main" val="30200064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and Content – Left Graphic Layou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265BD02-115F-47F9-8BB7-9301C4689BF2}"/>
              </a:ext>
            </a:extLst>
          </p:cNvPr>
          <p:cNvSpPr/>
          <p:nvPr userDrawn="1"/>
        </p:nvSpPr>
        <p:spPr>
          <a:xfrm>
            <a:off x="4572000" y="1143000"/>
            <a:ext cx="7616952"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9" name="Title 1">
            <a:extLst>
              <a:ext uri="{FF2B5EF4-FFF2-40B4-BE49-F238E27FC236}">
                <a16:creationId xmlns:a16="http://schemas.microsoft.com/office/drawing/2014/main" id="{C2317542-466B-4C33-B536-40C988131EC3}"/>
              </a:ext>
            </a:extLst>
          </p:cNvPr>
          <p:cNvSpPr>
            <a:spLocks noGrp="1"/>
          </p:cNvSpPr>
          <p:nvPr>
            <p:ph type="title" hasCustomPrompt="1"/>
          </p:nvPr>
        </p:nvSpPr>
        <p:spPr>
          <a:xfrm>
            <a:off x="4572000" y="182881"/>
            <a:ext cx="7315200" cy="1033271"/>
          </a:xfrm>
        </p:spPr>
        <p:txBody>
          <a:bodyPr lIns="0" rIns="0">
            <a:noAutofit/>
          </a:bodyPr>
          <a:lstStyle>
            <a:lvl1pPr>
              <a:defRPr sz="4000" spc="-150" baseline="0">
                <a:solidFill>
                  <a:schemeClr val="tx2"/>
                </a:solidFill>
              </a:defRPr>
            </a:lvl1pPr>
          </a:lstStyle>
          <a:p>
            <a:r>
              <a:rPr lang="en-US" dirty="0"/>
              <a:t>CLICK TO EDIT MASTER</a:t>
            </a:r>
          </a:p>
        </p:txBody>
      </p:sp>
      <p:sp>
        <p:nvSpPr>
          <p:cNvPr id="20" name="Content Placeholder 2">
            <a:extLst>
              <a:ext uri="{FF2B5EF4-FFF2-40B4-BE49-F238E27FC236}">
                <a16:creationId xmlns:a16="http://schemas.microsoft.com/office/drawing/2014/main" id="{D10F24FA-DC24-4423-9F3E-791AF25819ED}"/>
              </a:ext>
            </a:extLst>
          </p:cNvPr>
          <p:cNvSpPr>
            <a:spLocks noGrp="1"/>
          </p:cNvSpPr>
          <p:nvPr>
            <p:ph idx="1"/>
          </p:nvPr>
        </p:nvSpPr>
        <p:spPr>
          <a:xfrm>
            <a:off x="4572000" y="1490471"/>
            <a:ext cx="7315200" cy="5029200"/>
          </a:xfrm>
        </p:spPr>
        <p:txBody>
          <a:bodyPr lIns="0" rIns="0"/>
          <a:lstStyle>
            <a:lvl1pPr marL="342900" indent="-342900">
              <a:lnSpc>
                <a:spcPct val="150000"/>
              </a:lnSpc>
              <a:buFont typeface="Arial" panose="020B0604020202020204" pitchFamily="34" charset="0"/>
              <a:buChar char="•"/>
              <a:defRPr>
                <a:solidFill>
                  <a:schemeClr val="tx2"/>
                </a:solidFill>
                <a:latin typeface="Tw Cen MT" panose="020B0602020104020603" pitchFamily="34" charset="0"/>
              </a:defRPr>
            </a:lvl1pPr>
            <a:lvl2pPr marL="685800" indent="-342900">
              <a:lnSpc>
                <a:spcPct val="150000"/>
              </a:lnSpc>
              <a:buFont typeface="Arial" panose="020B0604020202020204" pitchFamily="34" charset="0"/>
              <a:buChar char="•"/>
              <a:defRPr>
                <a:solidFill>
                  <a:schemeClr val="accent1"/>
                </a:solidFill>
                <a:latin typeface="Tw Cen MT" panose="020B0602020104020603" pitchFamily="34" charset="0"/>
              </a:defRPr>
            </a:lvl2pPr>
            <a:lvl3pPr marL="971550" indent="-285750">
              <a:lnSpc>
                <a:spcPct val="150000"/>
              </a:lnSpc>
              <a:buFont typeface="Arial" panose="020B0604020202020204" pitchFamily="34" charset="0"/>
              <a:buChar char="•"/>
              <a:defRPr>
                <a:solidFill>
                  <a:schemeClr val="accent1"/>
                </a:solidFill>
                <a:latin typeface="Tw Cen MT" panose="020B0602020104020603" pitchFamily="34" charset="0"/>
              </a:defRPr>
            </a:lvl3pPr>
            <a:lvl4pPr marL="1314450" indent="-285750">
              <a:lnSpc>
                <a:spcPct val="150000"/>
              </a:lnSpc>
              <a:buFont typeface="Arial" panose="020B0604020202020204" pitchFamily="34" charset="0"/>
              <a:buChar char="•"/>
              <a:defRPr>
                <a:solidFill>
                  <a:schemeClr val="accent1"/>
                </a:solidFill>
                <a:latin typeface="Tw Cen MT" panose="020B0602020104020603" pitchFamily="34" charset="0"/>
              </a:defRPr>
            </a:lvl4pPr>
            <a:lvl5pPr marL="1657350" indent="-285750">
              <a:lnSpc>
                <a:spcPct val="150000"/>
              </a:lnSpc>
              <a:buFont typeface="Arial" panose="020B0604020202020204" pitchFamily="34" charset="0"/>
              <a:buChar char="•"/>
              <a:defRPr>
                <a:solidFill>
                  <a:schemeClr val="accent1"/>
                </a:solidFill>
                <a:latin typeface="Tw Cen MT" panose="020B06020201040206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Content Placeholder 2">
            <a:extLst>
              <a:ext uri="{FF2B5EF4-FFF2-40B4-BE49-F238E27FC236}">
                <a16:creationId xmlns:a16="http://schemas.microsoft.com/office/drawing/2014/main" id="{24EDD153-DDEF-4510-BB71-ECF9A2B6F564}"/>
              </a:ext>
            </a:extLst>
          </p:cNvPr>
          <p:cNvSpPr>
            <a:spLocks noGrp="1"/>
          </p:cNvSpPr>
          <p:nvPr>
            <p:ph idx="11"/>
          </p:nvPr>
        </p:nvSpPr>
        <p:spPr>
          <a:xfrm>
            <a:off x="1" y="0"/>
            <a:ext cx="4297361" cy="6858000"/>
          </a:xfrm>
        </p:spPr>
        <p:txBody>
          <a:bodyPr/>
          <a:lstStyle>
            <a:lvl1pPr marL="0" indent="0">
              <a:buNone/>
              <a:defRPr/>
            </a:lvl1pPr>
          </a:lstStyle>
          <a:p>
            <a:pPr lvl="0"/>
            <a:r>
              <a:rPr lang="en-US"/>
              <a:t>Click to edit Master text styles</a:t>
            </a:r>
          </a:p>
        </p:txBody>
      </p:sp>
      <p:sp>
        <p:nvSpPr>
          <p:cNvPr id="14" name="Footer Placeholder 4">
            <a:extLst>
              <a:ext uri="{FF2B5EF4-FFF2-40B4-BE49-F238E27FC236}">
                <a16:creationId xmlns:a16="http://schemas.microsoft.com/office/drawing/2014/main" id="{DB1D3EF1-E9E7-4338-AA09-7E72658AA1C4}"/>
              </a:ext>
            </a:extLst>
          </p:cNvPr>
          <p:cNvSpPr>
            <a:spLocks noGrp="1"/>
          </p:cNvSpPr>
          <p:nvPr>
            <p:ph type="ftr" sz="quarter" idx="3"/>
          </p:nvPr>
        </p:nvSpPr>
        <p:spPr>
          <a:xfrm>
            <a:off x="6000299" y="6629400"/>
            <a:ext cx="4824361" cy="182880"/>
          </a:xfrm>
          <a:prstGeom prst="rect">
            <a:avLst/>
          </a:prstGeom>
        </p:spPr>
        <p:txBody>
          <a:bodyPr vert="horz" lIns="91440" tIns="45720" rIns="91440" bIns="45720" rtlCol="0" anchor="ctr"/>
          <a:lstStyle>
            <a:lvl1pPr algn="ctr">
              <a:defRPr sz="900">
                <a:solidFill>
                  <a:schemeClr val="accent6"/>
                </a:solidFill>
                <a:latin typeface="Tw Cen MT" panose="020B0602020104020603" pitchFamily="34" charset="0"/>
              </a:defRPr>
            </a:lvl1pPr>
          </a:lstStyle>
          <a:p>
            <a:endParaRPr lang="en-US" dirty="0"/>
          </a:p>
        </p:txBody>
      </p:sp>
      <p:sp>
        <p:nvSpPr>
          <p:cNvPr id="15" name="Slide Number Placeholder 5">
            <a:extLst>
              <a:ext uri="{FF2B5EF4-FFF2-40B4-BE49-F238E27FC236}">
                <a16:creationId xmlns:a16="http://schemas.microsoft.com/office/drawing/2014/main" id="{D7B86879-67D4-4E88-B65C-CF6E3E64008C}"/>
              </a:ext>
            </a:extLst>
          </p:cNvPr>
          <p:cNvSpPr>
            <a:spLocks noGrp="1"/>
          </p:cNvSpPr>
          <p:nvPr>
            <p:ph type="sldNum" sz="quarter" idx="4"/>
          </p:nvPr>
        </p:nvSpPr>
        <p:spPr>
          <a:xfrm>
            <a:off x="10972800" y="6629400"/>
            <a:ext cx="914400" cy="182880"/>
          </a:xfrm>
          <a:prstGeom prst="rect">
            <a:avLst/>
          </a:prstGeom>
        </p:spPr>
        <p:txBody>
          <a:bodyPr vert="horz" lIns="91440" tIns="45720" rIns="91440" bIns="45720" rtlCol="0" anchor="ctr"/>
          <a:lstStyle>
            <a:lvl1pPr algn="r">
              <a:defRPr sz="900">
                <a:solidFill>
                  <a:schemeClr val="accent6"/>
                </a:solidFill>
                <a:latin typeface="Tw Cen MT" panose="020B0602020104020603" pitchFamily="34" charset="0"/>
              </a:defRPr>
            </a:lvl1pPr>
          </a:lstStyle>
          <a:p>
            <a:fld id="{18CF7050-A8E5-428C-81D9-F84418705036}" type="slidenum">
              <a:rPr lang="en-US" smtClean="0"/>
              <a:pPr/>
              <a:t>‹#›</a:t>
            </a:fld>
            <a:endParaRPr lang="en-US" dirty="0"/>
          </a:p>
        </p:txBody>
      </p:sp>
      <p:sp>
        <p:nvSpPr>
          <p:cNvPr id="17" name="Date Placeholder 3">
            <a:extLst>
              <a:ext uri="{FF2B5EF4-FFF2-40B4-BE49-F238E27FC236}">
                <a16:creationId xmlns:a16="http://schemas.microsoft.com/office/drawing/2014/main" id="{ADF65CDD-D4B9-4357-86BE-83A799BC3F22}"/>
              </a:ext>
            </a:extLst>
          </p:cNvPr>
          <p:cNvSpPr>
            <a:spLocks noGrp="1"/>
          </p:cNvSpPr>
          <p:nvPr>
            <p:ph type="dt" sz="half" idx="2"/>
          </p:nvPr>
        </p:nvSpPr>
        <p:spPr>
          <a:xfrm>
            <a:off x="4572000" y="6629400"/>
            <a:ext cx="914400" cy="182880"/>
          </a:xfrm>
          <a:prstGeom prst="rect">
            <a:avLst/>
          </a:prstGeom>
        </p:spPr>
        <p:txBody>
          <a:bodyPr vert="horz" lIns="91440" tIns="45720" rIns="91440" bIns="45720" rtlCol="0" anchor="ctr"/>
          <a:lstStyle>
            <a:lvl1pPr algn="l">
              <a:defRPr sz="900">
                <a:solidFill>
                  <a:schemeClr val="accent6"/>
                </a:solidFill>
                <a:latin typeface="Tw Cen MT" panose="020B0602020104020603" pitchFamily="34" charset="0"/>
              </a:defRPr>
            </a:lvl1pPr>
          </a:lstStyle>
          <a:p>
            <a:fld id="{9239D14D-A7D8-427F-8D62-8808716C1DB9}" type="datetimeFigureOut">
              <a:rPr lang="en-US" smtClean="0"/>
              <a:pPr/>
              <a:t>4/3/2025</a:t>
            </a:fld>
            <a:endParaRPr lang="en-US" dirty="0"/>
          </a:p>
        </p:txBody>
      </p:sp>
    </p:spTree>
    <p:extLst>
      <p:ext uri="{BB962C8B-B14F-4D97-AF65-F5344CB8AC3E}">
        <p14:creationId xmlns:p14="http://schemas.microsoft.com/office/powerpoint/2010/main" val="705163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Blu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894F12B-0E47-4AEC-8E2A-A9365402A78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5167774"/>
            <a:ext cx="12191998" cy="1691640"/>
          </a:xfrm>
          <a:prstGeom prst="rect">
            <a:avLst/>
          </a:prstGeom>
        </p:spPr>
      </p:pic>
      <p:sp>
        <p:nvSpPr>
          <p:cNvPr id="11" name="Rectangle 10">
            <a:extLst>
              <a:ext uri="{FF2B5EF4-FFF2-40B4-BE49-F238E27FC236}">
                <a16:creationId xmlns:a16="http://schemas.microsoft.com/office/drawing/2014/main" id="{E4D91A09-3101-4836-9B81-086A258E615D}"/>
              </a:ext>
            </a:extLst>
          </p:cNvPr>
          <p:cNvSpPr/>
          <p:nvPr userDrawn="1"/>
        </p:nvSpPr>
        <p:spPr>
          <a:xfrm>
            <a:off x="0" y="5129784"/>
            <a:ext cx="12192000"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0" name="Picture 9">
            <a:extLst>
              <a:ext uri="{FF2B5EF4-FFF2-40B4-BE49-F238E27FC236}">
                <a16:creationId xmlns:a16="http://schemas.microsoft.com/office/drawing/2014/main" id="{8C28904F-959A-43EF-BCD5-A0B4B434A3D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95797" y="1144886"/>
            <a:ext cx="3200400" cy="2275380"/>
          </a:xfrm>
          <a:prstGeom prst="rect">
            <a:avLst/>
          </a:prstGeom>
        </p:spPr>
      </p:pic>
      <p:sp>
        <p:nvSpPr>
          <p:cNvPr id="13" name="Title 1">
            <a:extLst>
              <a:ext uri="{FF2B5EF4-FFF2-40B4-BE49-F238E27FC236}">
                <a16:creationId xmlns:a16="http://schemas.microsoft.com/office/drawing/2014/main" id="{EE7807B7-3C96-4512-A195-BC6AC2F84A41}"/>
              </a:ext>
            </a:extLst>
          </p:cNvPr>
          <p:cNvSpPr>
            <a:spLocks noGrp="1"/>
          </p:cNvSpPr>
          <p:nvPr>
            <p:ph type="ctrTitle"/>
          </p:nvPr>
        </p:nvSpPr>
        <p:spPr>
          <a:xfrm>
            <a:off x="304797" y="5486400"/>
            <a:ext cx="11582400" cy="677108"/>
          </a:xfrm>
        </p:spPr>
        <p:txBody>
          <a:bodyPr wrap="square" tIns="0" bIns="0" anchor="b">
            <a:normAutofit/>
          </a:bodyPr>
          <a:lstStyle>
            <a:lvl1pPr algn="l">
              <a:lnSpc>
                <a:spcPct val="100000"/>
              </a:lnSpc>
              <a:defRPr sz="4400" b="1" spc="-150" baseline="0">
                <a:solidFill>
                  <a:schemeClr val="bg2"/>
                </a:solidFill>
                <a:latin typeface="+mj-lt"/>
              </a:defRPr>
            </a:lvl1pPr>
          </a:lstStyle>
          <a:p>
            <a:r>
              <a:rPr lang="en-US"/>
              <a:t>Click to edit Master title style</a:t>
            </a:r>
            <a:endParaRPr lang="en-US" dirty="0"/>
          </a:p>
        </p:txBody>
      </p:sp>
      <p:sp>
        <p:nvSpPr>
          <p:cNvPr id="14" name="Subtitle 2">
            <a:extLst>
              <a:ext uri="{FF2B5EF4-FFF2-40B4-BE49-F238E27FC236}">
                <a16:creationId xmlns:a16="http://schemas.microsoft.com/office/drawing/2014/main" id="{ED4006AB-2AF6-493A-8545-089F73354AB2}"/>
              </a:ext>
            </a:extLst>
          </p:cNvPr>
          <p:cNvSpPr>
            <a:spLocks noGrp="1"/>
          </p:cNvSpPr>
          <p:nvPr>
            <p:ph type="subTitle" idx="1"/>
          </p:nvPr>
        </p:nvSpPr>
        <p:spPr>
          <a:xfrm>
            <a:off x="304800" y="6151420"/>
            <a:ext cx="11582397" cy="604233"/>
          </a:xfrm>
        </p:spPr>
        <p:txBody>
          <a:bodyPr lIns="0" rIns="0">
            <a:noAutofit/>
          </a:bodyPr>
          <a:lstStyle>
            <a:lvl1pPr marL="0" indent="0" algn="l">
              <a:lnSpc>
                <a:spcPct val="100000"/>
              </a:lnSpc>
              <a:spcBef>
                <a:spcPts val="0"/>
              </a:spcBef>
              <a:buNone/>
              <a:defRPr sz="2000">
                <a:solidFill>
                  <a:schemeClr val="bg1"/>
                </a:solidFill>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38642001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ontent - Right Graphic">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116E807-90DB-436A-8EC0-E099494C881E}"/>
              </a:ext>
            </a:extLst>
          </p:cNvPr>
          <p:cNvSpPr/>
          <p:nvPr userDrawn="1"/>
        </p:nvSpPr>
        <p:spPr>
          <a:xfrm>
            <a:off x="0" y="0"/>
            <a:ext cx="12192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 name="Content Placeholder 2">
            <a:extLst>
              <a:ext uri="{FF2B5EF4-FFF2-40B4-BE49-F238E27FC236}">
                <a16:creationId xmlns:a16="http://schemas.microsoft.com/office/drawing/2014/main" id="{41E51DE2-2537-4BD2-97A5-821C0305B97F}"/>
              </a:ext>
            </a:extLst>
          </p:cNvPr>
          <p:cNvSpPr>
            <a:spLocks noGrp="1"/>
          </p:cNvSpPr>
          <p:nvPr>
            <p:ph idx="13"/>
          </p:nvPr>
        </p:nvSpPr>
        <p:spPr>
          <a:xfrm>
            <a:off x="6248400" y="0"/>
            <a:ext cx="5943600" cy="6858000"/>
          </a:xfrm>
        </p:spPr>
        <p:txBody>
          <a:bodyPr/>
          <a:lstStyle>
            <a:lvl1pPr marL="0" indent="0">
              <a:buNone/>
              <a:defRPr/>
            </a:lvl1pPr>
          </a:lstStyle>
          <a:p>
            <a:pPr lvl="0"/>
            <a:r>
              <a:rPr lang="en-US"/>
              <a:t>Click to edit Master text styles</a:t>
            </a:r>
          </a:p>
        </p:txBody>
      </p:sp>
      <p:sp>
        <p:nvSpPr>
          <p:cNvPr id="8" name="Footer Placeholder 4">
            <a:extLst>
              <a:ext uri="{FF2B5EF4-FFF2-40B4-BE49-F238E27FC236}">
                <a16:creationId xmlns:a16="http://schemas.microsoft.com/office/drawing/2014/main" id="{B7873DDA-D8D4-4FE4-BD4D-98BE0AF0F40F}"/>
              </a:ext>
            </a:extLst>
          </p:cNvPr>
          <p:cNvSpPr>
            <a:spLocks noGrp="1"/>
          </p:cNvSpPr>
          <p:nvPr>
            <p:ph type="ftr" sz="quarter" idx="3"/>
          </p:nvPr>
        </p:nvSpPr>
        <p:spPr>
          <a:xfrm>
            <a:off x="1271639" y="6629400"/>
            <a:ext cx="4389120" cy="182880"/>
          </a:xfrm>
          <a:prstGeom prst="rect">
            <a:avLst/>
          </a:prstGeom>
        </p:spPr>
        <p:txBody>
          <a:bodyPr vert="horz" lIns="91440" tIns="45720" rIns="91440" bIns="45720" rtlCol="0" anchor="ctr"/>
          <a:lstStyle>
            <a:lvl1pPr algn="ctr">
              <a:defRPr sz="900">
                <a:solidFill>
                  <a:schemeClr val="accent6"/>
                </a:solidFill>
                <a:latin typeface="Tw Cen MT" panose="020B0602020104020603" pitchFamily="34" charset="0"/>
              </a:defRPr>
            </a:lvl1pPr>
          </a:lstStyle>
          <a:p>
            <a:endParaRPr lang="en-US" dirty="0"/>
          </a:p>
        </p:txBody>
      </p:sp>
      <p:sp>
        <p:nvSpPr>
          <p:cNvPr id="9" name="Slide Number Placeholder 5">
            <a:extLst>
              <a:ext uri="{FF2B5EF4-FFF2-40B4-BE49-F238E27FC236}">
                <a16:creationId xmlns:a16="http://schemas.microsoft.com/office/drawing/2014/main" id="{BB9C8BC3-155B-467A-BC87-BD890C60A90C}"/>
              </a:ext>
            </a:extLst>
          </p:cNvPr>
          <p:cNvSpPr>
            <a:spLocks noGrp="1"/>
          </p:cNvSpPr>
          <p:nvPr>
            <p:ph type="sldNum" sz="quarter" idx="4"/>
          </p:nvPr>
        </p:nvSpPr>
        <p:spPr>
          <a:xfrm>
            <a:off x="5725979" y="6629400"/>
            <a:ext cx="457200" cy="182880"/>
          </a:xfrm>
          <a:prstGeom prst="rect">
            <a:avLst/>
          </a:prstGeom>
        </p:spPr>
        <p:txBody>
          <a:bodyPr vert="horz" lIns="91440" tIns="45720" rIns="91440" bIns="45720" rtlCol="0" anchor="ctr"/>
          <a:lstStyle>
            <a:lvl1pPr algn="r">
              <a:defRPr sz="900">
                <a:solidFill>
                  <a:schemeClr val="accent6"/>
                </a:solidFill>
                <a:latin typeface="Tw Cen MT" panose="020B0602020104020603" pitchFamily="34" charset="0"/>
              </a:defRPr>
            </a:lvl1pPr>
          </a:lstStyle>
          <a:p>
            <a:fld id="{18CF7050-A8E5-428C-81D9-F84418705036}" type="slidenum">
              <a:rPr lang="en-US" smtClean="0"/>
              <a:pPr/>
              <a:t>‹#›</a:t>
            </a:fld>
            <a:endParaRPr lang="en-US" dirty="0"/>
          </a:p>
        </p:txBody>
      </p:sp>
      <p:sp>
        <p:nvSpPr>
          <p:cNvPr id="10" name="Date Placeholder 3">
            <a:extLst>
              <a:ext uri="{FF2B5EF4-FFF2-40B4-BE49-F238E27FC236}">
                <a16:creationId xmlns:a16="http://schemas.microsoft.com/office/drawing/2014/main" id="{B80A4782-C225-4BCA-9E84-B171B7443CBE}"/>
              </a:ext>
            </a:extLst>
          </p:cNvPr>
          <p:cNvSpPr>
            <a:spLocks noGrp="1"/>
          </p:cNvSpPr>
          <p:nvPr>
            <p:ph type="dt" sz="half" idx="2"/>
          </p:nvPr>
        </p:nvSpPr>
        <p:spPr>
          <a:xfrm>
            <a:off x="213680" y="6629400"/>
            <a:ext cx="914400" cy="182880"/>
          </a:xfrm>
          <a:prstGeom prst="rect">
            <a:avLst/>
          </a:prstGeom>
        </p:spPr>
        <p:txBody>
          <a:bodyPr vert="horz" lIns="91440" tIns="45720" rIns="91440" bIns="45720" rtlCol="0" anchor="ctr"/>
          <a:lstStyle>
            <a:lvl1pPr algn="l">
              <a:defRPr sz="900">
                <a:solidFill>
                  <a:schemeClr val="accent6"/>
                </a:solidFill>
                <a:latin typeface="Tw Cen MT" panose="020B0602020104020603" pitchFamily="34" charset="0"/>
              </a:defRPr>
            </a:lvl1pPr>
          </a:lstStyle>
          <a:p>
            <a:fld id="{9239D14D-A7D8-427F-8D62-8808716C1DB9}" type="datetimeFigureOut">
              <a:rPr lang="en-US" smtClean="0"/>
              <a:pPr/>
              <a:t>4/3/2025</a:t>
            </a:fld>
            <a:endParaRPr lang="en-US" dirty="0"/>
          </a:p>
        </p:txBody>
      </p:sp>
      <p:sp>
        <p:nvSpPr>
          <p:cNvPr id="17" name="Content Placeholder 2">
            <a:extLst>
              <a:ext uri="{FF2B5EF4-FFF2-40B4-BE49-F238E27FC236}">
                <a16:creationId xmlns:a16="http://schemas.microsoft.com/office/drawing/2014/main" id="{4E42E80B-645E-47CB-9BE6-769885D5501E}"/>
              </a:ext>
            </a:extLst>
          </p:cNvPr>
          <p:cNvSpPr>
            <a:spLocks noGrp="1"/>
          </p:cNvSpPr>
          <p:nvPr>
            <p:ph idx="1" hasCustomPrompt="1"/>
          </p:nvPr>
        </p:nvSpPr>
        <p:spPr>
          <a:xfrm>
            <a:off x="457200" y="1828800"/>
            <a:ext cx="5486400" cy="327580"/>
          </a:xfrm>
        </p:spPr>
        <p:txBody>
          <a:bodyPr lIns="0" rIns="0"/>
          <a:lstStyle>
            <a:lvl1pPr marL="0" indent="0">
              <a:buNone/>
              <a:defRPr sz="2400" b="1" cap="all" baseline="0">
                <a:solidFill>
                  <a:schemeClr val="tx2"/>
                </a:solidFill>
                <a:latin typeface="+mn-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CLICK TO EDIT MASTER</a:t>
            </a:r>
          </a:p>
        </p:txBody>
      </p:sp>
      <p:sp>
        <p:nvSpPr>
          <p:cNvPr id="18" name="Content Placeholder 2">
            <a:extLst>
              <a:ext uri="{FF2B5EF4-FFF2-40B4-BE49-F238E27FC236}">
                <a16:creationId xmlns:a16="http://schemas.microsoft.com/office/drawing/2014/main" id="{C58DA768-F42F-417E-919F-D3788F593E4A}"/>
              </a:ext>
            </a:extLst>
          </p:cNvPr>
          <p:cNvSpPr>
            <a:spLocks noGrp="1"/>
          </p:cNvSpPr>
          <p:nvPr>
            <p:ph idx="14" hasCustomPrompt="1"/>
          </p:nvPr>
        </p:nvSpPr>
        <p:spPr>
          <a:xfrm>
            <a:off x="457199" y="2194560"/>
            <a:ext cx="5486401" cy="3719352"/>
          </a:xfrm>
        </p:spPr>
        <p:txBody>
          <a:bodyPr lIns="0" rIns="0"/>
          <a:lstStyle>
            <a:lvl1pPr marL="342900" indent="-342900">
              <a:buFont typeface="Arial" panose="020B0604020202020204" pitchFamily="34" charset="0"/>
              <a:buChar char="•"/>
              <a:defRPr sz="2000" b="0" baseline="0">
                <a:solidFill>
                  <a:schemeClr val="accent1"/>
                </a:solidFill>
                <a:latin typeface="+mn-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Short Content</a:t>
            </a:r>
          </a:p>
        </p:txBody>
      </p:sp>
    </p:spTree>
    <p:extLst>
      <p:ext uri="{BB962C8B-B14F-4D97-AF65-F5344CB8AC3E}">
        <p14:creationId xmlns:p14="http://schemas.microsoft.com/office/powerpoint/2010/main" val="10548487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and Content – Right Graphic Layou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D55FFC2-C0B3-4612-BDBE-60F1344593B7}"/>
              </a:ext>
            </a:extLst>
          </p:cNvPr>
          <p:cNvSpPr/>
          <p:nvPr userDrawn="1"/>
        </p:nvSpPr>
        <p:spPr>
          <a:xfrm>
            <a:off x="0" y="1143000"/>
            <a:ext cx="7528880"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 name="Title 1">
            <a:extLst>
              <a:ext uri="{FF2B5EF4-FFF2-40B4-BE49-F238E27FC236}">
                <a16:creationId xmlns:a16="http://schemas.microsoft.com/office/drawing/2014/main" id="{55B911FB-304C-45A7-8E97-80C98E464FEA}"/>
              </a:ext>
            </a:extLst>
          </p:cNvPr>
          <p:cNvSpPr>
            <a:spLocks noGrp="1"/>
          </p:cNvSpPr>
          <p:nvPr>
            <p:ph type="title" hasCustomPrompt="1"/>
          </p:nvPr>
        </p:nvSpPr>
        <p:spPr>
          <a:xfrm>
            <a:off x="213680" y="182881"/>
            <a:ext cx="7315200" cy="1033271"/>
          </a:xfrm>
        </p:spPr>
        <p:txBody>
          <a:bodyPr lIns="0" rIns="0">
            <a:noAutofit/>
          </a:bodyPr>
          <a:lstStyle>
            <a:lvl1pPr>
              <a:defRPr sz="4000" spc="-150" baseline="0">
                <a:solidFill>
                  <a:schemeClr val="tx2"/>
                </a:solidFill>
              </a:defRPr>
            </a:lvl1pPr>
          </a:lstStyle>
          <a:p>
            <a:r>
              <a:rPr lang="en-US" dirty="0"/>
              <a:t>CLICK TO EDIT MASTER</a:t>
            </a:r>
          </a:p>
        </p:txBody>
      </p:sp>
      <p:sp>
        <p:nvSpPr>
          <p:cNvPr id="18" name="Content Placeholder 2">
            <a:extLst>
              <a:ext uri="{FF2B5EF4-FFF2-40B4-BE49-F238E27FC236}">
                <a16:creationId xmlns:a16="http://schemas.microsoft.com/office/drawing/2014/main" id="{D36F2F7B-69FD-4A4A-BC41-140486C69CAD}"/>
              </a:ext>
            </a:extLst>
          </p:cNvPr>
          <p:cNvSpPr>
            <a:spLocks noGrp="1"/>
          </p:cNvSpPr>
          <p:nvPr>
            <p:ph idx="1"/>
          </p:nvPr>
        </p:nvSpPr>
        <p:spPr>
          <a:xfrm>
            <a:off x="213680" y="1490471"/>
            <a:ext cx="7315200" cy="5029200"/>
          </a:xfrm>
        </p:spPr>
        <p:txBody>
          <a:bodyPr lIns="0" rIns="0"/>
          <a:lstStyle>
            <a:lvl1pPr marL="342900" indent="-342900">
              <a:lnSpc>
                <a:spcPct val="150000"/>
              </a:lnSpc>
              <a:buFont typeface="Arial" panose="020B0604020202020204" pitchFamily="34" charset="0"/>
              <a:buChar char="•"/>
              <a:defRPr>
                <a:solidFill>
                  <a:schemeClr val="tx2"/>
                </a:solidFill>
                <a:latin typeface="Tw Cen MT" panose="020B0602020104020603" pitchFamily="34" charset="0"/>
              </a:defRPr>
            </a:lvl1pPr>
            <a:lvl2pPr marL="685800" indent="-342900">
              <a:lnSpc>
                <a:spcPct val="150000"/>
              </a:lnSpc>
              <a:buFont typeface="Arial" panose="020B0604020202020204" pitchFamily="34" charset="0"/>
              <a:buChar char="•"/>
              <a:defRPr>
                <a:solidFill>
                  <a:schemeClr val="accent1"/>
                </a:solidFill>
                <a:latin typeface="Tw Cen MT" panose="020B0602020104020603" pitchFamily="34" charset="0"/>
              </a:defRPr>
            </a:lvl2pPr>
            <a:lvl3pPr marL="971550" indent="-285750">
              <a:lnSpc>
                <a:spcPct val="150000"/>
              </a:lnSpc>
              <a:buFont typeface="Arial" panose="020B0604020202020204" pitchFamily="34" charset="0"/>
              <a:buChar char="•"/>
              <a:defRPr>
                <a:solidFill>
                  <a:schemeClr val="accent1"/>
                </a:solidFill>
                <a:latin typeface="Tw Cen MT" panose="020B0602020104020603" pitchFamily="34" charset="0"/>
              </a:defRPr>
            </a:lvl3pPr>
            <a:lvl4pPr marL="1314450" indent="-285750">
              <a:lnSpc>
                <a:spcPct val="150000"/>
              </a:lnSpc>
              <a:buFont typeface="Arial" panose="020B0604020202020204" pitchFamily="34" charset="0"/>
              <a:buChar char="•"/>
              <a:defRPr>
                <a:solidFill>
                  <a:schemeClr val="accent1"/>
                </a:solidFill>
                <a:latin typeface="Tw Cen MT" panose="020B0602020104020603" pitchFamily="34" charset="0"/>
              </a:defRPr>
            </a:lvl4pPr>
            <a:lvl5pPr marL="1657350" indent="-285750">
              <a:lnSpc>
                <a:spcPct val="150000"/>
              </a:lnSpc>
              <a:buFont typeface="Arial" panose="020B0604020202020204" pitchFamily="34" charset="0"/>
              <a:buChar char="•"/>
              <a:defRPr>
                <a:solidFill>
                  <a:schemeClr val="accent1"/>
                </a:solidFill>
                <a:latin typeface="Tw Cen MT" panose="020B06020201040206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Content Placeholder 2">
            <a:extLst>
              <a:ext uri="{FF2B5EF4-FFF2-40B4-BE49-F238E27FC236}">
                <a16:creationId xmlns:a16="http://schemas.microsoft.com/office/drawing/2014/main" id="{49FF7C4C-4711-4E64-B7A2-3B4F6DECEBAB}"/>
              </a:ext>
            </a:extLst>
          </p:cNvPr>
          <p:cNvSpPr>
            <a:spLocks noGrp="1"/>
          </p:cNvSpPr>
          <p:nvPr>
            <p:ph idx="11"/>
          </p:nvPr>
        </p:nvSpPr>
        <p:spPr>
          <a:xfrm>
            <a:off x="7894639" y="0"/>
            <a:ext cx="4297361" cy="6858000"/>
          </a:xfrm>
        </p:spPr>
        <p:txBody>
          <a:bodyPr/>
          <a:lstStyle>
            <a:lvl1pPr marL="0" indent="0">
              <a:buNone/>
              <a:defRPr/>
            </a:lvl1pPr>
          </a:lstStyle>
          <a:p>
            <a:pPr lvl="0"/>
            <a:r>
              <a:rPr lang="en-US"/>
              <a:t>Click to edit Master text styles</a:t>
            </a:r>
          </a:p>
        </p:txBody>
      </p:sp>
      <p:sp>
        <p:nvSpPr>
          <p:cNvPr id="24" name="Footer Placeholder 4">
            <a:extLst>
              <a:ext uri="{FF2B5EF4-FFF2-40B4-BE49-F238E27FC236}">
                <a16:creationId xmlns:a16="http://schemas.microsoft.com/office/drawing/2014/main" id="{08A95B82-5544-43F1-BB29-E640BDF804EB}"/>
              </a:ext>
            </a:extLst>
          </p:cNvPr>
          <p:cNvSpPr>
            <a:spLocks noGrp="1"/>
          </p:cNvSpPr>
          <p:nvPr>
            <p:ph type="ftr" sz="quarter" idx="3"/>
          </p:nvPr>
        </p:nvSpPr>
        <p:spPr>
          <a:xfrm>
            <a:off x="1641979" y="6629400"/>
            <a:ext cx="4824361" cy="182880"/>
          </a:xfrm>
          <a:prstGeom prst="rect">
            <a:avLst/>
          </a:prstGeom>
        </p:spPr>
        <p:txBody>
          <a:bodyPr vert="horz" lIns="91440" tIns="45720" rIns="91440" bIns="45720" rtlCol="0" anchor="ctr"/>
          <a:lstStyle>
            <a:lvl1pPr algn="ctr">
              <a:defRPr sz="900">
                <a:solidFill>
                  <a:schemeClr val="accent6"/>
                </a:solidFill>
                <a:latin typeface="Tw Cen MT" panose="020B0602020104020603" pitchFamily="34" charset="0"/>
              </a:defRPr>
            </a:lvl1pPr>
          </a:lstStyle>
          <a:p>
            <a:endParaRPr lang="en-US" dirty="0"/>
          </a:p>
        </p:txBody>
      </p:sp>
      <p:sp>
        <p:nvSpPr>
          <p:cNvPr id="25" name="Slide Number Placeholder 5">
            <a:extLst>
              <a:ext uri="{FF2B5EF4-FFF2-40B4-BE49-F238E27FC236}">
                <a16:creationId xmlns:a16="http://schemas.microsoft.com/office/drawing/2014/main" id="{1619D4B3-2AEB-41E9-8988-17E45608C7D9}"/>
              </a:ext>
            </a:extLst>
          </p:cNvPr>
          <p:cNvSpPr>
            <a:spLocks noGrp="1"/>
          </p:cNvSpPr>
          <p:nvPr>
            <p:ph type="sldNum" sz="quarter" idx="4"/>
          </p:nvPr>
        </p:nvSpPr>
        <p:spPr>
          <a:xfrm>
            <a:off x="6614480" y="6629400"/>
            <a:ext cx="914400" cy="182880"/>
          </a:xfrm>
          <a:prstGeom prst="rect">
            <a:avLst/>
          </a:prstGeom>
        </p:spPr>
        <p:txBody>
          <a:bodyPr vert="horz" lIns="91440" tIns="45720" rIns="91440" bIns="45720" rtlCol="0" anchor="ctr"/>
          <a:lstStyle>
            <a:lvl1pPr algn="r">
              <a:defRPr sz="900">
                <a:solidFill>
                  <a:schemeClr val="accent6"/>
                </a:solidFill>
                <a:latin typeface="Tw Cen MT" panose="020B0602020104020603" pitchFamily="34" charset="0"/>
              </a:defRPr>
            </a:lvl1pPr>
          </a:lstStyle>
          <a:p>
            <a:fld id="{18CF7050-A8E5-428C-81D9-F84418705036}" type="slidenum">
              <a:rPr lang="en-US" smtClean="0"/>
              <a:pPr/>
              <a:t>‹#›</a:t>
            </a:fld>
            <a:endParaRPr lang="en-US" dirty="0"/>
          </a:p>
        </p:txBody>
      </p:sp>
      <p:sp>
        <p:nvSpPr>
          <p:cNvPr id="26" name="Date Placeholder 3">
            <a:extLst>
              <a:ext uri="{FF2B5EF4-FFF2-40B4-BE49-F238E27FC236}">
                <a16:creationId xmlns:a16="http://schemas.microsoft.com/office/drawing/2014/main" id="{AE1B6633-4013-4068-B77C-2BD757FEEABA}"/>
              </a:ext>
            </a:extLst>
          </p:cNvPr>
          <p:cNvSpPr>
            <a:spLocks noGrp="1"/>
          </p:cNvSpPr>
          <p:nvPr>
            <p:ph type="dt" sz="half" idx="2"/>
          </p:nvPr>
        </p:nvSpPr>
        <p:spPr>
          <a:xfrm>
            <a:off x="213680" y="6629400"/>
            <a:ext cx="914400" cy="182880"/>
          </a:xfrm>
          <a:prstGeom prst="rect">
            <a:avLst/>
          </a:prstGeom>
        </p:spPr>
        <p:txBody>
          <a:bodyPr vert="horz" lIns="91440" tIns="45720" rIns="91440" bIns="45720" rtlCol="0" anchor="ctr"/>
          <a:lstStyle>
            <a:lvl1pPr algn="l">
              <a:defRPr sz="900">
                <a:solidFill>
                  <a:schemeClr val="accent6"/>
                </a:solidFill>
                <a:latin typeface="Tw Cen MT" panose="020B0602020104020603" pitchFamily="34" charset="0"/>
              </a:defRPr>
            </a:lvl1pPr>
          </a:lstStyle>
          <a:p>
            <a:fld id="{9239D14D-A7D8-427F-8D62-8808716C1DB9}" type="datetimeFigureOut">
              <a:rPr lang="en-US" smtClean="0"/>
              <a:pPr/>
              <a:t>4/3/2025</a:t>
            </a:fld>
            <a:endParaRPr lang="en-US" dirty="0"/>
          </a:p>
        </p:txBody>
      </p:sp>
    </p:spTree>
    <p:extLst>
      <p:ext uri="{BB962C8B-B14F-4D97-AF65-F5344CB8AC3E}">
        <p14:creationId xmlns:p14="http://schemas.microsoft.com/office/powerpoint/2010/main" val="24444373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Full Graphic">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FE9E4131-45F9-48A1-83B5-C847CB7EDBD2}"/>
              </a:ext>
            </a:extLst>
          </p:cNvPr>
          <p:cNvSpPr>
            <a:spLocks noGrp="1"/>
          </p:cNvSpPr>
          <p:nvPr>
            <p:ph idx="14"/>
          </p:nvPr>
        </p:nvSpPr>
        <p:spPr>
          <a:xfrm>
            <a:off x="0" y="0"/>
            <a:ext cx="12192000" cy="6858000"/>
          </a:xfrm>
        </p:spPr>
        <p:txBody>
          <a:bodyPr lIns="0" rIns="0"/>
          <a:lstStyle>
            <a:lvl1pPr marL="0" indent="0">
              <a:buFont typeface="Arial" panose="020B0604020202020204" pitchFamily="34" charset="0"/>
              <a:buNone/>
              <a:defRPr sz="2000" b="0" baseline="0">
                <a:solidFill>
                  <a:schemeClr val="accent1"/>
                </a:solidFill>
                <a:latin typeface="+mn-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a:t>Click to edit Master text styles</a:t>
            </a:r>
          </a:p>
        </p:txBody>
      </p:sp>
    </p:spTree>
    <p:extLst>
      <p:ext uri="{BB962C8B-B14F-4D97-AF65-F5344CB8AC3E}">
        <p14:creationId xmlns:p14="http://schemas.microsoft.com/office/powerpoint/2010/main" val="1346673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Numbered Content">
    <p:spTree>
      <p:nvGrpSpPr>
        <p:cNvPr id="1" name=""/>
        <p:cNvGrpSpPr/>
        <p:nvPr/>
      </p:nvGrpSpPr>
      <p:grpSpPr>
        <a:xfrm>
          <a:off x="0" y="0"/>
          <a:ext cx="0" cy="0"/>
          <a:chOff x="0" y="0"/>
          <a:chExt cx="0" cy="0"/>
        </a:xfrm>
      </p:grpSpPr>
      <p:sp>
        <p:nvSpPr>
          <p:cNvPr id="18" name="Content Placeholder 2"/>
          <p:cNvSpPr>
            <a:spLocks noGrp="1"/>
          </p:cNvSpPr>
          <p:nvPr>
            <p:ph idx="1" hasCustomPrompt="1"/>
          </p:nvPr>
        </p:nvSpPr>
        <p:spPr>
          <a:xfrm>
            <a:off x="975360" y="656489"/>
            <a:ext cx="10668000" cy="457200"/>
          </a:xfrm>
        </p:spPr>
        <p:txBody>
          <a:bodyPr lIns="0" rIns="0"/>
          <a:lstStyle>
            <a:lvl1pPr marL="0" indent="0">
              <a:buNone/>
              <a:defRPr sz="2400" b="1" cap="all" baseline="0">
                <a:solidFill>
                  <a:schemeClr val="tx2"/>
                </a:solidFill>
                <a:latin typeface="+mj-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CLICK TO EDIT MASTER</a:t>
            </a:r>
          </a:p>
        </p:txBody>
      </p:sp>
      <p:sp>
        <p:nvSpPr>
          <p:cNvPr id="19" name="Rectangle 18"/>
          <p:cNvSpPr/>
          <p:nvPr userDrawn="1"/>
        </p:nvSpPr>
        <p:spPr>
          <a:xfrm>
            <a:off x="0" y="0"/>
            <a:ext cx="12192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4" name="Content Placeholder 2"/>
          <p:cNvSpPr>
            <a:spLocks noGrp="1"/>
          </p:cNvSpPr>
          <p:nvPr>
            <p:ph idx="13" hasCustomPrompt="1"/>
          </p:nvPr>
        </p:nvSpPr>
        <p:spPr>
          <a:xfrm>
            <a:off x="975360" y="1026918"/>
            <a:ext cx="10668000" cy="853718"/>
          </a:xfrm>
        </p:spPr>
        <p:txBody>
          <a:bodyPr lIns="0" rIns="0"/>
          <a:lstStyle>
            <a:lvl1pPr marL="0" indent="0">
              <a:buNone/>
              <a:defRPr sz="2000" b="0" baseline="0">
                <a:solidFill>
                  <a:schemeClr val="accent1"/>
                </a:solidFill>
                <a:latin typeface="+mn-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Short Content</a:t>
            </a:r>
          </a:p>
        </p:txBody>
      </p:sp>
      <p:sp>
        <p:nvSpPr>
          <p:cNvPr id="25" name="Content Placeholder 2"/>
          <p:cNvSpPr>
            <a:spLocks noGrp="1"/>
          </p:cNvSpPr>
          <p:nvPr>
            <p:ph idx="14" hasCustomPrompt="1"/>
          </p:nvPr>
        </p:nvSpPr>
        <p:spPr>
          <a:xfrm>
            <a:off x="975360" y="2244970"/>
            <a:ext cx="10668000" cy="457200"/>
          </a:xfrm>
        </p:spPr>
        <p:txBody>
          <a:bodyPr lIns="0" rIns="0"/>
          <a:lstStyle>
            <a:lvl1pPr marL="0" indent="0">
              <a:buNone/>
              <a:defRPr sz="2400" b="1" cap="all" baseline="0">
                <a:solidFill>
                  <a:schemeClr val="tx2"/>
                </a:solidFill>
                <a:latin typeface="+mj-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CLICK TO EDIT MASTER</a:t>
            </a:r>
          </a:p>
        </p:txBody>
      </p:sp>
      <p:sp>
        <p:nvSpPr>
          <p:cNvPr id="26" name="Content Placeholder 2"/>
          <p:cNvSpPr>
            <a:spLocks noGrp="1"/>
          </p:cNvSpPr>
          <p:nvPr>
            <p:ph idx="15" hasCustomPrompt="1"/>
          </p:nvPr>
        </p:nvSpPr>
        <p:spPr>
          <a:xfrm>
            <a:off x="975360" y="2615399"/>
            <a:ext cx="10668000" cy="853718"/>
          </a:xfrm>
        </p:spPr>
        <p:txBody>
          <a:bodyPr lIns="0" rIns="0"/>
          <a:lstStyle>
            <a:lvl1pPr marL="0" indent="0">
              <a:buNone/>
              <a:defRPr sz="2000" b="0" baseline="0">
                <a:solidFill>
                  <a:schemeClr val="accent1"/>
                </a:solidFill>
                <a:latin typeface="+mn-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Short Content</a:t>
            </a:r>
          </a:p>
        </p:txBody>
      </p:sp>
      <p:sp>
        <p:nvSpPr>
          <p:cNvPr id="27" name="Content Placeholder 2"/>
          <p:cNvSpPr>
            <a:spLocks noGrp="1"/>
          </p:cNvSpPr>
          <p:nvPr>
            <p:ph idx="16" hasCustomPrompt="1"/>
          </p:nvPr>
        </p:nvSpPr>
        <p:spPr>
          <a:xfrm>
            <a:off x="975360" y="3846805"/>
            <a:ext cx="10668000" cy="457200"/>
          </a:xfrm>
        </p:spPr>
        <p:txBody>
          <a:bodyPr lIns="0" rIns="0"/>
          <a:lstStyle>
            <a:lvl1pPr marL="0" indent="0">
              <a:buNone/>
              <a:defRPr sz="2400" b="1" cap="all" baseline="0">
                <a:solidFill>
                  <a:schemeClr val="tx2"/>
                </a:solidFill>
                <a:latin typeface="+mj-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CLICK TO EDIT MASTER</a:t>
            </a:r>
          </a:p>
        </p:txBody>
      </p:sp>
      <p:sp>
        <p:nvSpPr>
          <p:cNvPr id="28" name="Content Placeholder 2"/>
          <p:cNvSpPr>
            <a:spLocks noGrp="1"/>
          </p:cNvSpPr>
          <p:nvPr>
            <p:ph idx="17" hasCustomPrompt="1"/>
          </p:nvPr>
        </p:nvSpPr>
        <p:spPr>
          <a:xfrm>
            <a:off x="975360" y="4217234"/>
            <a:ext cx="10668000" cy="853718"/>
          </a:xfrm>
        </p:spPr>
        <p:txBody>
          <a:bodyPr lIns="0" rIns="0"/>
          <a:lstStyle>
            <a:lvl1pPr marL="0" indent="0">
              <a:buNone/>
              <a:defRPr sz="2000" b="0" baseline="0">
                <a:solidFill>
                  <a:schemeClr val="accent1"/>
                </a:solidFill>
                <a:latin typeface="+mn-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Short Content</a:t>
            </a:r>
          </a:p>
        </p:txBody>
      </p:sp>
      <p:sp>
        <p:nvSpPr>
          <p:cNvPr id="29" name="Content Placeholder 2"/>
          <p:cNvSpPr>
            <a:spLocks noGrp="1"/>
          </p:cNvSpPr>
          <p:nvPr>
            <p:ph idx="18" hasCustomPrompt="1"/>
          </p:nvPr>
        </p:nvSpPr>
        <p:spPr>
          <a:xfrm>
            <a:off x="975360" y="5328189"/>
            <a:ext cx="10668000" cy="457200"/>
          </a:xfrm>
        </p:spPr>
        <p:txBody>
          <a:bodyPr lIns="0" rIns="0"/>
          <a:lstStyle>
            <a:lvl1pPr marL="0" indent="0">
              <a:buNone/>
              <a:defRPr sz="2400" b="1" cap="all" baseline="0">
                <a:solidFill>
                  <a:schemeClr val="tx2"/>
                </a:solidFill>
                <a:latin typeface="+mj-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CLICK TO EDIT MASTER</a:t>
            </a:r>
          </a:p>
        </p:txBody>
      </p:sp>
      <p:sp>
        <p:nvSpPr>
          <p:cNvPr id="30" name="Content Placeholder 2"/>
          <p:cNvSpPr>
            <a:spLocks noGrp="1"/>
          </p:cNvSpPr>
          <p:nvPr>
            <p:ph idx="19" hasCustomPrompt="1"/>
          </p:nvPr>
        </p:nvSpPr>
        <p:spPr>
          <a:xfrm>
            <a:off x="975360" y="5698618"/>
            <a:ext cx="8921029" cy="853718"/>
          </a:xfrm>
        </p:spPr>
        <p:txBody>
          <a:bodyPr lIns="0" rIns="0"/>
          <a:lstStyle>
            <a:lvl1pPr marL="0" indent="0">
              <a:buNone/>
              <a:defRPr sz="2000" b="0" baseline="0">
                <a:solidFill>
                  <a:schemeClr val="accent1"/>
                </a:solidFill>
                <a:latin typeface="+mn-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Short Content</a:t>
            </a:r>
          </a:p>
        </p:txBody>
      </p:sp>
      <p:sp>
        <p:nvSpPr>
          <p:cNvPr id="21" name="Date Placeholder 3">
            <a:extLst>
              <a:ext uri="{FF2B5EF4-FFF2-40B4-BE49-F238E27FC236}">
                <a16:creationId xmlns:a16="http://schemas.microsoft.com/office/drawing/2014/main" id="{3E5F7E4E-6FDF-4EB5-A29C-733410FC4E61}"/>
              </a:ext>
            </a:extLst>
          </p:cNvPr>
          <p:cNvSpPr>
            <a:spLocks noGrp="1"/>
          </p:cNvSpPr>
          <p:nvPr>
            <p:ph type="dt" sz="half" idx="2"/>
          </p:nvPr>
        </p:nvSpPr>
        <p:spPr>
          <a:xfrm>
            <a:off x="304800" y="6629400"/>
            <a:ext cx="914400" cy="182880"/>
          </a:xfrm>
          <a:prstGeom prst="rect">
            <a:avLst/>
          </a:prstGeom>
        </p:spPr>
        <p:txBody>
          <a:bodyPr vert="horz" lIns="91440" tIns="45720" rIns="91440" bIns="45720" rtlCol="0" anchor="ctr"/>
          <a:lstStyle>
            <a:lvl1pPr algn="l">
              <a:defRPr sz="900">
                <a:solidFill>
                  <a:schemeClr val="accent6"/>
                </a:solidFill>
                <a:latin typeface="Tw Cen MT" panose="020B0602020104020603" pitchFamily="34" charset="0"/>
              </a:defRPr>
            </a:lvl1pPr>
          </a:lstStyle>
          <a:p>
            <a:fld id="{9239D14D-A7D8-427F-8D62-8808716C1DB9}" type="datetimeFigureOut">
              <a:rPr lang="en-US" smtClean="0"/>
              <a:pPr/>
              <a:t>4/3/2025</a:t>
            </a:fld>
            <a:endParaRPr lang="en-US" dirty="0"/>
          </a:p>
        </p:txBody>
      </p:sp>
      <p:sp>
        <p:nvSpPr>
          <p:cNvPr id="22" name="Footer Placeholder 4">
            <a:extLst>
              <a:ext uri="{FF2B5EF4-FFF2-40B4-BE49-F238E27FC236}">
                <a16:creationId xmlns:a16="http://schemas.microsoft.com/office/drawing/2014/main" id="{BE5096C0-1C15-4CAB-BA79-65911A8D3442}"/>
              </a:ext>
            </a:extLst>
          </p:cNvPr>
          <p:cNvSpPr>
            <a:spLocks noGrp="1"/>
          </p:cNvSpPr>
          <p:nvPr>
            <p:ph type="ftr" sz="quarter" idx="3"/>
          </p:nvPr>
        </p:nvSpPr>
        <p:spPr>
          <a:xfrm>
            <a:off x="2438399" y="6629400"/>
            <a:ext cx="7315200" cy="182880"/>
          </a:xfrm>
          <a:prstGeom prst="rect">
            <a:avLst/>
          </a:prstGeom>
        </p:spPr>
        <p:txBody>
          <a:bodyPr vert="horz" lIns="91440" tIns="45720" rIns="91440" bIns="45720" rtlCol="0" anchor="ctr"/>
          <a:lstStyle>
            <a:lvl1pPr algn="ctr">
              <a:defRPr sz="900">
                <a:solidFill>
                  <a:schemeClr val="accent6"/>
                </a:solidFill>
                <a:latin typeface="Tw Cen MT" panose="020B0602020104020603" pitchFamily="34" charset="0"/>
              </a:defRPr>
            </a:lvl1pPr>
          </a:lstStyle>
          <a:p>
            <a:endParaRPr lang="en-US" dirty="0"/>
          </a:p>
        </p:txBody>
      </p:sp>
      <p:sp>
        <p:nvSpPr>
          <p:cNvPr id="23" name="Slide Number Placeholder 5">
            <a:extLst>
              <a:ext uri="{FF2B5EF4-FFF2-40B4-BE49-F238E27FC236}">
                <a16:creationId xmlns:a16="http://schemas.microsoft.com/office/drawing/2014/main" id="{09C325D3-3B36-4D2F-81EB-8B03E4334BE6}"/>
              </a:ext>
            </a:extLst>
          </p:cNvPr>
          <p:cNvSpPr>
            <a:spLocks noGrp="1"/>
          </p:cNvSpPr>
          <p:nvPr>
            <p:ph type="sldNum" sz="quarter" idx="4"/>
          </p:nvPr>
        </p:nvSpPr>
        <p:spPr>
          <a:xfrm>
            <a:off x="10972800" y="6629400"/>
            <a:ext cx="914400" cy="182880"/>
          </a:xfrm>
          <a:prstGeom prst="rect">
            <a:avLst/>
          </a:prstGeom>
        </p:spPr>
        <p:txBody>
          <a:bodyPr vert="horz" lIns="91440" tIns="45720" rIns="91440" bIns="45720" rtlCol="0" anchor="ctr"/>
          <a:lstStyle>
            <a:lvl1pPr algn="r">
              <a:defRPr sz="900">
                <a:solidFill>
                  <a:schemeClr val="accent6"/>
                </a:solidFill>
                <a:latin typeface="Tw Cen MT" panose="020B0602020104020603" pitchFamily="34" charset="0"/>
              </a:defRPr>
            </a:lvl1pPr>
          </a:lstStyle>
          <a:p>
            <a:fld id="{18CF7050-A8E5-428C-81D9-F84418705036}" type="slidenum">
              <a:rPr lang="en-US" smtClean="0"/>
              <a:pPr/>
              <a:t>‹#›</a:t>
            </a:fld>
            <a:endParaRPr lang="en-US" dirty="0"/>
          </a:p>
        </p:txBody>
      </p:sp>
      <p:pic>
        <p:nvPicPr>
          <p:cNvPr id="31" name="Picture 30">
            <a:extLst>
              <a:ext uri="{FF2B5EF4-FFF2-40B4-BE49-F238E27FC236}">
                <a16:creationId xmlns:a16="http://schemas.microsoft.com/office/drawing/2014/main" id="{600A009B-6CEB-4B5A-8ABE-15226017AF0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02427" y="5913006"/>
            <a:ext cx="1371448" cy="743712"/>
          </a:xfrm>
          <a:prstGeom prst="rect">
            <a:avLst/>
          </a:prstGeom>
        </p:spPr>
      </p:pic>
    </p:spTree>
    <p:extLst>
      <p:ext uri="{BB962C8B-B14F-4D97-AF65-F5344CB8AC3E}">
        <p14:creationId xmlns:p14="http://schemas.microsoft.com/office/powerpoint/2010/main" val="33452188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Numbered Content - Right Graphic - Header Content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CB7DEEE-DAD9-48FA-B8F0-4DFC93A9FC35}"/>
              </a:ext>
            </a:extLst>
          </p:cNvPr>
          <p:cNvSpPr/>
          <p:nvPr userDrawn="1"/>
        </p:nvSpPr>
        <p:spPr>
          <a:xfrm>
            <a:off x="0" y="0"/>
            <a:ext cx="12192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 name="Footer Placeholder 4">
            <a:extLst>
              <a:ext uri="{FF2B5EF4-FFF2-40B4-BE49-F238E27FC236}">
                <a16:creationId xmlns:a16="http://schemas.microsoft.com/office/drawing/2014/main" id="{FE7AD224-9B17-4681-9EAE-531E6C2BD288}"/>
              </a:ext>
            </a:extLst>
          </p:cNvPr>
          <p:cNvSpPr>
            <a:spLocks noGrp="1"/>
          </p:cNvSpPr>
          <p:nvPr>
            <p:ph type="ftr" sz="quarter" idx="3"/>
          </p:nvPr>
        </p:nvSpPr>
        <p:spPr>
          <a:xfrm>
            <a:off x="1463040" y="6629400"/>
            <a:ext cx="5029200" cy="182880"/>
          </a:xfrm>
          <a:prstGeom prst="rect">
            <a:avLst/>
          </a:prstGeom>
        </p:spPr>
        <p:txBody>
          <a:bodyPr vert="horz" lIns="91440" tIns="45720" rIns="91440" bIns="45720" rtlCol="0" anchor="ctr"/>
          <a:lstStyle>
            <a:lvl1pPr algn="ctr">
              <a:defRPr sz="900">
                <a:solidFill>
                  <a:schemeClr val="accent6"/>
                </a:solidFill>
                <a:latin typeface="Tw Cen MT" panose="020B0602020104020603" pitchFamily="34" charset="0"/>
              </a:defRPr>
            </a:lvl1pPr>
          </a:lstStyle>
          <a:p>
            <a:endParaRPr lang="en-US" dirty="0"/>
          </a:p>
        </p:txBody>
      </p:sp>
      <p:sp>
        <p:nvSpPr>
          <p:cNvPr id="18" name="Slide Number Placeholder 5">
            <a:extLst>
              <a:ext uri="{FF2B5EF4-FFF2-40B4-BE49-F238E27FC236}">
                <a16:creationId xmlns:a16="http://schemas.microsoft.com/office/drawing/2014/main" id="{4563C2AE-6B34-49DE-A40B-779CC4043DB9}"/>
              </a:ext>
            </a:extLst>
          </p:cNvPr>
          <p:cNvSpPr>
            <a:spLocks noGrp="1"/>
          </p:cNvSpPr>
          <p:nvPr>
            <p:ph type="sldNum" sz="quarter" idx="4"/>
          </p:nvPr>
        </p:nvSpPr>
        <p:spPr>
          <a:xfrm>
            <a:off x="6583680" y="6629400"/>
            <a:ext cx="914400" cy="182880"/>
          </a:xfrm>
          <a:prstGeom prst="rect">
            <a:avLst/>
          </a:prstGeom>
        </p:spPr>
        <p:txBody>
          <a:bodyPr vert="horz" lIns="91440" tIns="45720" rIns="91440" bIns="45720" rtlCol="0" anchor="ctr"/>
          <a:lstStyle>
            <a:lvl1pPr algn="r">
              <a:defRPr sz="900">
                <a:solidFill>
                  <a:schemeClr val="accent6"/>
                </a:solidFill>
                <a:latin typeface="Tw Cen MT" panose="020B0602020104020603" pitchFamily="34" charset="0"/>
              </a:defRPr>
            </a:lvl1pPr>
          </a:lstStyle>
          <a:p>
            <a:fld id="{18CF7050-A8E5-428C-81D9-F84418705036}" type="slidenum">
              <a:rPr lang="en-US" smtClean="0"/>
              <a:pPr/>
              <a:t>‹#›</a:t>
            </a:fld>
            <a:endParaRPr lang="en-US" dirty="0"/>
          </a:p>
        </p:txBody>
      </p:sp>
      <p:sp>
        <p:nvSpPr>
          <p:cNvPr id="20" name="Content Placeholder 2">
            <a:extLst>
              <a:ext uri="{FF2B5EF4-FFF2-40B4-BE49-F238E27FC236}">
                <a16:creationId xmlns:a16="http://schemas.microsoft.com/office/drawing/2014/main" id="{BA0E8C55-E9E6-4DA4-9234-C887918836AB}"/>
              </a:ext>
            </a:extLst>
          </p:cNvPr>
          <p:cNvSpPr>
            <a:spLocks noGrp="1"/>
          </p:cNvSpPr>
          <p:nvPr>
            <p:ph idx="11"/>
          </p:nvPr>
        </p:nvSpPr>
        <p:spPr>
          <a:xfrm>
            <a:off x="7894639" y="0"/>
            <a:ext cx="4297361" cy="6858000"/>
          </a:xfrm>
        </p:spPr>
        <p:txBody>
          <a:bodyPr/>
          <a:lstStyle>
            <a:lvl1pPr marL="0" indent="0">
              <a:buNone/>
              <a:defRPr/>
            </a:lvl1pPr>
          </a:lstStyle>
          <a:p>
            <a:pPr lvl="0"/>
            <a:r>
              <a:rPr lang="en-US"/>
              <a:t>Click to edit Master text styles</a:t>
            </a:r>
          </a:p>
        </p:txBody>
      </p:sp>
      <p:sp>
        <p:nvSpPr>
          <p:cNvPr id="21" name="Date Placeholder 3">
            <a:extLst>
              <a:ext uri="{FF2B5EF4-FFF2-40B4-BE49-F238E27FC236}">
                <a16:creationId xmlns:a16="http://schemas.microsoft.com/office/drawing/2014/main" id="{E2DAE9A9-E8EE-4137-9160-0391358B3DE2}"/>
              </a:ext>
            </a:extLst>
          </p:cNvPr>
          <p:cNvSpPr>
            <a:spLocks noGrp="1"/>
          </p:cNvSpPr>
          <p:nvPr>
            <p:ph type="dt" sz="half" idx="2"/>
          </p:nvPr>
        </p:nvSpPr>
        <p:spPr>
          <a:xfrm>
            <a:off x="456881" y="6629400"/>
            <a:ext cx="914400" cy="182880"/>
          </a:xfrm>
          <a:prstGeom prst="rect">
            <a:avLst/>
          </a:prstGeom>
        </p:spPr>
        <p:txBody>
          <a:bodyPr vert="horz" lIns="91440" tIns="45720" rIns="91440" bIns="45720" rtlCol="0" anchor="ctr"/>
          <a:lstStyle>
            <a:lvl1pPr algn="l">
              <a:defRPr sz="900">
                <a:solidFill>
                  <a:schemeClr val="accent6"/>
                </a:solidFill>
                <a:latin typeface="Tw Cen MT" panose="020B0602020104020603" pitchFamily="34" charset="0"/>
              </a:defRPr>
            </a:lvl1pPr>
          </a:lstStyle>
          <a:p>
            <a:fld id="{9239D14D-A7D8-427F-8D62-8808716C1DB9}" type="datetimeFigureOut">
              <a:rPr lang="en-US" smtClean="0"/>
              <a:pPr/>
              <a:t>4/3/2025</a:t>
            </a:fld>
            <a:endParaRPr lang="en-US" dirty="0"/>
          </a:p>
        </p:txBody>
      </p:sp>
      <p:sp>
        <p:nvSpPr>
          <p:cNvPr id="23" name="Content Placeholder 2">
            <a:extLst>
              <a:ext uri="{FF2B5EF4-FFF2-40B4-BE49-F238E27FC236}">
                <a16:creationId xmlns:a16="http://schemas.microsoft.com/office/drawing/2014/main" id="{3232013B-5AF5-4AC7-9744-561CBCAB6F09}"/>
              </a:ext>
            </a:extLst>
          </p:cNvPr>
          <p:cNvSpPr>
            <a:spLocks noGrp="1"/>
          </p:cNvSpPr>
          <p:nvPr>
            <p:ph idx="1" hasCustomPrompt="1"/>
          </p:nvPr>
        </p:nvSpPr>
        <p:spPr>
          <a:xfrm>
            <a:off x="975360" y="656489"/>
            <a:ext cx="6675120" cy="457200"/>
          </a:xfrm>
        </p:spPr>
        <p:txBody>
          <a:bodyPr lIns="0" rIns="0"/>
          <a:lstStyle>
            <a:lvl1pPr marL="0" indent="0">
              <a:buNone/>
              <a:defRPr sz="2400" b="1" cap="all" baseline="0">
                <a:solidFill>
                  <a:schemeClr val="tx2"/>
                </a:solidFill>
                <a:latin typeface="+mj-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CLICK TO EDIT MASTER</a:t>
            </a:r>
          </a:p>
        </p:txBody>
      </p:sp>
      <p:sp>
        <p:nvSpPr>
          <p:cNvPr id="24" name="Content Placeholder 2">
            <a:extLst>
              <a:ext uri="{FF2B5EF4-FFF2-40B4-BE49-F238E27FC236}">
                <a16:creationId xmlns:a16="http://schemas.microsoft.com/office/drawing/2014/main" id="{8C95AF84-DF33-499D-9936-C026C4E57ECB}"/>
              </a:ext>
            </a:extLst>
          </p:cNvPr>
          <p:cNvSpPr>
            <a:spLocks noGrp="1"/>
          </p:cNvSpPr>
          <p:nvPr>
            <p:ph idx="13" hasCustomPrompt="1"/>
          </p:nvPr>
        </p:nvSpPr>
        <p:spPr>
          <a:xfrm>
            <a:off x="975360" y="1026918"/>
            <a:ext cx="6675120" cy="853718"/>
          </a:xfrm>
        </p:spPr>
        <p:txBody>
          <a:bodyPr lIns="0" rIns="0"/>
          <a:lstStyle>
            <a:lvl1pPr marL="0" indent="0">
              <a:buNone/>
              <a:defRPr sz="2000" b="0" baseline="0">
                <a:solidFill>
                  <a:schemeClr val="accent1"/>
                </a:solidFill>
                <a:latin typeface="+mn-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Short Content</a:t>
            </a:r>
          </a:p>
        </p:txBody>
      </p:sp>
      <p:sp>
        <p:nvSpPr>
          <p:cNvPr id="25" name="Content Placeholder 2">
            <a:extLst>
              <a:ext uri="{FF2B5EF4-FFF2-40B4-BE49-F238E27FC236}">
                <a16:creationId xmlns:a16="http://schemas.microsoft.com/office/drawing/2014/main" id="{6F705BC6-42D4-49AB-A79C-E8806E35B6D7}"/>
              </a:ext>
            </a:extLst>
          </p:cNvPr>
          <p:cNvSpPr>
            <a:spLocks noGrp="1"/>
          </p:cNvSpPr>
          <p:nvPr>
            <p:ph idx="14" hasCustomPrompt="1"/>
          </p:nvPr>
        </p:nvSpPr>
        <p:spPr>
          <a:xfrm>
            <a:off x="975360" y="2244970"/>
            <a:ext cx="6675120" cy="457200"/>
          </a:xfrm>
        </p:spPr>
        <p:txBody>
          <a:bodyPr lIns="0" rIns="0"/>
          <a:lstStyle>
            <a:lvl1pPr marL="0" indent="0">
              <a:buNone/>
              <a:defRPr sz="2400" b="1" cap="all" baseline="0">
                <a:solidFill>
                  <a:schemeClr val="tx2"/>
                </a:solidFill>
                <a:latin typeface="+mj-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CLICK TO EDIT MASTER</a:t>
            </a:r>
          </a:p>
        </p:txBody>
      </p:sp>
      <p:sp>
        <p:nvSpPr>
          <p:cNvPr id="26" name="Content Placeholder 2">
            <a:extLst>
              <a:ext uri="{FF2B5EF4-FFF2-40B4-BE49-F238E27FC236}">
                <a16:creationId xmlns:a16="http://schemas.microsoft.com/office/drawing/2014/main" id="{4ECAEF49-7445-41DA-BDC8-85C716901F2F}"/>
              </a:ext>
            </a:extLst>
          </p:cNvPr>
          <p:cNvSpPr>
            <a:spLocks noGrp="1"/>
          </p:cNvSpPr>
          <p:nvPr>
            <p:ph idx="15" hasCustomPrompt="1"/>
          </p:nvPr>
        </p:nvSpPr>
        <p:spPr>
          <a:xfrm>
            <a:off x="975360" y="2615399"/>
            <a:ext cx="6675120" cy="853718"/>
          </a:xfrm>
        </p:spPr>
        <p:txBody>
          <a:bodyPr lIns="0" rIns="0"/>
          <a:lstStyle>
            <a:lvl1pPr marL="0" indent="0">
              <a:buNone/>
              <a:defRPr sz="2000" b="0" baseline="0">
                <a:solidFill>
                  <a:schemeClr val="accent1"/>
                </a:solidFill>
                <a:latin typeface="+mn-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Short Content</a:t>
            </a:r>
          </a:p>
        </p:txBody>
      </p:sp>
      <p:sp>
        <p:nvSpPr>
          <p:cNvPr id="27" name="Content Placeholder 2">
            <a:extLst>
              <a:ext uri="{FF2B5EF4-FFF2-40B4-BE49-F238E27FC236}">
                <a16:creationId xmlns:a16="http://schemas.microsoft.com/office/drawing/2014/main" id="{2B08F23F-0993-4883-BCE2-B4699081302B}"/>
              </a:ext>
            </a:extLst>
          </p:cNvPr>
          <p:cNvSpPr>
            <a:spLocks noGrp="1"/>
          </p:cNvSpPr>
          <p:nvPr>
            <p:ph idx="16" hasCustomPrompt="1"/>
          </p:nvPr>
        </p:nvSpPr>
        <p:spPr>
          <a:xfrm>
            <a:off x="975360" y="3846805"/>
            <a:ext cx="6675120" cy="457200"/>
          </a:xfrm>
        </p:spPr>
        <p:txBody>
          <a:bodyPr lIns="0" rIns="0"/>
          <a:lstStyle>
            <a:lvl1pPr marL="0" indent="0">
              <a:buNone/>
              <a:defRPr sz="2400" b="1" cap="all" baseline="0">
                <a:solidFill>
                  <a:schemeClr val="tx2"/>
                </a:solidFill>
                <a:latin typeface="+mj-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CLICK TO EDIT MASTER</a:t>
            </a:r>
          </a:p>
        </p:txBody>
      </p:sp>
      <p:sp>
        <p:nvSpPr>
          <p:cNvPr id="28" name="Content Placeholder 2">
            <a:extLst>
              <a:ext uri="{FF2B5EF4-FFF2-40B4-BE49-F238E27FC236}">
                <a16:creationId xmlns:a16="http://schemas.microsoft.com/office/drawing/2014/main" id="{393DC392-EBD6-4A7B-9877-59A70AC464E6}"/>
              </a:ext>
            </a:extLst>
          </p:cNvPr>
          <p:cNvSpPr>
            <a:spLocks noGrp="1"/>
          </p:cNvSpPr>
          <p:nvPr>
            <p:ph idx="17" hasCustomPrompt="1"/>
          </p:nvPr>
        </p:nvSpPr>
        <p:spPr>
          <a:xfrm>
            <a:off x="975360" y="4217234"/>
            <a:ext cx="6675120" cy="853718"/>
          </a:xfrm>
        </p:spPr>
        <p:txBody>
          <a:bodyPr lIns="0" rIns="0"/>
          <a:lstStyle>
            <a:lvl1pPr marL="0" indent="0">
              <a:buNone/>
              <a:defRPr sz="2000" b="0" baseline="0">
                <a:solidFill>
                  <a:schemeClr val="accent1"/>
                </a:solidFill>
                <a:latin typeface="+mn-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Short Content</a:t>
            </a:r>
          </a:p>
        </p:txBody>
      </p:sp>
      <p:sp>
        <p:nvSpPr>
          <p:cNvPr id="29" name="Content Placeholder 2">
            <a:extLst>
              <a:ext uri="{FF2B5EF4-FFF2-40B4-BE49-F238E27FC236}">
                <a16:creationId xmlns:a16="http://schemas.microsoft.com/office/drawing/2014/main" id="{ECDA7CC5-D5FF-454B-9577-E07FC90EEA72}"/>
              </a:ext>
            </a:extLst>
          </p:cNvPr>
          <p:cNvSpPr>
            <a:spLocks noGrp="1"/>
          </p:cNvSpPr>
          <p:nvPr>
            <p:ph idx="18" hasCustomPrompt="1"/>
          </p:nvPr>
        </p:nvSpPr>
        <p:spPr>
          <a:xfrm>
            <a:off x="975360" y="5328189"/>
            <a:ext cx="6675120" cy="457200"/>
          </a:xfrm>
        </p:spPr>
        <p:txBody>
          <a:bodyPr lIns="0" rIns="0"/>
          <a:lstStyle>
            <a:lvl1pPr marL="0" indent="0">
              <a:buNone/>
              <a:defRPr sz="2400" b="1" cap="all" baseline="0">
                <a:solidFill>
                  <a:schemeClr val="tx2"/>
                </a:solidFill>
                <a:latin typeface="+mj-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CLICK TO EDIT MASTER</a:t>
            </a:r>
          </a:p>
        </p:txBody>
      </p:sp>
      <p:sp>
        <p:nvSpPr>
          <p:cNvPr id="30" name="Content Placeholder 2">
            <a:extLst>
              <a:ext uri="{FF2B5EF4-FFF2-40B4-BE49-F238E27FC236}">
                <a16:creationId xmlns:a16="http://schemas.microsoft.com/office/drawing/2014/main" id="{089E8D92-E218-4645-8C65-8151F60E8776}"/>
              </a:ext>
            </a:extLst>
          </p:cNvPr>
          <p:cNvSpPr>
            <a:spLocks noGrp="1"/>
          </p:cNvSpPr>
          <p:nvPr>
            <p:ph idx="19" hasCustomPrompt="1"/>
          </p:nvPr>
        </p:nvSpPr>
        <p:spPr>
          <a:xfrm>
            <a:off x="975360" y="5698618"/>
            <a:ext cx="6675120" cy="853718"/>
          </a:xfrm>
        </p:spPr>
        <p:txBody>
          <a:bodyPr lIns="0" rIns="0"/>
          <a:lstStyle>
            <a:lvl1pPr marL="0" indent="0">
              <a:buNone/>
              <a:defRPr sz="2000" b="0" baseline="0">
                <a:solidFill>
                  <a:schemeClr val="accent1"/>
                </a:solidFill>
                <a:latin typeface="+mn-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Short Content</a:t>
            </a:r>
          </a:p>
        </p:txBody>
      </p:sp>
    </p:spTree>
    <p:extLst>
      <p:ext uri="{BB962C8B-B14F-4D97-AF65-F5344CB8AC3E}">
        <p14:creationId xmlns:p14="http://schemas.microsoft.com/office/powerpoint/2010/main" val="22683649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hree Boxe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C066096-5926-4F2B-A972-F7254A9FFB4E}"/>
              </a:ext>
            </a:extLst>
          </p:cNvPr>
          <p:cNvSpPr/>
          <p:nvPr userDrawn="1"/>
        </p:nvSpPr>
        <p:spPr>
          <a:xfrm>
            <a:off x="4257041" y="1615162"/>
            <a:ext cx="3657600" cy="475488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 name="Rectangle 15">
            <a:extLst>
              <a:ext uri="{FF2B5EF4-FFF2-40B4-BE49-F238E27FC236}">
                <a16:creationId xmlns:a16="http://schemas.microsoft.com/office/drawing/2014/main" id="{1C88FE25-3C49-4DCD-8401-62BB83820FB8}"/>
              </a:ext>
            </a:extLst>
          </p:cNvPr>
          <p:cNvSpPr/>
          <p:nvPr userDrawn="1"/>
        </p:nvSpPr>
        <p:spPr>
          <a:xfrm>
            <a:off x="8209281" y="1615162"/>
            <a:ext cx="3657600" cy="475488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 name="Rectangle 13">
            <a:extLst>
              <a:ext uri="{FF2B5EF4-FFF2-40B4-BE49-F238E27FC236}">
                <a16:creationId xmlns:a16="http://schemas.microsoft.com/office/drawing/2014/main" id="{42022F43-9C3B-4E54-B347-27F7F0325AF5}"/>
              </a:ext>
            </a:extLst>
          </p:cNvPr>
          <p:cNvSpPr/>
          <p:nvPr userDrawn="1"/>
        </p:nvSpPr>
        <p:spPr>
          <a:xfrm>
            <a:off x="304800" y="1615162"/>
            <a:ext cx="3657600" cy="475488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Content Placeholder 6">
            <a:extLst>
              <a:ext uri="{FF2B5EF4-FFF2-40B4-BE49-F238E27FC236}">
                <a16:creationId xmlns:a16="http://schemas.microsoft.com/office/drawing/2014/main" id="{7A838564-2762-496B-AF5E-C559FAB29F78}"/>
              </a:ext>
            </a:extLst>
          </p:cNvPr>
          <p:cNvSpPr>
            <a:spLocks noGrp="1"/>
          </p:cNvSpPr>
          <p:nvPr>
            <p:ph idx="1"/>
          </p:nvPr>
        </p:nvSpPr>
        <p:spPr>
          <a:xfrm>
            <a:off x="451653" y="1719073"/>
            <a:ext cx="3363887" cy="4547061"/>
          </a:xfrm>
        </p:spPr>
        <p:txBody>
          <a:bodyPr/>
          <a:lstStyle>
            <a:lvl1pPr marL="342900" indent="-342900">
              <a:buFont typeface="Arial" panose="020B0604020202020204" pitchFamily="34" charset="0"/>
              <a:buChar char="•"/>
              <a:defRPr>
                <a:solidFill>
                  <a:schemeClr val="bg1"/>
                </a:solidFill>
              </a:defRPr>
            </a:lvl1pPr>
          </a:lstStyle>
          <a:p>
            <a:pPr lvl="0"/>
            <a:r>
              <a:rPr lang="en-US"/>
              <a:t>Click to edit Master text styles</a:t>
            </a:r>
          </a:p>
        </p:txBody>
      </p:sp>
      <p:sp>
        <p:nvSpPr>
          <p:cNvPr id="11" name="Content Placeholder 7">
            <a:extLst>
              <a:ext uri="{FF2B5EF4-FFF2-40B4-BE49-F238E27FC236}">
                <a16:creationId xmlns:a16="http://schemas.microsoft.com/office/drawing/2014/main" id="{3043A201-894B-46DE-8C91-43F731850913}"/>
              </a:ext>
            </a:extLst>
          </p:cNvPr>
          <p:cNvSpPr>
            <a:spLocks noGrp="1"/>
          </p:cNvSpPr>
          <p:nvPr>
            <p:ph idx="13"/>
          </p:nvPr>
        </p:nvSpPr>
        <p:spPr>
          <a:xfrm>
            <a:off x="4414054" y="1719073"/>
            <a:ext cx="3363887" cy="4547061"/>
          </a:xfrm>
        </p:spPr>
        <p:txBody>
          <a:bodyPr/>
          <a:lstStyle>
            <a:lvl1pPr marL="342900" indent="-342900">
              <a:buFont typeface="Arial" panose="020B0604020202020204" pitchFamily="34" charset="0"/>
              <a:buChar char="•"/>
              <a:defRPr>
                <a:solidFill>
                  <a:schemeClr val="bg1"/>
                </a:solidFill>
              </a:defRPr>
            </a:lvl1pPr>
          </a:lstStyle>
          <a:p>
            <a:pPr lvl="0"/>
            <a:r>
              <a:rPr lang="en-US"/>
              <a:t>Click to edit Master text styles</a:t>
            </a:r>
          </a:p>
        </p:txBody>
      </p:sp>
      <p:sp>
        <p:nvSpPr>
          <p:cNvPr id="12" name="Content Placeholder 8">
            <a:extLst>
              <a:ext uri="{FF2B5EF4-FFF2-40B4-BE49-F238E27FC236}">
                <a16:creationId xmlns:a16="http://schemas.microsoft.com/office/drawing/2014/main" id="{16E016B6-FDA8-4DD1-A178-B2F44AF4FBDC}"/>
              </a:ext>
            </a:extLst>
          </p:cNvPr>
          <p:cNvSpPr>
            <a:spLocks noGrp="1"/>
          </p:cNvSpPr>
          <p:nvPr>
            <p:ph idx="14"/>
          </p:nvPr>
        </p:nvSpPr>
        <p:spPr>
          <a:xfrm>
            <a:off x="8376457" y="1719073"/>
            <a:ext cx="3363887" cy="4547061"/>
          </a:xfrm>
        </p:spPr>
        <p:txBody>
          <a:bodyPr/>
          <a:lstStyle>
            <a:lvl1pPr marL="342900" indent="-342900">
              <a:buFont typeface="Arial" panose="020B0604020202020204" pitchFamily="34" charset="0"/>
              <a:buChar char="•"/>
              <a:defRPr>
                <a:solidFill>
                  <a:schemeClr val="bg1"/>
                </a:solidFill>
              </a:defRPr>
            </a:lvl1pPr>
          </a:lstStyle>
          <a:p>
            <a:pPr lvl="0"/>
            <a:r>
              <a:rPr lang="en-US"/>
              <a:t>Click to edit Master text styles</a:t>
            </a:r>
          </a:p>
        </p:txBody>
      </p:sp>
      <p:sp>
        <p:nvSpPr>
          <p:cNvPr id="17" name="Title Placeholder 1">
            <a:extLst>
              <a:ext uri="{FF2B5EF4-FFF2-40B4-BE49-F238E27FC236}">
                <a16:creationId xmlns:a16="http://schemas.microsoft.com/office/drawing/2014/main" id="{B41771CB-FF85-4AA5-AA23-154E5C710B86}"/>
              </a:ext>
            </a:extLst>
          </p:cNvPr>
          <p:cNvSpPr>
            <a:spLocks noGrp="1"/>
          </p:cNvSpPr>
          <p:nvPr>
            <p:ph type="title"/>
          </p:nvPr>
        </p:nvSpPr>
        <p:spPr>
          <a:xfrm>
            <a:off x="304800" y="0"/>
            <a:ext cx="11582400" cy="914400"/>
          </a:xfrm>
          <a:prstGeom prst="rect">
            <a:avLst/>
          </a:prstGeom>
        </p:spPr>
        <p:txBody>
          <a:bodyPr vert="horz" lIns="0" tIns="45720" rIns="0" bIns="45720" rtlCol="0" anchor="b" anchorCtr="0">
            <a:normAutofit/>
          </a:bodyPr>
          <a:lstStyle/>
          <a:p>
            <a:r>
              <a:rPr lang="en-US"/>
              <a:t>Click to edit Master title style</a:t>
            </a:r>
            <a:endParaRPr lang="en-US" dirty="0"/>
          </a:p>
        </p:txBody>
      </p:sp>
      <p:sp>
        <p:nvSpPr>
          <p:cNvPr id="26" name="Content Placeholder 9">
            <a:extLst>
              <a:ext uri="{FF2B5EF4-FFF2-40B4-BE49-F238E27FC236}">
                <a16:creationId xmlns:a16="http://schemas.microsoft.com/office/drawing/2014/main" id="{81B1EE3B-3674-4168-A362-0F967F31F736}"/>
              </a:ext>
            </a:extLst>
          </p:cNvPr>
          <p:cNvSpPr>
            <a:spLocks noGrp="1"/>
          </p:cNvSpPr>
          <p:nvPr>
            <p:ph idx="15"/>
          </p:nvPr>
        </p:nvSpPr>
        <p:spPr>
          <a:xfrm>
            <a:off x="304800" y="1086473"/>
            <a:ext cx="3657600" cy="457200"/>
          </a:xfrm>
        </p:spPr>
        <p:txBody>
          <a:bodyPr anchor="ctr" anchorCtr="0">
            <a:normAutofit/>
          </a:bodyPr>
          <a:lstStyle>
            <a:lvl1pPr marL="0" indent="0" algn="ctr">
              <a:buNone/>
              <a:defRPr sz="2000" b="1" i="0" cap="all" baseline="0"/>
            </a:lvl1pPr>
          </a:lstStyle>
          <a:p>
            <a:pPr lvl="0"/>
            <a:r>
              <a:rPr lang="en-US"/>
              <a:t>Click to edit Master text styles</a:t>
            </a:r>
          </a:p>
        </p:txBody>
      </p:sp>
      <p:sp>
        <p:nvSpPr>
          <p:cNvPr id="27" name="Content Placeholder 9">
            <a:extLst>
              <a:ext uri="{FF2B5EF4-FFF2-40B4-BE49-F238E27FC236}">
                <a16:creationId xmlns:a16="http://schemas.microsoft.com/office/drawing/2014/main" id="{347EB440-42D1-4190-BDB9-C178F4DC3398}"/>
              </a:ext>
            </a:extLst>
          </p:cNvPr>
          <p:cNvSpPr>
            <a:spLocks noGrp="1"/>
          </p:cNvSpPr>
          <p:nvPr>
            <p:ph idx="16"/>
          </p:nvPr>
        </p:nvSpPr>
        <p:spPr>
          <a:xfrm>
            <a:off x="4257041" y="1086473"/>
            <a:ext cx="3657600" cy="457200"/>
          </a:xfrm>
        </p:spPr>
        <p:txBody>
          <a:bodyPr anchor="ctr" anchorCtr="0">
            <a:normAutofit/>
          </a:bodyPr>
          <a:lstStyle>
            <a:lvl1pPr marL="0" indent="0" algn="ctr">
              <a:buNone/>
              <a:defRPr sz="2000" b="1" i="0" cap="all" baseline="0"/>
            </a:lvl1pPr>
          </a:lstStyle>
          <a:p>
            <a:pPr lvl="0"/>
            <a:r>
              <a:rPr lang="en-US"/>
              <a:t>Click to edit Master text styles</a:t>
            </a:r>
          </a:p>
        </p:txBody>
      </p:sp>
      <p:sp>
        <p:nvSpPr>
          <p:cNvPr id="28" name="Content Placeholder 9">
            <a:extLst>
              <a:ext uri="{FF2B5EF4-FFF2-40B4-BE49-F238E27FC236}">
                <a16:creationId xmlns:a16="http://schemas.microsoft.com/office/drawing/2014/main" id="{4B364FED-4307-44E9-A113-19E9BA150D2A}"/>
              </a:ext>
            </a:extLst>
          </p:cNvPr>
          <p:cNvSpPr>
            <a:spLocks noGrp="1"/>
          </p:cNvSpPr>
          <p:nvPr>
            <p:ph idx="17"/>
          </p:nvPr>
        </p:nvSpPr>
        <p:spPr>
          <a:xfrm>
            <a:off x="8209281" y="1086473"/>
            <a:ext cx="3677919" cy="457200"/>
          </a:xfrm>
        </p:spPr>
        <p:txBody>
          <a:bodyPr anchor="ctr" anchorCtr="0">
            <a:normAutofit/>
          </a:bodyPr>
          <a:lstStyle>
            <a:lvl1pPr marL="0" indent="0" algn="ctr">
              <a:buNone/>
              <a:defRPr sz="2000" b="1" i="0" cap="all" baseline="0"/>
            </a:lvl1pPr>
          </a:lstStyle>
          <a:p>
            <a:pPr lvl="0"/>
            <a:r>
              <a:rPr lang="en-US"/>
              <a:t>Click to edit Master text styles</a:t>
            </a:r>
          </a:p>
        </p:txBody>
      </p:sp>
      <p:sp>
        <p:nvSpPr>
          <p:cNvPr id="19" name="Rectangle 18">
            <a:extLst>
              <a:ext uri="{FF2B5EF4-FFF2-40B4-BE49-F238E27FC236}">
                <a16:creationId xmlns:a16="http://schemas.microsoft.com/office/drawing/2014/main" id="{0752AA87-0548-4936-9CFE-F62CF4D13E91}"/>
              </a:ext>
            </a:extLst>
          </p:cNvPr>
          <p:cNvSpPr/>
          <p:nvPr userDrawn="1"/>
        </p:nvSpPr>
        <p:spPr>
          <a:xfrm>
            <a:off x="-1" y="914400"/>
            <a:ext cx="12192000"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0" name="Date Placeholder 3">
            <a:extLst>
              <a:ext uri="{FF2B5EF4-FFF2-40B4-BE49-F238E27FC236}">
                <a16:creationId xmlns:a16="http://schemas.microsoft.com/office/drawing/2014/main" id="{73A7BBA4-453B-4655-B461-84F947C47192}"/>
              </a:ext>
            </a:extLst>
          </p:cNvPr>
          <p:cNvSpPr>
            <a:spLocks noGrp="1"/>
          </p:cNvSpPr>
          <p:nvPr>
            <p:ph type="dt" sz="half" idx="2"/>
          </p:nvPr>
        </p:nvSpPr>
        <p:spPr>
          <a:xfrm>
            <a:off x="304800" y="6629400"/>
            <a:ext cx="914400" cy="182880"/>
          </a:xfrm>
          <a:prstGeom prst="rect">
            <a:avLst/>
          </a:prstGeom>
        </p:spPr>
        <p:txBody>
          <a:bodyPr vert="horz" lIns="91440" tIns="45720" rIns="91440" bIns="45720" rtlCol="0" anchor="ctr"/>
          <a:lstStyle>
            <a:lvl1pPr algn="l">
              <a:defRPr sz="900">
                <a:solidFill>
                  <a:schemeClr val="accent6"/>
                </a:solidFill>
                <a:latin typeface="Tw Cen MT" panose="020B0602020104020603" pitchFamily="34" charset="0"/>
              </a:defRPr>
            </a:lvl1pPr>
          </a:lstStyle>
          <a:p>
            <a:fld id="{9239D14D-A7D8-427F-8D62-8808716C1DB9}" type="datetimeFigureOut">
              <a:rPr lang="en-US" smtClean="0"/>
              <a:pPr/>
              <a:t>4/3/2025</a:t>
            </a:fld>
            <a:endParaRPr lang="en-US" dirty="0"/>
          </a:p>
        </p:txBody>
      </p:sp>
      <p:sp>
        <p:nvSpPr>
          <p:cNvPr id="21" name="Footer Placeholder 4">
            <a:extLst>
              <a:ext uri="{FF2B5EF4-FFF2-40B4-BE49-F238E27FC236}">
                <a16:creationId xmlns:a16="http://schemas.microsoft.com/office/drawing/2014/main" id="{611E31A4-604E-4EB9-BD90-78DCBA9F2C1E}"/>
              </a:ext>
            </a:extLst>
          </p:cNvPr>
          <p:cNvSpPr>
            <a:spLocks noGrp="1"/>
          </p:cNvSpPr>
          <p:nvPr>
            <p:ph type="ftr" sz="quarter" idx="3"/>
          </p:nvPr>
        </p:nvSpPr>
        <p:spPr>
          <a:xfrm>
            <a:off x="2438399" y="6629400"/>
            <a:ext cx="7315200" cy="182880"/>
          </a:xfrm>
          <a:prstGeom prst="rect">
            <a:avLst/>
          </a:prstGeom>
        </p:spPr>
        <p:txBody>
          <a:bodyPr vert="horz" lIns="91440" tIns="45720" rIns="91440" bIns="45720" rtlCol="0" anchor="ctr"/>
          <a:lstStyle>
            <a:lvl1pPr algn="ctr">
              <a:defRPr sz="900">
                <a:solidFill>
                  <a:schemeClr val="accent6"/>
                </a:solidFill>
                <a:latin typeface="Tw Cen MT" panose="020B0602020104020603" pitchFamily="34" charset="0"/>
              </a:defRPr>
            </a:lvl1pPr>
          </a:lstStyle>
          <a:p>
            <a:endParaRPr lang="en-US" dirty="0"/>
          </a:p>
        </p:txBody>
      </p:sp>
      <p:sp>
        <p:nvSpPr>
          <p:cNvPr id="22" name="Slide Number Placeholder 5">
            <a:extLst>
              <a:ext uri="{FF2B5EF4-FFF2-40B4-BE49-F238E27FC236}">
                <a16:creationId xmlns:a16="http://schemas.microsoft.com/office/drawing/2014/main" id="{285D5564-A431-4002-B949-3ABA71E8DFBE}"/>
              </a:ext>
            </a:extLst>
          </p:cNvPr>
          <p:cNvSpPr>
            <a:spLocks noGrp="1"/>
          </p:cNvSpPr>
          <p:nvPr>
            <p:ph type="sldNum" sz="quarter" idx="4"/>
          </p:nvPr>
        </p:nvSpPr>
        <p:spPr>
          <a:xfrm>
            <a:off x="10972800" y="6629400"/>
            <a:ext cx="914400" cy="182880"/>
          </a:xfrm>
          <a:prstGeom prst="rect">
            <a:avLst/>
          </a:prstGeom>
        </p:spPr>
        <p:txBody>
          <a:bodyPr vert="horz" lIns="91440" tIns="45720" rIns="91440" bIns="45720" rtlCol="0" anchor="ctr"/>
          <a:lstStyle>
            <a:lvl1pPr algn="r">
              <a:defRPr sz="900">
                <a:solidFill>
                  <a:schemeClr val="accent6"/>
                </a:solidFill>
                <a:latin typeface="Tw Cen MT" panose="020B0602020104020603" pitchFamily="34" charset="0"/>
              </a:defRPr>
            </a:lvl1pPr>
          </a:lstStyle>
          <a:p>
            <a:fld id="{18CF7050-A8E5-428C-81D9-F84418705036}" type="slidenum">
              <a:rPr lang="en-US" smtClean="0"/>
              <a:pPr/>
              <a:t>‹#›</a:t>
            </a:fld>
            <a:endParaRPr lang="en-US" dirty="0"/>
          </a:p>
        </p:txBody>
      </p:sp>
    </p:spTree>
    <p:extLst>
      <p:ext uri="{BB962C8B-B14F-4D97-AF65-F5344CB8AC3E}">
        <p14:creationId xmlns:p14="http://schemas.microsoft.com/office/powerpoint/2010/main" val="13367517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hree Colored Boxe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C066096-5926-4F2B-A972-F7254A9FFB4E}"/>
              </a:ext>
            </a:extLst>
          </p:cNvPr>
          <p:cNvSpPr/>
          <p:nvPr userDrawn="1"/>
        </p:nvSpPr>
        <p:spPr>
          <a:xfrm>
            <a:off x="4257041" y="1615162"/>
            <a:ext cx="3657600" cy="475488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 name="Rectangle 15">
            <a:extLst>
              <a:ext uri="{FF2B5EF4-FFF2-40B4-BE49-F238E27FC236}">
                <a16:creationId xmlns:a16="http://schemas.microsoft.com/office/drawing/2014/main" id="{1C88FE25-3C49-4DCD-8401-62BB83820FB8}"/>
              </a:ext>
            </a:extLst>
          </p:cNvPr>
          <p:cNvSpPr/>
          <p:nvPr userDrawn="1"/>
        </p:nvSpPr>
        <p:spPr>
          <a:xfrm>
            <a:off x="8209281" y="1615162"/>
            <a:ext cx="3657600" cy="475488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 name="Rectangle 13">
            <a:extLst>
              <a:ext uri="{FF2B5EF4-FFF2-40B4-BE49-F238E27FC236}">
                <a16:creationId xmlns:a16="http://schemas.microsoft.com/office/drawing/2014/main" id="{42022F43-9C3B-4E54-B347-27F7F0325AF5}"/>
              </a:ext>
            </a:extLst>
          </p:cNvPr>
          <p:cNvSpPr/>
          <p:nvPr userDrawn="1"/>
        </p:nvSpPr>
        <p:spPr>
          <a:xfrm>
            <a:off x="304800" y="1615162"/>
            <a:ext cx="3657600" cy="475488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Content Placeholder 6">
            <a:extLst>
              <a:ext uri="{FF2B5EF4-FFF2-40B4-BE49-F238E27FC236}">
                <a16:creationId xmlns:a16="http://schemas.microsoft.com/office/drawing/2014/main" id="{7A838564-2762-496B-AF5E-C559FAB29F78}"/>
              </a:ext>
            </a:extLst>
          </p:cNvPr>
          <p:cNvSpPr>
            <a:spLocks noGrp="1"/>
          </p:cNvSpPr>
          <p:nvPr>
            <p:ph idx="1"/>
          </p:nvPr>
        </p:nvSpPr>
        <p:spPr>
          <a:xfrm>
            <a:off x="451653" y="1719073"/>
            <a:ext cx="3363887" cy="4547061"/>
          </a:xfrm>
        </p:spPr>
        <p:txBody>
          <a:bodyPr/>
          <a:lstStyle>
            <a:lvl1pPr marL="342900" indent="-342900">
              <a:buFont typeface="Arial" panose="020B0604020202020204" pitchFamily="34" charset="0"/>
              <a:buChar char="•"/>
              <a:defRPr>
                <a:solidFill>
                  <a:schemeClr val="bg1"/>
                </a:solidFill>
              </a:defRPr>
            </a:lvl1pPr>
          </a:lstStyle>
          <a:p>
            <a:pPr lvl="0"/>
            <a:r>
              <a:rPr lang="en-US"/>
              <a:t>Click to edit Master text styles</a:t>
            </a:r>
          </a:p>
        </p:txBody>
      </p:sp>
      <p:sp>
        <p:nvSpPr>
          <p:cNvPr id="11" name="Content Placeholder 7">
            <a:extLst>
              <a:ext uri="{FF2B5EF4-FFF2-40B4-BE49-F238E27FC236}">
                <a16:creationId xmlns:a16="http://schemas.microsoft.com/office/drawing/2014/main" id="{3043A201-894B-46DE-8C91-43F731850913}"/>
              </a:ext>
            </a:extLst>
          </p:cNvPr>
          <p:cNvSpPr>
            <a:spLocks noGrp="1"/>
          </p:cNvSpPr>
          <p:nvPr>
            <p:ph idx="13"/>
          </p:nvPr>
        </p:nvSpPr>
        <p:spPr>
          <a:xfrm>
            <a:off x="4414054" y="1719073"/>
            <a:ext cx="3363887" cy="4547061"/>
          </a:xfrm>
        </p:spPr>
        <p:txBody>
          <a:bodyPr/>
          <a:lstStyle>
            <a:lvl1pPr marL="342900" indent="-342900">
              <a:buFont typeface="Arial" panose="020B0604020202020204" pitchFamily="34" charset="0"/>
              <a:buChar char="•"/>
              <a:defRPr>
                <a:solidFill>
                  <a:schemeClr val="bg1"/>
                </a:solidFill>
              </a:defRPr>
            </a:lvl1pPr>
          </a:lstStyle>
          <a:p>
            <a:pPr lvl="0"/>
            <a:r>
              <a:rPr lang="en-US"/>
              <a:t>Click to edit Master text styles</a:t>
            </a:r>
          </a:p>
        </p:txBody>
      </p:sp>
      <p:sp>
        <p:nvSpPr>
          <p:cNvPr id="12" name="Content Placeholder 8">
            <a:extLst>
              <a:ext uri="{FF2B5EF4-FFF2-40B4-BE49-F238E27FC236}">
                <a16:creationId xmlns:a16="http://schemas.microsoft.com/office/drawing/2014/main" id="{16E016B6-FDA8-4DD1-A178-B2F44AF4FBDC}"/>
              </a:ext>
            </a:extLst>
          </p:cNvPr>
          <p:cNvSpPr>
            <a:spLocks noGrp="1"/>
          </p:cNvSpPr>
          <p:nvPr>
            <p:ph idx="14"/>
          </p:nvPr>
        </p:nvSpPr>
        <p:spPr>
          <a:xfrm>
            <a:off x="8376457" y="1719073"/>
            <a:ext cx="3363887" cy="4547061"/>
          </a:xfrm>
        </p:spPr>
        <p:txBody>
          <a:bodyPr/>
          <a:lstStyle>
            <a:lvl1pPr marL="342900" indent="-342900">
              <a:buFont typeface="Arial" panose="020B0604020202020204" pitchFamily="34" charset="0"/>
              <a:buChar char="•"/>
              <a:defRPr>
                <a:solidFill>
                  <a:schemeClr val="bg1"/>
                </a:solidFill>
              </a:defRPr>
            </a:lvl1pPr>
          </a:lstStyle>
          <a:p>
            <a:pPr lvl="0"/>
            <a:r>
              <a:rPr lang="en-US"/>
              <a:t>Click to edit Master text styles</a:t>
            </a:r>
          </a:p>
        </p:txBody>
      </p:sp>
      <p:sp>
        <p:nvSpPr>
          <p:cNvPr id="17" name="Title Placeholder 1">
            <a:extLst>
              <a:ext uri="{FF2B5EF4-FFF2-40B4-BE49-F238E27FC236}">
                <a16:creationId xmlns:a16="http://schemas.microsoft.com/office/drawing/2014/main" id="{B41771CB-FF85-4AA5-AA23-154E5C710B86}"/>
              </a:ext>
            </a:extLst>
          </p:cNvPr>
          <p:cNvSpPr>
            <a:spLocks noGrp="1"/>
          </p:cNvSpPr>
          <p:nvPr>
            <p:ph type="title"/>
          </p:nvPr>
        </p:nvSpPr>
        <p:spPr>
          <a:xfrm>
            <a:off x="304800" y="0"/>
            <a:ext cx="11582400" cy="914400"/>
          </a:xfrm>
          <a:prstGeom prst="rect">
            <a:avLst/>
          </a:prstGeom>
        </p:spPr>
        <p:txBody>
          <a:bodyPr vert="horz" lIns="0" tIns="45720" rIns="0" bIns="45720" rtlCol="0" anchor="b" anchorCtr="0">
            <a:normAutofit/>
          </a:bodyPr>
          <a:lstStyle/>
          <a:p>
            <a:r>
              <a:rPr lang="en-US"/>
              <a:t>Click to edit Master title style</a:t>
            </a:r>
            <a:endParaRPr lang="en-US" dirty="0"/>
          </a:p>
        </p:txBody>
      </p:sp>
      <p:sp>
        <p:nvSpPr>
          <p:cNvPr id="19" name="Content Placeholder 9">
            <a:extLst>
              <a:ext uri="{FF2B5EF4-FFF2-40B4-BE49-F238E27FC236}">
                <a16:creationId xmlns:a16="http://schemas.microsoft.com/office/drawing/2014/main" id="{3EDAA1BF-37A4-4C44-A03A-353324912CA3}"/>
              </a:ext>
            </a:extLst>
          </p:cNvPr>
          <p:cNvSpPr>
            <a:spLocks noGrp="1"/>
          </p:cNvSpPr>
          <p:nvPr>
            <p:ph idx="15"/>
          </p:nvPr>
        </p:nvSpPr>
        <p:spPr>
          <a:xfrm>
            <a:off x="304800" y="1086473"/>
            <a:ext cx="3657600" cy="457200"/>
          </a:xfrm>
        </p:spPr>
        <p:txBody>
          <a:bodyPr anchor="ctr" anchorCtr="0">
            <a:normAutofit/>
          </a:bodyPr>
          <a:lstStyle>
            <a:lvl1pPr marL="0" indent="0" algn="ctr">
              <a:buNone/>
              <a:defRPr sz="2000" b="1" i="0" cap="all" baseline="0"/>
            </a:lvl1pPr>
          </a:lstStyle>
          <a:p>
            <a:pPr lvl="0"/>
            <a:r>
              <a:rPr lang="en-US"/>
              <a:t>Click to edit Master text styles</a:t>
            </a:r>
          </a:p>
        </p:txBody>
      </p:sp>
      <p:sp>
        <p:nvSpPr>
          <p:cNvPr id="22" name="Content Placeholder 9">
            <a:extLst>
              <a:ext uri="{FF2B5EF4-FFF2-40B4-BE49-F238E27FC236}">
                <a16:creationId xmlns:a16="http://schemas.microsoft.com/office/drawing/2014/main" id="{2EB65CB4-8082-4D6B-A117-A853D735BE75}"/>
              </a:ext>
            </a:extLst>
          </p:cNvPr>
          <p:cNvSpPr>
            <a:spLocks noGrp="1"/>
          </p:cNvSpPr>
          <p:nvPr>
            <p:ph idx="16"/>
          </p:nvPr>
        </p:nvSpPr>
        <p:spPr>
          <a:xfrm>
            <a:off x="4257041" y="1086473"/>
            <a:ext cx="3657600" cy="457200"/>
          </a:xfrm>
        </p:spPr>
        <p:txBody>
          <a:bodyPr anchor="ctr" anchorCtr="0">
            <a:normAutofit/>
          </a:bodyPr>
          <a:lstStyle>
            <a:lvl1pPr marL="0" indent="0" algn="ctr">
              <a:buNone/>
              <a:defRPr sz="2000" b="1" i="0" cap="all" baseline="0"/>
            </a:lvl1pPr>
          </a:lstStyle>
          <a:p>
            <a:pPr lvl="0"/>
            <a:r>
              <a:rPr lang="en-US"/>
              <a:t>Click to edit Master text styles</a:t>
            </a:r>
          </a:p>
        </p:txBody>
      </p:sp>
      <p:sp>
        <p:nvSpPr>
          <p:cNvPr id="26" name="Content Placeholder 9">
            <a:extLst>
              <a:ext uri="{FF2B5EF4-FFF2-40B4-BE49-F238E27FC236}">
                <a16:creationId xmlns:a16="http://schemas.microsoft.com/office/drawing/2014/main" id="{67DA97F0-796F-442F-A54A-668BE5647774}"/>
              </a:ext>
            </a:extLst>
          </p:cNvPr>
          <p:cNvSpPr>
            <a:spLocks noGrp="1"/>
          </p:cNvSpPr>
          <p:nvPr>
            <p:ph idx="17"/>
          </p:nvPr>
        </p:nvSpPr>
        <p:spPr>
          <a:xfrm>
            <a:off x="8209281" y="1086473"/>
            <a:ext cx="3677919" cy="457200"/>
          </a:xfrm>
        </p:spPr>
        <p:txBody>
          <a:bodyPr anchor="ctr" anchorCtr="0">
            <a:normAutofit/>
          </a:bodyPr>
          <a:lstStyle>
            <a:lvl1pPr marL="0" indent="0" algn="ctr">
              <a:buNone/>
              <a:defRPr sz="2000" b="1" i="0" cap="all" baseline="0"/>
            </a:lvl1pPr>
          </a:lstStyle>
          <a:p>
            <a:pPr lvl="0"/>
            <a:r>
              <a:rPr lang="en-US"/>
              <a:t>Click to edit Master text styles</a:t>
            </a:r>
          </a:p>
        </p:txBody>
      </p:sp>
      <p:sp>
        <p:nvSpPr>
          <p:cNvPr id="20" name="Rectangle 19">
            <a:extLst>
              <a:ext uri="{FF2B5EF4-FFF2-40B4-BE49-F238E27FC236}">
                <a16:creationId xmlns:a16="http://schemas.microsoft.com/office/drawing/2014/main" id="{5843F7BB-1FD2-4447-B29B-4FA57A40EA5F}"/>
              </a:ext>
            </a:extLst>
          </p:cNvPr>
          <p:cNvSpPr/>
          <p:nvPr userDrawn="1"/>
        </p:nvSpPr>
        <p:spPr>
          <a:xfrm>
            <a:off x="-1" y="914400"/>
            <a:ext cx="12192000"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1" name="Date Placeholder 3">
            <a:extLst>
              <a:ext uri="{FF2B5EF4-FFF2-40B4-BE49-F238E27FC236}">
                <a16:creationId xmlns:a16="http://schemas.microsoft.com/office/drawing/2014/main" id="{52A5DFED-16BB-48C7-9AD1-14FCBBEABA43}"/>
              </a:ext>
            </a:extLst>
          </p:cNvPr>
          <p:cNvSpPr>
            <a:spLocks noGrp="1"/>
          </p:cNvSpPr>
          <p:nvPr>
            <p:ph type="dt" sz="half" idx="2"/>
          </p:nvPr>
        </p:nvSpPr>
        <p:spPr>
          <a:xfrm>
            <a:off x="304800" y="6629400"/>
            <a:ext cx="914400" cy="182880"/>
          </a:xfrm>
          <a:prstGeom prst="rect">
            <a:avLst/>
          </a:prstGeom>
        </p:spPr>
        <p:txBody>
          <a:bodyPr vert="horz" lIns="91440" tIns="45720" rIns="91440" bIns="45720" rtlCol="0" anchor="ctr"/>
          <a:lstStyle>
            <a:lvl1pPr algn="l">
              <a:defRPr sz="900">
                <a:solidFill>
                  <a:schemeClr val="accent6"/>
                </a:solidFill>
                <a:latin typeface="Tw Cen MT" panose="020B0602020104020603" pitchFamily="34" charset="0"/>
              </a:defRPr>
            </a:lvl1pPr>
          </a:lstStyle>
          <a:p>
            <a:fld id="{9239D14D-A7D8-427F-8D62-8808716C1DB9}" type="datetimeFigureOut">
              <a:rPr lang="en-US" smtClean="0"/>
              <a:pPr/>
              <a:t>4/3/2025</a:t>
            </a:fld>
            <a:endParaRPr lang="en-US" dirty="0"/>
          </a:p>
        </p:txBody>
      </p:sp>
      <p:sp>
        <p:nvSpPr>
          <p:cNvPr id="23" name="Footer Placeholder 4">
            <a:extLst>
              <a:ext uri="{FF2B5EF4-FFF2-40B4-BE49-F238E27FC236}">
                <a16:creationId xmlns:a16="http://schemas.microsoft.com/office/drawing/2014/main" id="{BDF1436C-ECB9-4F06-8C24-B3EAE20EC1C0}"/>
              </a:ext>
            </a:extLst>
          </p:cNvPr>
          <p:cNvSpPr>
            <a:spLocks noGrp="1"/>
          </p:cNvSpPr>
          <p:nvPr>
            <p:ph type="ftr" sz="quarter" idx="3"/>
          </p:nvPr>
        </p:nvSpPr>
        <p:spPr>
          <a:xfrm>
            <a:off x="2438399" y="6629400"/>
            <a:ext cx="7315200" cy="182880"/>
          </a:xfrm>
          <a:prstGeom prst="rect">
            <a:avLst/>
          </a:prstGeom>
        </p:spPr>
        <p:txBody>
          <a:bodyPr vert="horz" lIns="91440" tIns="45720" rIns="91440" bIns="45720" rtlCol="0" anchor="ctr"/>
          <a:lstStyle>
            <a:lvl1pPr algn="ctr">
              <a:defRPr sz="900">
                <a:solidFill>
                  <a:schemeClr val="accent6"/>
                </a:solidFill>
                <a:latin typeface="Tw Cen MT" panose="020B0602020104020603" pitchFamily="34" charset="0"/>
              </a:defRPr>
            </a:lvl1pPr>
          </a:lstStyle>
          <a:p>
            <a:endParaRPr lang="en-US" dirty="0"/>
          </a:p>
        </p:txBody>
      </p:sp>
      <p:sp>
        <p:nvSpPr>
          <p:cNvPr id="24" name="Slide Number Placeholder 5">
            <a:extLst>
              <a:ext uri="{FF2B5EF4-FFF2-40B4-BE49-F238E27FC236}">
                <a16:creationId xmlns:a16="http://schemas.microsoft.com/office/drawing/2014/main" id="{64FDEA3E-B21A-485A-B62F-1A15F73B0DD3}"/>
              </a:ext>
            </a:extLst>
          </p:cNvPr>
          <p:cNvSpPr>
            <a:spLocks noGrp="1"/>
          </p:cNvSpPr>
          <p:nvPr>
            <p:ph type="sldNum" sz="quarter" idx="4"/>
          </p:nvPr>
        </p:nvSpPr>
        <p:spPr>
          <a:xfrm>
            <a:off x="10972800" y="6629400"/>
            <a:ext cx="914400" cy="182880"/>
          </a:xfrm>
          <a:prstGeom prst="rect">
            <a:avLst/>
          </a:prstGeom>
        </p:spPr>
        <p:txBody>
          <a:bodyPr vert="horz" lIns="91440" tIns="45720" rIns="91440" bIns="45720" rtlCol="0" anchor="ctr"/>
          <a:lstStyle>
            <a:lvl1pPr algn="r">
              <a:defRPr sz="900">
                <a:solidFill>
                  <a:schemeClr val="accent6"/>
                </a:solidFill>
                <a:latin typeface="Tw Cen MT" panose="020B0602020104020603" pitchFamily="34" charset="0"/>
              </a:defRPr>
            </a:lvl1pPr>
          </a:lstStyle>
          <a:p>
            <a:fld id="{18CF7050-A8E5-428C-81D9-F84418705036}" type="slidenum">
              <a:rPr lang="en-US" smtClean="0"/>
              <a:pPr/>
              <a:t>‹#›</a:t>
            </a:fld>
            <a:endParaRPr lang="en-US" dirty="0"/>
          </a:p>
        </p:txBody>
      </p:sp>
    </p:spTree>
    <p:extLst>
      <p:ext uri="{BB962C8B-B14F-4D97-AF65-F5344CB8AC3E}">
        <p14:creationId xmlns:p14="http://schemas.microsoft.com/office/powerpoint/2010/main" val="37189987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Disclaim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9600" y="3657600"/>
            <a:ext cx="10972800" cy="914400"/>
          </a:xfrm>
        </p:spPr>
        <p:txBody>
          <a:bodyPr wrap="square" tIns="0" bIns="0" anchor="t" anchorCtr="0">
            <a:noAutofit/>
          </a:bodyPr>
          <a:lstStyle>
            <a:lvl1pPr algn="ctr">
              <a:lnSpc>
                <a:spcPct val="100000"/>
              </a:lnSpc>
              <a:defRPr sz="7200" b="1" spc="-150" baseline="0">
                <a:solidFill>
                  <a:schemeClr val="tx2"/>
                </a:solidFill>
                <a:latin typeface="+mn-lt"/>
              </a:defRPr>
            </a:lvl1pPr>
          </a:lstStyle>
          <a:p>
            <a:r>
              <a:rPr lang="en-US" dirty="0"/>
              <a:t>QUESTIONS?</a:t>
            </a:r>
          </a:p>
        </p:txBody>
      </p:sp>
      <p:sp>
        <p:nvSpPr>
          <p:cNvPr id="6" name="Rectangle 5"/>
          <p:cNvSpPr/>
          <p:nvPr userDrawn="1"/>
        </p:nvSpPr>
        <p:spPr>
          <a:xfrm>
            <a:off x="0" y="5120640"/>
            <a:ext cx="12192000"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8" name="Picture 7">
            <a:extLst>
              <a:ext uri="{FF2B5EF4-FFF2-40B4-BE49-F238E27FC236}">
                <a16:creationId xmlns:a16="http://schemas.microsoft.com/office/drawing/2014/main" id="{929672ED-BD30-4B8A-9574-CA6786D4AEB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95797" y="685800"/>
            <a:ext cx="3200400" cy="2275380"/>
          </a:xfrm>
          <a:prstGeom prst="rect">
            <a:avLst/>
          </a:prstGeom>
        </p:spPr>
      </p:pic>
    </p:spTree>
    <p:extLst>
      <p:ext uri="{BB962C8B-B14F-4D97-AF65-F5344CB8AC3E}">
        <p14:creationId xmlns:p14="http://schemas.microsoft.com/office/powerpoint/2010/main" val="2739814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Disclaimer - Photo">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9600" y="5257801"/>
            <a:ext cx="10972800" cy="594360"/>
          </a:xfrm>
        </p:spPr>
        <p:txBody>
          <a:bodyPr wrap="square" tIns="0" bIns="0" anchor="ctr" anchorCtr="0">
            <a:noAutofit/>
          </a:bodyPr>
          <a:lstStyle>
            <a:lvl1pPr algn="ctr">
              <a:lnSpc>
                <a:spcPct val="100000"/>
              </a:lnSpc>
              <a:defRPr sz="5400" b="1" spc="-150" baseline="0">
                <a:solidFill>
                  <a:schemeClr val="tx2"/>
                </a:solidFill>
                <a:latin typeface="+mn-lt"/>
              </a:defRPr>
            </a:lvl1pPr>
          </a:lstStyle>
          <a:p>
            <a:r>
              <a:rPr lang="en-US" dirty="0"/>
              <a:t>QUESTIONS?</a:t>
            </a:r>
          </a:p>
        </p:txBody>
      </p:sp>
      <p:sp>
        <p:nvSpPr>
          <p:cNvPr id="9" name="Content Placeholder 2">
            <a:extLst>
              <a:ext uri="{FF2B5EF4-FFF2-40B4-BE49-F238E27FC236}">
                <a16:creationId xmlns:a16="http://schemas.microsoft.com/office/drawing/2014/main" id="{5B75559A-6736-4784-BEFD-8CEE49C16F74}"/>
              </a:ext>
            </a:extLst>
          </p:cNvPr>
          <p:cNvSpPr>
            <a:spLocks noGrp="1"/>
          </p:cNvSpPr>
          <p:nvPr>
            <p:ph idx="11"/>
          </p:nvPr>
        </p:nvSpPr>
        <p:spPr>
          <a:xfrm>
            <a:off x="0" y="5193"/>
            <a:ext cx="12192000" cy="5029200"/>
          </a:xfrm>
        </p:spPr>
        <p:txBody>
          <a:bodyPr/>
          <a:lstStyle>
            <a:lvl1pPr marL="0" indent="0">
              <a:buNone/>
              <a:defRPr/>
            </a:lvl1pPr>
          </a:lstStyle>
          <a:p>
            <a:pPr lvl="0"/>
            <a:r>
              <a:rPr lang="en-US"/>
              <a:t>Click to edit Master text styles</a:t>
            </a:r>
          </a:p>
        </p:txBody>
      </p:sp>
      <p:sp>
        <p:nvSpPr>
          <p:cNvPr id="6" name="Rectangle 5">
            <a:extLst>
              <a:ext uri="{FF2B5EF4-FFF2-40B4-BE49-F238E27FC236}">
                <a16:creationId xmlns:a16="http://schemas.microsoft.com/office/drawing/2014/main" id="{3BC8C5E5-42BC-47BA-8189-4DE91F7ED098}"/>
              </a:ext>
            </a:extLst>
          </p:cNvPr>
          <p:cNvSpPr/>
          <p:nvPr userDrawn="1"/>
        </p:nvSpPr>
        <p:spPr>
          <a:xfrm>
            <a:off x="0" y="5029200"/>
            <a:ext cx="12188952"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225761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hank You - Blue">
    <p:spTree>
      <p:nvGrpSpPr>
        <p:cNvPr id="1" name=""/>
        <p:cNvGrpSpPr/>
        <p:nvPr/>
      </p:nvGrpSpPr>
      <p:grpSpPr>
        <a:xfrm>
          <a:off x="0" y="0"/>
          <a:ext cx="0" cy="0"/>
          <a:chOff x="0" y="0"/>
          <a:chExt cx="0" cy="0"/>
        </a:xfrm>
      </p:grpSpPr>
      <p:sp>
        <p:nvSpPr>
          <p:cNvPr id="7" name="Rectangle 6"/>
          <p:cNvSpPr/>
          <p:nvPr userDrawn="1"/>
        </p:nvSpPr>
        <p:spPr>
          <a:xfrm>
            <a:off x="0" y="0"/>
            <a:ext cx="12192000" cy="228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Title 1"/>
          <p:cNvSpPr>
            <a:spLocks noGrp="1"/>
          </p:cNvSpPr>
          <p:nvPr>
            <p:ph type="ctrTitle" hasCustomPrompt="1"/>
          </p:nvPr>
        </p:nvSpPr>
        <p:spPr>
          <a:xfrm>
            <a:off x="609600" y="544484"/>
            <a:ext cx="10972800" cy="914400"/>
          </a:xfrm>
        </p:spPr>
        <p:txBody>
          <a:bodyPr wrap="square" tIns="0" bIns="0" anchor="t" anchorCtr="0">
            <a:noAutofit/>
          </a:bodyPr>
          <a:lstStyle>
            <a:lvl1pPr algn="ctr">
              <a:lnSpc>
                <a:spcPct val="100000"/>
              </a:lnSpc>
              <a:defRPr sz="7200" b="1" spc="-150" baseline="0">
                <a:solidFill>
                  <a:schemeClr val="bg1"/>
                </a:solidFill>
                <a:latin typeface="+mn-lt"/>
              </a:defRPr>
            </a:lvl1pPr>
          </a:lstStyle>
          <a:p>
            <a:r>
              <a:rPr lang="en-US" dirty="0"/>
              <a:t>THANK YOU!</a:t>
            </a:r>
          </a:p>
        </p:txBody>
      </p:sp>
      <p:sp>
        <p:nvSpPr>
          <p:cNvPr id="11" name="Subtitle 3"/>
          <p:cNvSpPr>
            <a:spLocks noGrp="1"/>
          </p:cNvSpPr>
          <p:nvPr>
            <p:ph type="subTitle" idx="1"/>
          </p:nvPr>
        </p:nvSpPr>
        <p:spPr>
          <a:xfrm>
            <a:off x="609600" y="2743200"/>
            <a:ext cx="10972800" cy="1554480"/>
          </a:xfrm>
        </p:spPr>
        <p:txBody>
          <a:bodyPr>
            <a:noAutofit/>
          </a:bodyPr>
          <a:lstStyle>
            <a:lvl1pPr marL="0" indent="0" algn="ctr">
              <a:buNone/>
              <a:defRPr sz="1600" b="0">
                <a:latin typeface="+mn-lt"/>
              </a:defRPr>
            </a:lvl1pPr>
          </a:lstStyle>
          <a:p>
            <a:r>
              <a:rPr lang="en-US" sz="2000"/>
              <a:t>Click to edit Master subtitle style</a:t>
            </a:r>
            <a:endParaRPr lang="en-US" sz="2000" dirty="0"/>
          </a:p>
        </p:txBody>
      </p:sp>
      <p:sp>
        <p:nvSpPr>
          <p:cNvPr id="14" name="Rectangle 13">
            <a:extLst>
              <a:ext uri="{FF2B5EF4-FFF2-40B4-BE49-F238E27FC236}">
                <a16:creationId xmlns:a16="http://schemas.microsoft.com/office/drawing/2014/main" id="{4100FC63-46CB-49A9-932F-F9D9E5ECD675}"/>
              </a:ext>
            </a:extLst>
          </p:cNvPr>
          <p:cNvSpPr/>
          <p:nvPr userDrawn="1"/>
        </p:nvSpPr>
        <p:spPr>
          <a:xfrm>
            <a:off x="0" y="2286000"/>
            <a:ext cx="12192000"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2" name="Picture 11">
            <a:extLst>
              <a:ext uri="{FF2B5EF4-FFF2-40B4-BE49-F238E27FC236}">
                <a16:creationId xmlns:a16="http://schemas.microsoft.com/office/drawing/2014/main" id="{27C45909-9F21-4404-8715-E3081C0754A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53000" y="4800600"/>
            <a:ext cx="2286000" cy="1627967"/>
          </a:xfrm>
          <a:prstGeom prst="rect">
            <a:avLst/>
          </a:prstGeom>
        </p:spPr>
      </p:pic>
    </p:spTree>
    <p:extLst>
      <p:ext uri="{BB962C8B-B14F-4D97-AF65-F5344CB8AC3E}">
        <p14:creationId xmlns:p14="http://schemas.microsoft.com/office/powerpoint/2010/main" val="2297636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 Graphic">
    <p:spTree>
      <p:nvGrpSpPr>
        <p:cNvPr id="1" name=""/>
        <p:cNvGrpSpPr/>
        <p:nvPr/>
      </p:nvGrpSpPr>
      <p:grpSpPr>
        <a:xfrm>
          <a:off x="0" y="0"/>
          <a:ext cx="0" cy="0"/>
          <a:chOff x="0" y="0"/>
          <a:chExt cx="0" cy="0"/>
        </a:xfrm>
      </p:grpSpPr>
      <p:sp>
        <p:nvSpPr>
          <p:cNvPr id="22" name="Content Placeholder 2">
            <a:extLst>
              <a:ext uri="{FF2B5EF4-FFF2-40B4-BE49-F238E27FC236}">
                <a16:creationId xmlns:a16="http://schemas.microsoft.com/office/drawing/2014/main" id="{B40E013F-E4C4-4D8B-BEFC-A8384114DD56}"/>
              </a:ext>
            </a:extLst>
          </p:cNvPr>
          <p:cNvSpPr>
            <a:spLocks noGrp="1"/>
          </p:cNvSpPr>
          <p:nvPr>
            <p:ph idx="10"/>
          </p:nvPr>
        </p:nvSpPr>
        <p:spPr>
          <a:xfrm>
            <a:off x="0" y="0"/>
            <a:ext cx="12192000" cy="5029200"/>
          </a:xfrm>
        </p:spPr>
        <p:txBody>
          <a:bodyPr/>
          <a:lstStyle>
            <a:lvl1pPr marL="0" indent="0">
              <a:buNone/>
              <a:defRPr/>
            </a:lvl1pPr>
          </a:lstStyle>
          <a:p>
            <a:pPr lvl="0"/>
            <a:r>
              <a:rPr lang="en-US"/>
              <a:t>Click to edit Master text styles</a:t>
            </a:r>
          </a:p>
        </p:txBody>
      </p:sp>
      <p:pic>
        <p:nvPicPr>
          <p:cNvPr id="6" name="Picture 5">
            <a:extLst>
              <a:ext uri="{FF2B5EF4-FFF2-40B4-BE49-F238E27FC236}">
                <a16:creationId xmlns:a16="http://schemas.microsoft.com/office/drawing/2014/main" id="{6AC35269-980A-4888-BAC9-8EFAF3E65FE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3200" y="5499320"/>
            <a:ext cx="1605007" cy="1141338"/>
          </a:xfrm>
          <a:prstGeom prst="rect">
            <a:avLst/>
          </a:prstGeom>
        </p:spPr>
      </p:pic>
      <p:sp>
        <p:nvSpPr>
          <p:cNvPr id="7" name="Rectangle 6">
            <a:extLst>
              <a:ext uri="{FF2B5EF4-FFF2-40B4-BE49-F238E27FC236}">
                <a16:creationId xmlns:a16="http://schemas.microsoft.com/office/drawing/2014/main" id="{7B38510F-3344-4BC0-A13A-9A9BC68FF056}"/>
              </a:ext>
            </a:extLst>
          </p:cNvPr>
          <p:cNvSpPr/>
          <p:nvPr userDrawn="1"/>
        </p:nvSpPr>
        <p:spPr>
          <a:xfrm>
            <a:off x="0" y="5029200"/>
            <a:ext cx="12192000"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738A8953-D3FE-4542-8C50-24486773F732}"/>
              </a:ext>
            </a:extLst>
          </p:cNvPr>
          <p:cNvSpPr>
            <a:spLocks noGrp="1"/>
          </p:cNvSpPr>
          <p:nvPr>
            <p:ph type="ctrTitle"/>
          </p:nvPr>
        </p:nvSpPr>
        <p:spPr>
          <a:xfrm>
            <a:off x="304797" y="5486400"/>
            <a:ext cx="11582400" cy="677108"/>
          </a:xfrm>
        </p:spPr>
        <p:txBody>
          <a:bodyPr wrap="square" tIns="0" bIns="0" anchor="b">
            <a:normAutofit/>
          </a:bodyPr>
          <a:lstStyle>
            <a:lvl1pPr algn="l">
              <a:lnSpc>
                <a:spcPct val="100000"/>
              </a:lnSpc>
              <a:defRPr sz="4400" b="1" spc="-150" baseline="0">
                <a:solidFill>
                  <a:schemeClr val="bg2"/>
                </a:solidFill>
                <a:latin typeface="+mj-lt"/>
              </a:defRPr>
            </a:lvl1pPr>
          </a:lstStyle>
          <a:p>
            <a:r>
              <a:rPr lang="en-US"/>
              <a:t>Click to edit Master title style</a:t>
            </a:r>
            <a:endParaRPr lang="en-US" dirty="0"/>
          </a:p>
        </p:txBody>
      </p:sp>
      <p:sp>
        <p:nvSpPr>
          <p:cNvPr id="10" name="Subtitle 2">
            <a:extLst>
              <a:ext uri="{FF2B5EF4-FFF2-40B4-BE49-F238E27FC236}">
                <a16:creationId xmlns:a16="http://schemas.microsoft.com/office/drawing/2014/main" id="{5611F31E-843E-420E-8A95-6900895E7522}"/>
              </a:ext>
            </a:extLst>
          </p:cNvPr>
          <p:cNvSpPr>
            <a:spLocks noGrp="1"/>
          </p:cNvSpPr>
          <p:nvPr>
            <p:ph type="subTitle" idx="1"/>
          </p:nvPr>
        </p:nvSpPr>
        <p:spPr>
          <a:xfrm>
            <a:off x="304800" y="6151420"/>
            <a:ext cx="11582397" cy="604233"/>
          </a:xfrm>
        </p:spPr>
        <p:txBody>
          <a:bodyPr lIns="0" rIns="0">
            <a:noAutofit/>
          </a:bodyPr>
          <a:lstStyle>
            <a:lvl1pPr marL="0" indent="0" algn="l">
              <a:lnSpc>
                <a:spcPct val="100000"/>
              </a:lnSpc>
              <a:spcBef>
                <a:spcPts val="0"/>
              </a:spcBef>
              <a:buNone/>
              <a:defRPr sz="2000">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20796767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sp>
        <p:nvSpPr>
          <p:cNvPr id="6" name="Rectangle 5"/>
          <p:cNvSpPr/>
          <p:nvPr userDrawn="1"/>
        </p:nvSpPr>
        <p:spPr>
          <a:xfrm>
            <a:off x="0" y="4114800"/>
            <a:ext cx="12192000"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Title 1"/>
          <p:cNvSpPr>
            <a:spLocks noGrp="1"/>
          </p:cNvSpPr>
          <p:nvPr>
            <p:ph type="ctrTitle" hasCustomPrompt="1"/>
          </p:nvPr>
        </p:nvSpPr>
        <p:spPr>
          <a:xfrm>
            <a:off x="609600" y="2743200"/>
            <a:ext cx="10972800" cy="914400"/>
          </a:xfrm>
        </p:spPr>
        <p:txBody>
          <a:bodyPr wrap="square" tIns="0" bIns="0" anchor="t" anchorCtr="0">
            <a:noAutofit/>
          </a:bodyPr>
          <a:lstStyle>
            <a:lvl1pPr algn="ctr">
              <a:lnSpc>
                <a:spcPct val="100000"/>
              </a:lnSpc>
              <a:defRPr sz="7200" b="1" spc="-150" baseline="0">
                <a:solidFill>
                  <a:schemeClr val="tx2"/>
                </a:solidFill>
                <a:latin typeface="+mn-lt"/>
              </a:defRPr>
            </a:lvl1pPr>
          </a:lstStyle>
          <a:p>
            <a:r>
              <a:rPr lang="en-US" dirty="0"/>
              <a:t>THANK YOU!</a:t>
            </a:r>
          </a:p>
        </p:txBody>
      </p:sp>
      <p:sp>
        <p:nvSpPr>
          <p:cNvPr id="9" name="TextBox 8"/>
          <p:cNvSpPr txBox="1"/>
          <p:nvPr userDrawn="1"/>
        </p:nvSpPr>
        <p:spPr>
          <a:xfrm>
            <a:off x="609600" y="6375862"/>
            <a:ext cx="10972800" cy="50270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i="0" u="none" strike="noStrike" baseline="30000" dirty="0">
                <a:solidFill>
                  <a:schemeClr val="accent1"/>
                </a:solidFill>
                <a:latin typeface="+mn-lt"/>
              </a:rPr>
              <a:t>eidebailly.com</a:t>
            </a:r>
          </a:p>
        </p:txBody>
      </p:sp>
      <p:sp>
        <p:nvSpPr>
          <p:cNvPr id="11" name="Subtitle 3"/>
          <p:cNvSpPr>
            <a:spLocks noGrp="1"/>
          </p:cNvSpPr>
          <p:nvPr>
            <p:ph type="subTitle" idx="1"/>
          </p:nvPr>
        </p:nvSpPr>
        <p:spPr>
          <a:xfrm>
            <a:off x="609600" y="4572001"/>
            <a:ext cx="10972800" cy="1446415"/>
          </a:xfrm>
        </p:spPr>
        <p:txBody>
          <a:bodyPr>
            <a:noAutofit/>
          </a:bodyPr>
          <a:lstStyle>
            <a:lvl1pPr marL="0" indent="0" algn="ctr">
              <a:buNone/>
              <a:defRPr sz="1600" b="0">
                <a:latin typeface="+mn-lt"/>
              </a:defRPr>
            </a:lvl1pPr>
          </a:lstStyle>
          <a:p>
            <a:r>
              <a:rPr lang="en-US" sz="2000"/>
              <a:t>Click to edit Master subtitle style</a:t>
            </a:r>
            <a:endParaRPr lang="en-US" sz="2000" dirty="0"/>
          </a:p>
        </p:txBody>
      </p:sp>
    </p:spTree>
    <p:extLst>
      <p:ext uri="{BB962C8B-B14F-4D97-AF65-F5344CB8AC3E}">
        <p14:creationId xmlns:p14="http://schemas.microsoft.com/office/powerpoint/2010/main" val="28761926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hank You - Photo">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609600" y="5166360"/>
            <a:ext cx="10972800" cy="914400"/>
          </a:xfrm>
        </p:spPr>
        <p:txBody>
          <a:bodyPr wrap="square" tIns="0" bIns="0" anchor="t" anchorCtr="0">
            <a:noAutofit/>
          </a:bodyPr>
          <a:lstStyle>
            <a:lvl1pPr algn="ctr">
              <a:lnSpc>
                <a:spcPct val="100000"/>
              </a:lnSpc>
              <a:defRPr sz="7200" b="1" spc="-150" baseline="0">
                <a:solidFill>
                  <a:schemeClr val="bg2"/>
                </a:solidFill>
                <a:latin typeface="+mn-lt"/>
              </a:defRPr>
            </a:lvl1pPr>
          </a:lstStyle>
          <a:p>
            <a:r>
              <a:rPr lang="en-US" dirty="0"/>
              <a:t>THANK YOU!</a:t>
            </a:r>
          </a:p>
        </p:txBody>
      </p:sp>
      <p:sp>
        <p:nvSpPr>
          <p:cNvPr id="9" name="TextBox 8"/>
          <p:cNvSpPr txBox="1"/>
          <p:nvPr userDrawn="1"/>
        </p:nvSpPr>
        <p:spPr>
          <a:xfrm>
            <a:off x="609600" y="6284422"/>
            <a:ext cx="10972800" cy="50270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i="0" u="none" strike="noStrike" baseline="30000" dirty="0">
                <a:solidFill>
                  <a:schemeClr val="tx2"/>
                </a:solidFill>
                <a:latin typeface="+mn-lt"/>
              </a:rPr>
              <a:t>eidebailly.com</a:t>
            </a:r>
          </a:p>
        </p:txBody>
      </p:sp>
      <p:sp>
        <p:nvSpPr>
          <p:cNvPr id="10" name="Content Placeholder 2">
            <a:extLst>
              <a:ext uri="{FF2B5EF4-FFF2-40B4-BE49-F238E27FC236}">
                <a16:creationId xmlns:a16="http://schemas.microsoft.com/office/drawing/2014/main" id="{B673810B-70C9-42FD-BEE0-5A8B4673E704}"/>
              </a:ext>
            </a:extLst>
          </p:cNvPr>
          <p:cNvSpPr>
            <a:spLocks noGrp="1"/>
          </p:cNvSpPr>
          <p:nvPr>
            <p:ph idx="11"/>
          </p:nvPr>
        </p:nvSpPr>
        <p:spPr>
          <a:xfrm>
            <a:off x="0" y="5193"/>
            <a:ext cx="12192000" cy="5029200"/>
          </a:xfrm>
        </p:spPr>
        <p:txBody>
          <a:bodyPr/>
          <a:lstStyle>
            <a:lvl1pPr marL="0" indent="0">
              <a:buNone/>
              <a:defRPr/>
            </a:lvl1pPr>
          </a:lstStyle>
          <a:p>
            <a:pPr lvl="0"/>
            <a:r>
              <a:rPr lang="en-US"/>
              <a:t>Click to edit Master text styles</a:t>
            </a:r>
          </a:p>
        </p:txBody>
      </p:sp>
      <p:sp>
        <p:nvSpPr>
          <p:cNvPr id="11" name="Rectangle 10">
            <a:extLst>
              <a:ext uri="{FF2B5EF4-FFF2-40B4-BE49-F238E27FC236}">
                <a16:creationId xmlns:a16="http://schemas.microsoft.com/office/drawing/2014/main" id="{2EAFE54E-F714-468C-B271-88082969C30B}"/>
              </a:ext>
            </a:extLst>
          </p:cNvPr>
          <p:cNvSpPr/>
          <p:nvPr userDrawn="1"/>
        </p:nvSpPr>
        <p:spPr>
          <a:xfrm>
            <a:off x="0" y="5029200"/>
            <a:ext cx="12188952"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360697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hank You - Social Media">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61FD770-89CA-4F65-A4AA-0BA0124363CD}"/>
              </a:ext>
            </a:extLst>
          </p:cNvPr>
          <p:cNvSpPr txBox="1"/>
          <p:nvPr userDrawn="1"/>
        </p:nvSpPr>
        <p:spPr>
          <a:xfrm>
            <a:off x="4055292" y="6060274"/>
            <a:ext cx="4081417" cy="50270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i="0" u="none" strike="noStrike" baseline="30000" dirty="0">
                <a:solidFill>
                  <a:schemeClr val="accent1"/>
                </a:solidFill>
                <a:latin typeface="+mn-lt"/>
              </a:rPr>
              <a:t>eidebailly.com</a:t>
            </a:r>
          </a:p>
        </p:txBody>
      </p:sp>
      <p:sp>
        <p:nvSpPr>
          <p:cNvPr id="13" name="TextBox 12">
            <a:extLst>
              <a:ext uri="{FF2B5EF4-FFF2-40B4-BE49-F238E27FC236}">
                <a16:creationId xmlns:a16="http://schemas.microsoft.com/office/drawing/2014/main" id="{83E034CA-B1F0-4435-A0E4-7CCCFDE2D509}"/>
              </a:ext>
            </a:extLst>
          </p:cNvPr>
          <p:cNvSpPr txBox="1"/>
          <p:nvPr userDrawn="1"/>
        </p:nvSpPr>
        <p:spPr>
          <a:xfrm>
            <a:off x="4368801" y="5073145"/>
            <a:ext cx="3454399" cy="4206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i="0" u="none" strike="noStrike" baseline="30000" dirty="0">
                <a:solidFill>
                  <a:schemeClr val="accent1"/>
                </a:solidFill>
                <a:latin typeface="+mn-lt"/>
              </a:rPr>
              <a:t>Find us online:</a:t>
            </a:r>
          </a:p>
        </p:txBody>
      </p:sp>
      <p:sp>
        <p:nvSpPr>
          <p:cNvPr id="7" name="Rectangle 6">
            <a:extLst>
              <a:ext uri="{FF2B5EF4-FFF2-40B4-BE49-F238E27FC236}">
                <a16:creationId xmlns:a16="http://schemas.microsoft.com/office/drawing/2014/main" id="{DC1F9A64-6AD3-4471-84F7-8D397A991664}"/>
              </a:ext>
            </a:extLst>
          </p:cNvPr>
          <p:cNvSpPr/>
          <p:nvPr userDrawn="1"/>
        </p:nvSpPr>
        <p:spPr>
          <a:xfrm>
            <a:off x="0" y="4572000"/>
            <a:ext cx="12192000"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1" name="Picture 10">
            <a:extLst>
              <a:ext uri="{FF2B5EF4-FFF2-40B4-BE49-F238E27FC236}">
                <a16:creationId xmlns:a16="http://schemas.microsoft.com/office/drawing/2014/main" id="{AC808CF3-2685-4C43-B741-6CBA5038996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52900" y="822960"/>
            <a:ext cx="3886200" cy="2762961"/>
          </a:xfrm>
          <a:prstGeom prst="rect">
            <a:avLst/>
          </a:prstGeom>
        </p:spPr>
      </p:pic>
      <p:pic>
        <p:nvPicPr>
          <p:cNvPr id="14" name="Picture 13">
            <a:extLst>
              <a:ext uri="{FF2B5EF4-FFF2-40B4-BE49-F238E27FC236}">
                <a16:creationId xmlns:a16="http://schemas.microsoft.com/office/drawing/2014/main" id="{3E5AFFF7-5020-40B1-B467-718C6CE6A30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00600" y="5394960"/>
            <a:ext cx="2590799" cy="558461"/>
          </a:xfrm>
          <a:prstGeom prst="rect">
            <a:avLst/>
          </a:prstGeom>
        </p:spPr>
      </p:pic>
    </p:spTree>
    <p:extLst>
      <p:ext uri="{BB962C8B-B14F-4D97-AF65-F5344CB8AC3E}">
        <p14:creationId xmlns:p14="http://schemas.microsoft.com/office/powerpoint/2010/main" val="39265608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Content" type="obj">
  <p:cSld name="1_Title and Content">
    <p:spTree>
      <p:nvGrpSpPr>
        <p:cNvPr id="1" name="Shape 21"/>
        <p:cNvGrpSpPr/>
        <p:nvPr/>
      </p:nvGrpSpPr>
      <p:grpSpPr>
        <a:xfrm>
          <a:off x="0" y="0"/>
          <a:ext cx="0" cy="0"/>
          <a:chOff x="0" y="0"/>
          <a:chExt cx="0" cy="0"/>
        </a:xfrm>
      </p:grpSpPr>
      <p:sp>
        <p:nvSpPr>
          <p:cNvPr id="22" name="Google Shape;22;p16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6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16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5" name="Google Shape;25;p16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6" name="Google Shape;26;p162"/>
          <p:cNvSpPr txBox="1">
            <a:spLocks noGrp="1"/>
          </p:cNvSpPr>
          <p:nvPr>
            <p:ph type="sldNum" idx="12"/>
          </p:nvPr>
        </p:nvSpPr>
        <p:spPr>
          <a:xfrm>
            <a:off x="3581400" y="6339095"/>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20437411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0" y="5120640"/>
            <a:ext cx="12192000"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 name="Title 1"/>
          <p:cNvSpPr>
            <a:spLocks noGrp="1"/>
          </p:cNvSpPr>
          <p:nvPr>
            <p:ph type="ctrTitle" hasCustomPrompt="1"/>
          </p:nvPr>
        </p:nvSpPr>
        <p:spPr>
          <a:xfrm>
            <a:off x="304797" y="5486400"/>
            <a:ext cx="11582400" cy="677108"/>
          </a:xfrm>
        </p:spPr>
        <p:txBody>
          <a:bodyPr wrap="square" tIns="0" bIns="0" anchor="b">
            <a:normAutofit/>
          </a:bodyPr>
          <a:lstStyle>
            <a:lvl1pPr algn="l">
              <a:lnSpc>
                <a:spcPct val="100000"/>
              </a:lnSpc>
              <a:defRPr sz="4400" b="1" spc="-150" baseline="0">
                <a:solidFill>
                  <a:schemeClr val="tx2"/>
                </a:solidFill>
                <a:latin typeface="+mj-lt"/>
              </a:defRPr>
            </a:lvl1pPr>
          </a:lstStyle>
          <a:p>
            <a:r>
              <a:rPr lang="en-US" dirty="0"/>
              <a:t>SHORT TITLE HERE</a:t>
            </a:r>
          </a:p>
        </p:txBody>
      </p:sp>
      <p:sp>
        <p:nvSpPr>
          <p:cNvPr id="12" name="Subtitle 2"/>
          <p:cNvSpPr>
            <a:spLocks noGrp="1"/>
          </p:cNvSpPr>
          <p:nvPr>
            <p:ph type="subTitle" idx="1"/>
          </p:nvPr>
        </p:nvSpPr>
        <p:spPr>
          <a:xfrm>
            <a:off x="304800" y="6151420"/>
            <a:ext cx="11582397" cy="604233"/>
          </a:xfrm>
        </p:spPr>
        <p:txBody>
          <a:bodyPr lIns="0" rIns="0">
            <a:noAutofit/>
          </a:bodyPr>
          <a:lstStyle>
            <a:lvl1pPr marL="0" indent="0" algn="l">
              <a:lnSpc>
                <a:spcPct val="100000"/>
              </a:lnSpc>
              <a:spcBef>
                <a:spcPts val="0"/>
              </a:spcBef>
              <a:buNone/>
              <a:defRPr sz="2000">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6" name="Picture 5">
            <a:extLst>
              <a:ext uri="{FF2B5EF4-FFF2-40B4-BE49-F238E27FC236}">
                <a16:creationId xmlns:a16="http://schemas.microsoft.com/office/drawing/2014/main" id="{83DF6B69-53A7-4C5C-A9CD-89FA0F88B5E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49289" y="1144886"/>
            <a:ext cx="3093416" cy="2275380"/>
          </a:xfrm>
          <a:prstGeom prst="rect">
            <a:avLst/>
          </a:prstGeom>
        </p:spPr>
      </p:pic>
    </p:spTree>
    <p:extLst>
      <p:ext uri="{BB962C8B-B14F-4D97-AF65-F5344CB8AC3E}">
        <p14:creationId xmlns:p14="http://schemas.microsoft.com/office/powerpoint/2010/main" val="33851547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itle Slide - Blu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4D8FD79-EBB7-4E3C-B41B-EF7EC493A57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5167774"/>
            <a:ext cx="12191998" cy="1691640"/>
          </a:xfrm>
          <a:prstGeom prst="rect">
            <a:avLst/>
          </a:prstGeom>
        </p:spPr>
      </p:pic>
      <p:sp>
        <p:nvSpPr>
          <p:cNvPr id="10" name="Rectangle 9">
            <a:extLst>
              <a:ext uri="{FF2B5EF4-FFF2-40B4-BE49-F238E27FC236}">
                <a16:creationId xmlns:a16="http://schemas.microsoft.com/office/drawing/2014/main" id="{2F4EAD20-94FB-409B-8C2D-9655C2A878F8}"/>
              </a:ext>
            </a:extLst>
          </p:cNvPr>
          <p:cNvSpPr/>
          <p:nvPr userDrawn="1"/>
        </p:nvSpPr>
        <p:spPr>
          <a:xfrm>
            <a:off x="0" y="5129784"/>
            <a:ext cx="12192000"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 name="Title 1"/>
          <p:cNvSpPr>
            <a:spLocks noGrp="1"/>
          </p:cNvSpPr>
          <p:nvPr>
            <p:ph type="ctrTitle" hasCustomPrompt="1"/>
          </p:nvPr>
        </p:nvSpPr>
        <p:spPr>
          <a:xfrm>
            <a:off x="304797" y="5486400"/>
            <a:ext cx="11582400" cy="677108"/>
          </a:xfrm>
        </p:spPr>
        <p:txBody>
          <a:bodyPr wrap="square" tIns="0" bIns="0" anchor="b">
            <a:normAutofit/>
          </a:bodyPr>
          <a:lstStyle>
            <a:lvl1pPr algn="l">
              <a:lnSpc>
                <a:spcPct val="100000"/>
              </a:lnSpc>
              <a:defRPr sz="4400" b="1" spc="-150" baseline="0">
                <a:solidFill>
                  <a:schemeClr val="bg2"/>
                </a:solidFill>
                <a:latin typeface="+mj-lt"/>
              </a:defRPr>
            </a:lvl1pPr>
          </a:lstStyle>
          <a:p>
            <a:r>
              <a:rPr lang="en-US" dirty="0"/>
              <a:t>SHORT TITLE HERE</a:t>
            </a:r>
          </a:p>
        </p:txBody>
      </p:sp>
      <p:sp>
        <p:nvSpPr>
          <p:cNvPr id="9" name="Subtitle 2"/>
          <p:cNvSpPr>
            <a:spLocks noGrp="1"/>
          </p:cNvSpPr>
          <p:nvPr>
            <p:ph type="subTitle" idx="1"/>
          </p:nvPr>
        </p:nvSpPr>
        <p:spPr>
          <a:xfrm>
            <a:off x="304800" y="6151420"/>
            <a:ext cx="11582397" cy="604233"/>
          </a:xfrm>
        </p:spPr>
        <p:txBody>
          <a:bodyPr lIns="0" rIns="0">
            <a:noAutofit/>
          </a:bodyPr>
          <a:lstStyle>
            <a:lvl1pPr marL="0" indent="0" algn="l">
              <a:lnSpc>
                <a:spcPct val="100000"/>
              </a:lnSpc>
              <a:spcBef>
                <a:spcPts val="0"/>
              </a:spcBef>
              <a:buNone/>
              <a:defRPr sz="2000">
                <a:solidFill>
                  <a:schemeClr val="bg1"/>
                </a:solidFill>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6" name="Picture 5">
            <a:extLst>
              <a:ext uri="{FF2B5EF4-FFF2-40B4-BE49-F238E27FC236}">
                <a16:creationId xmlns:a16="http://schemas.microsoft.com/office/drawing/2014/main" id="{C91D92A9-EF03-40BF-AF8B-AC8743A810C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49289" y="1144886"/>
            <a:ext cx="3093416" cy="2275380"/>
          </a:xfrm>
          <a:prstGeom prst="rect">
            <a:avLst/>
          </a:prstGeom>
        </p:spPr>
      </p:pic>
    </p:spTree>
    <p:extLst>
      <p:ext uri="{BB962C8B-B14F-4D97-AF65-F5344CB8AC3E}">
        <p14:creationId xmlns:p14="http://schemas.microsoft.com/office/powerpoint/2010/main" val="9393045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hank You - Blue">
    <p:spTree>
      <p:nvGrpSpPr>
        <p:cNvPr id="1" name=""/>
        <p:cNvGrpSpPr/>
        <p:nvPr/>
      </p:nvGrpSpPr>
      <p:grpSpPr>
        <a:xfrm>
          <a:off x="0" y="0"/>
          <a:ext cx="0" cy="0"/>
          <a:chOff x="0" y="0"/>
          <a:chExt cx="0" cy="0"/>
        </a:xfrm>
      </p:grpSpPr>
      <p:sp>
        <p:nvSpPr>
          <p:cNvPr id="7" name="Rectangle 6"/>
          <p:cNvSpPr/>
          <p:nvPr userDrawn="1"/>
        </p:nvSpPr>
        <p:spPr>
          <a:xfrm>
            <a:off x="0" y="0"/>
            <a:ext cx="12192000" cy="228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Title 1"/>
          <p:cNvSpPr>
            <a:spLocks noGrp="1"/>
          </p:cNvSpPr>
          <p:nvPr>
            <p:ph type="ctrTitle" hasCustomPrompt="1"/>
          </p:nvPr>
        </p:nvSpPr>
        <p:spPr>
          <a:xfrm>
            <a:off x="609600" y="544484"/>
            <a:ext cx="10972800" cy="914400"/>
          </a:xfrm>
        </p:spPr>
        <p:txBody>
          <a:bodyPr wrap="square" tIns="0" bIns="0" anchor="t" anchorCtr="0">
            <a:noAutofit/>
          </a:bodyPr>
          <a:lstStyle>
            <a:lvl1pPr algn="ctr">
              <a:lnSpc>
                <a:spcPct val="100000"/>
              </a:lnSpc>
              <a:defRPr sz="7200" b="1" spc="-150" baseline="0">
                <a:solidFill>
                  <a:schemeClr val="bg1"/>
                </a:solidFill>
                <a:latin typeface="+mn-lt"/>
              </a:defRPr>
            </a:lvl1pPr>
          </a:lstStyle>
          <a:p>
            <a:r>
              <a:rPr lang="en-US" dirty="0"/>
              <a:t>THANK YOU!</a:t>
            </a:r>
          </a:p>
        </p:txBody>
      </p:sp>
      <p:sp>
        <p:nvSpPr>
          <p:cNvPr id="11" name="Subtitle 3"/>
          <p:cNvSpPr>
            <a:spLocks noGrp="1"/>
          </p:cNvSpPr>
          <p:nvPr>
            <p:ph type="subTitle" idx="1"/>
          </p:nvPr>
        </p:nvSpPr>
        <p:spPr>
          <a:xfrm>
            <a:off x="609600" y="2743200"/>
            <a:ext cx="10972800" cy="1554480"/>
          </a:xfrm>
        </p:spPr>
        <p:txBody>
          <a:bodyPr>
            <a:noAutofit/>
          </a:bodyPr>
          <a:lstStyle>
            <a:lvl1pPr marL="0" indent="0" algn="ctr">
              <a:buNone/>
              <a:defRPr sz="1600" b="0">
                <a:latin typeface="+mn-lt"/>
              </a:defRPr>
            </a:lvl1pPr>
          </a:lstStyle>
          <a:p>
            <a:r>
              <a:rPr lang="en-US" sz="2000" dirty="0"/>
              <a:t>Click to edit Master subtitle style</a:t>
            </a:r>
          </a:p>
        </p:txBody>
      </p:sp>
      <p:pic>
        <p:nvPicPr>
          <p:cNvPr id="9" name="Picture 8">
            <a:extLst>
              <a:ext uri="{FF2B5EF4-FFF2-40B4-BE49-F238E27FC236}">
                <a16:creationId xmlns:a16="http://schemas.microsoft.com/office/drawing/2014/main" id="{756A4F3E-337C-46D2-A057-E37F828EFF2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53000" y="4801948"/>
            <a:ext cx="2286000" cy="1681481"/>
          </a:xfrm>
          <a:prstGeom prst="rect">
            <a:avLst/>
          </a:prstGeom>
        </p:spPr>
      </p:pic>
    </p:spTree>
    <p:extLst>
      <p:ext uri="{BB962C8B-B14F-4D97-AF65-F5344CB8AC3E}">
        <p14:creationId xmlns:p14="http://schemas.microsoft.com/office/powerpoint/2010/main" val="5668802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Logo">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B487C71-6587-49E5-880B-02ED9FB039BD}"/>
              </a:ext>
            </a:extLst>
          </p:cNvPr>
          <p:cNvSpPr txBox="1"/>
          <p:nvPr userDrawn="1"/>
        </p:nvSpPr>
        <p:spPr>
          <a:xfrm>
            <a:off x="609600" y="5715001"/>
            <a:ext cx="10972800" cy="646331"/>
          </a:xfrm>
          <a:prstGeom prst="rect">
            <a:avLst/>
          </a:prstGeom>
          <a:noFill/>
        </p:spPr>
        <p:txBody>
          <a:bodyPr wrap="square" rtlCol="0">
            <a:spAutoFit/>
          </a:bodyPr>
          <a:lstStyle/>
          <a:p>
            <a:pPr rtl="0"/>
            <a:r>
              <a:rPr lang="en-US" sz="1200" b="0" i="0" u="none" strike="noStrike" kern="1200" baseline="0" dirty="0">
                <a:solidFill>
                  <a:schemeClr val="accent1"/>
                </a:solidFill>
                <a:latin typeface="+mn-lt"/>
                <a:ea typeface="+mn-ea"/>
                <a:cs typeface="+mn-cs"/>
              </a:rPr>
              <a:t>Financial Advisor offers Investment Advisory Services through Eide Bailly Advisors LLC, a Registered Investment Advisor. Securities offered through United Planners Financial Services, Member of FINRA and SIPC. Eide Bailly Financial Services, LLC is the holding company for Eide Bailly Advisors, LLC. Eide Bailly Financial Services and its subsidiaries are not affiliated with United Planners.</a:t>
            </a:r>
          </a:p>
        </p:txBody>
      </p:sp>
      <p:pic>
        <p:nvPicPr>
          <p:cNvPr id="5" name="Picture 4">
            <a:extLst>
              <a:ext uri="{FF2B5EF4-FFF2-40B4-BE49-F238E27FC236}">
                <a16:creationId xmlns:a16="http://schemas.microsoft.com/office/drawing/2014/main" id="{D8FC525D-4495-4959-8319-BE42DA458E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31287" y="2011680"/>
            <a:ext cx="3729425" cy="2743200"/>
          </a:xfrm>
          <a:prstGeom prst="rect">
            <a:avLst/>
          </a:prstGeom>
        </p:spPr>
      </p:pic>
    </p:spTree>
    <p:extLst>
      <p:ext uri="{BB962C8B-B14F-4D97-AF65-F5344CB8AC3E}">
        <p14:creationId xmlns:p14="http://schemas.microsoft.com/office/powerpoint/2010/main" val="6633685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16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6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16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5" name="Google Shape;25;p16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6" name="Google Shape;26;p162"/>
          <p:cNvSpPr txBox="1">
            <a:spLocks noGrp="1"/>
          </p:cNvSpPr>
          <p:nvPr>
            <p:ph type="sldNum" idx="12"/>
          </p:nvPr>
        </p:nvSpPr>
        <p:spPr>
          <a:xfrm>
            <a:off x="3581400" y="6339095"/>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4227155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16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6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2" name="Google Shape;52;p16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3" name="Google Shape;53;p16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1793015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 Client">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D5ED217C-331F-4554-A2DB-F1CA3F141CD3}"/>
              </a:ext>
            </a:extLst>
          </p:cNvPr>
          <p:cNvSpPr>
            <a:spLocks noGrp="1"/>
          </p:cNvSpPr>
          <p:nvPr>
            <p:ph idx="10"/>
          </p:nvPr>
        </p:nvSpPr>
        <p:spPr>
          <a:xfrm>
            <a:off x="0" y="0"/>
            <a:ext cx="12192000" cy="5029200"/>
          </a:xfrm>
        </p:spPr>
        <p:txBody>
          <a:bodyPr/>
          <a:lstStyle>
            <a:lvl1pPr marL="0" indent="0">
              <a:buNone/>
              <a:defRPr/>
            </a:lvl1pPr>
          </a:lstStyle>
          <a:p>
            <a:pPr lvl="0"/>
            <a:r>
              <a:rPr lang="en-US"/>
              <a:t>Click to edit Master text styles</a:t>
            </a:r>
          </a:p>
        </p:txBody>
      </p:sp>
      <p:sp>
        <p:nvSpPr>
          <p:cNvPr id="7" name="Rectangle 6">
            <a:extLst>
              <a:ext uri="{FF2B5EF4-FFF2-40B4-BE49-F238E27FC236}">
                <a16:creationId xmlns:a16="http://schemas.microsoft.com/office/drawing/2014/main" id="{226835C5-6CE6-42B0-A337-B1B25BF5C137}"/>
              </a:ext>
            </a:extLst>
          </p:cNvPr>
          <p:cNvSpPr/>
          <p:nvPr userDrawn="1"/>
        </p:nvSpPr>
        <p:spPr>
          <a:xfrm>
            <a:off x="0" y="5029200"/>
            <a:ext cx="12192000"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D64E011E-7AA6-472D-BEA8-9DF006A18BAA}"/>
              </a:ext>
            </a:extLst>
          </p:cNvPr>
          <p:cNvSpPr>
            <a:spLocks noGrp="1"/>
          </p:cNvSpPr>
          <p:nvPr>
            <p:ph type="ctrTitle"/>
          </p:nvPr>
        </p:nvSpPr>
        <p:spPr>
          <a:xfrm>
            <a:off x="304797" y="5486400"/>
            <a:ext cx="11582400" cy="677108"/>
          </a:xfrm>
        </p:spPr>
        <p:txBody>
          <a:bodyPr wrap="square" tIns="0" bIns="0" anchor="b">
            <a:normAutofit/>
          </a:bodyPr>
          <a:lstStyle>
            <a:lvl1pPr algn="l">
              <a:lnSpc>
                <a:spcPct val="100000"/>
              </a:lnSpc>
              <a:defRPr sz="4400" b="1" spc="-150" baseline="0">
                <a:solidFill>
                  <a:schemeClr val="tx2"/>
                </a:solidFill>
                <a:latin typeface="+mj-lt"/>
              </a:defRPr>
            </a:lvl1pPr>
          </a:lstStyle>
          <a:p>
            <a:r>
              <a:rPr lang="en-US"/>
              <a:t>Click to edit Master title style</a:t>
            </a:r>
            <a:endParaRPr lang="en-US" dirty="0"/>
          </a:p>
        </p:txBody>
      </p:sp>
      <p:sp>
        <p:nvSpPr>
          <p:cNvPr id="9" name="Subtitle 2">
            <a:extLst>
              <a:ext uri="{FF2B5EF4-FFF2-40B4-BE49-F238E27FC236}">
                <a16:creationId xmlns:a16="http://schemas.microsoft.com/office/drawing/2014/main" id="{91C829F5-971A-4278-9DAE-20081D43717E}"/>
              </a:ext>
            </a:extLst>
          </p:cNvPr>
          <p:cNvSpPr>
            <a:spLocks noGrp="1"/>
          </p:cNvSpPr>
          <p:nvPr>
            <p:ph type="subTitle" idx="1"/>
          </p:nvPr>
        </p:nvSpPr>
        <p:spPr>
          <a:xfrm>
            <a:off x="304800" y="6151420"/>
            <a:ext cx="11582397" cy="604233"/>
          </a:xfrm>
        </p:spPr>
        <p:txBody>
          <a:bodyPr lIns="0" rIns="0">
            <a:noAutofit/>
          </a:bodyPr>
          <a:lstStyle>
            <a:lvl1pPr marL="0" indent="0" algn="l">
              <a:lnSpc>
                <a:spcPct val="100000"/>
              </a:lnSpc>
              <a:spcBef>
                <a:spcPts val="0"/>
              </a:spcBef>
              <a:buNone/>
              <a:defRPr sz="2000">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189662838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16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6" name="Google Shape;56;p16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7" name="Google Shape;57;p16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380761576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8"/>
        <p:cNvGrpSpPr/>
        <p:nvPr/>
      </p:nvGrpSpPr>
      <p:grpSpPr>
        <a:xfrm>
          <a:off x="0" y="0"/>
          <a:ext cx="0" cy="0"/>
          <a:chOff x="0" y="0"/>
          <a:chExt cx="0" cy="0"/>
        </a:xfrm>
      </p:grpSpPr>
      <p:sp>
        <p:nvSpPr>
          <p:cNvPr id="59" name="Google Shape;59;p16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6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6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6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3" name="Google Shape;63;p16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4" name="Google Shape;64;p16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164994444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5"/>
        <p:cNvGrpSpPr/>
        <p:nvPr/>
      </p:nvGrpSpPr>
      <p:grpSpPr>
        <a:xfrm>
          <a:off x="0" y="0"/>
          <a:ext cx="0" cy="0"/>
          <a:chOff x="0" y="0"/>
          <a:chExt cx="0" cy="0"/>
        </a:xfrm>
      </p:grpSpPr>
      <p:sp>
        <p:nvSpPr>
          <p:cNvPr id="66" name="Google Shape;66;p16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69"/>
          <p:cNvSpPr>
            <a:spLocks noGrp="1"/>
          </p:cNvSpPr>
          <p:nvPr>
            <p:ph type="pic" idx="2"/>
          </p:nvPr>
        </p:nvSpPr>
        <p:spPr>
          <a:xfrm>
            <a:off x="5183188" y="987425"/>
            <a:ext cx="6172200" cy="4873625"/>
          </a:xfrm>
          <a:prstGeom prst="rect">
            <a:avLst/>
          </a:prstGeom>
          <a:noFill/>
          <a:ln>
            <a:noFill/>
          </a:ln>
        </p:spPr>
      </p:sp>
      <p:sp>
        <p:nvSpPr>
          <p:cNvPr id="68" name="Google Shape;68;p16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6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0" name="Google Shape;70;p16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1" name="Google Shape;71;p16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124981104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2"/>
        <p:cNvGrpSpPr/>
        <p:nvPr/>
      </p:nvGrpSpPr>
      <p:grpSpPr>
        <a:xfrm>
          <a:off x="0" y="0"/>
          <a:ext cx="0" cy="0"/>
          <a:chOff x="0" y="0"/>
          <a:chExt cx="0" cy="0"/>
        </a:xfrm>
      </p:grpSpPr>
      <p:sp>
        <p:nvSpPr>
          <p:cNvPr id="73" name="Google Shape;73;p17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7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7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6" name="Google Shape;76;p17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7" name="Google Shape;77;p17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419972754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8"/>
        <p:cNvGrpSpPr/>
        <p:nvPr/>
      </p:nvGrpSpPr>
      <p:grpSpPr>
        <a:xfrm>
          <a:off x="0" y="0"/>
          <a:ext cx="0" cy="0"/>
          <a:chOff x="0" y="0"/>
          <a:chExt cx="0" cy="0"/>
        </a:xfrm>
      </p:grpSpPr>
      <p:sp>
        <p:nvSpPr>
          <p:cNvPr id="79" name="Google Shape;79;p17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7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7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2" name="Google Shape;82;p17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3" name="Google Shape;83;p17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76330719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
        <p:cNvGrpSpPr/>
        <p:nvPr/>
      </p:nvGrpSpPr>
      <p:grpSpPr>
        <a:xfrm>
          <a:off x="0" y="0"/>
          <a:ext cx="0" cy="0"/>
          <a:chOff x="0" y="0"/>
          <a:chExt cx="0" cy="0"/>
        </a:xfrm>
      </p:grpSpPr>
      <p:sp>
        <p:nvSpPr>
          <p:cNvPr id="34" name="Google Shape;34;p16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6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6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6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
        <p:nvSpPr>
          <p:cNvPr id="38" name="Google Shape;38;p16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
        <p:nvSpPr>
          <p:cNvPr id="39" name="Google Shape;39;p16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1389746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sclaimer - 1">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02E4AFC6-F6D7-4FAD-8FD3-18C5837E24D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301" t="-6844" r="-7466" b="-11665"/>
          <a:stretch/>
        </p:blipFill>
        <p:spPr>
          <a:xfrm>
            <a:off x="-656823" y="-1275007"/>
            <a:ext cx="13909184" cy="9813700"/>
          </a:xfrm>
          <a:prstGeom prst="rect">
            <a:avLst/>
          </a:prstGeom>
        </p:spPr>
      </p:pic>
      <p:sp>
        <p:nvSpPr>
          <p:cNvPr id="4" name="TextBox 3">
            <a:extLst>
              <a:ext uri="{FF2B5EF4-FFF2-40B4-BE49-F238E27FC236}">
                <a16:creationId xmlns:a16="http://schemas.microsoft.com/office/drawing/2014/main" id="{D4E3240A-CF2B-43B8-8A23-CB33574EA45F}"/>
              </a:ext>
            </a:extLst>
          </p:cNvPr>
          <p:cNvSpPr txBox="1"/>
          <p:nvPr userDrawn="1"/>
        </p:nvSpPr>
        <p:spPr>
          <a:xfrm>
            <a:off x="796172" y="2252138"/>
            <a:ext cx="10972800" cy="2759410"/>
          </a:xfrm>
          <a:prstGeom prst="rect">
            <a:avLst/>
          </a:prstGeom>
          <a:noFill/>
        </p:spPr>
        <p:txBody>
          <a:bodyPr wrap="square" rtlCol="0">
            <a:spAutoFit/>
          </a:bodyPr>
          <a:lstStyle/>
          <a:p>
            <a:pPr marL="0" marR="0" lvl="0" indent="0" algn="l" defTabSz="914400" rtl="0" eaLnBrk="1" fontAlgn="auto" latinLnBrk="0" hangingPunct="1">
              <a:lnSpc>
                <a:spcPts val="3000"/>
              </a:lnSpc>
              <a:spcBef>
                <a:spcPts val="0"/>
              </a:spcBef>
              <a:spcAft>
                <a:spcPts val="0"/>
              </a:spcAft>
              <a:buClrTx/>
              <a:buSzTx/>
              <a:buFontTx/>
              <a:buNone/>
              <a:tabLst/>
              <a:defRPr/>
            </a:pPr>
            <a:r>
              <a:rPr lang="en-US" sz="3200" b="0" i="0" u="none" strike="noStrike" baseline="30000" dirty="0">
                <a:solidFill>
                  <a:schemeClr val="tx2">
                    <a:lumMod val="50000"/>
                  </a:schemeClr>
                </a:solidFill>
                <a:latin typeface="Tw Cen MT" panose="020B0602020104020603" pitchFamily="34" charset="0"/>
              </a:rPr>
              <a:t>This presentation is presented with the understanding that the information contained does not constitute legal, accounting or other professional advice. It is not intended to be responsive to </a:t>
            </a:r>
            <a:br>
              <a:rPr lang="en-US" sz="3200" b="0" i="0" u="none" strike="noStrike" baseline="30000" dirty="0">
                <a:solidFill>
                  <a:schemeClr val="tx2">
                    <a:lumMod val="50000"/>
                  </a:schemeClr>
                </a:solidFill>
                <a:latin typeface="Tw Cen MT" panose="020B0602020104020603" pitchFamily="34" charset="0"/>
              </a:rPr>
            </a:br>
            <a:r>
              <a:rPr lang="en-US" sz="3200" b="0" i="0" u="none" strike="noStrike" baseline="30000" dirty="0">
                <a:solidFill>
                  <a:schemeClr val="tx2">
                    <a:lumMod val="50000"/>
                  </a:schemeClr>
                </a:solidFill>
                <a:latin typeface="Tw Cen MT" panose="020B0602020104020603" pitchFamily="34" charset="0"/>
              </a:rPr>
              <a:t>any individual situation or concerns, as the contents of this presentation are intended for general information purposes only. Viewers are urged not to act upon the information contained in this presentation without first consulting competent legal, accounting or other professional advice regarding implications of a particular factual situation. Questions and additional information </a:t>
            </a:r>
            <a:br>
              <a:rPr lang="en-US" sz="3200" b="0" i="0" u="none" strike="noStrike" baseline="30000" dirty="0">
                <a:solidFill>
                  <a:schemeClr val="tx2">
                    <a:lumMod val="50000"/>
                  </a:schemeClr>
                </a:solidFill>
                <a:latin typeface="Tw Cen MT" panose="020B0602020104020603" pitchFamily="34" charset="0"/>
              </a:rPr>
            </a:br>
            <a:r>
              <a:rPr lang="en-US" sz="3200" b="0" i="0" u="none" strike="noStrike" baseline="30000" dirty="0">
                <a:solidFill>
                  <a:schemeClr val="tx2">
                    <a:lumMod val="50000"/>
                  </a:schemeClr>
                </a:solidFill>
                <a:latin typeface="Tw Cen MT" panose="020B0602020104020603" pitchFamily="34" charset="0"/>
              </a:rPr>
              <a:t>can be submitted to your Eide Bailly representative, or to the presenter of this session. </a:t>
            </a:r>
          </a:p>
        </p:txBody>
      </p:sp>
      <p:pic>
        <p:nvPicPr>
          <p:cNvPr id="5" name="Picture 4" descr="Shape, icon&#10;&#10;Description automatically generated">
            <a:extLst>
              <a:ext uri="{FF2B5EF4-FFF2-40B4-BE49-F238E27FC236}">
                <a16:creationId xmlns:a16="http://schemas.microsoft.com/office/drawing/2014/main" id="{0B25B15E-525C-4766-BCEF-BBCBB119FF2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295053" y="501012"/>
            <a:ext cx="1601895" cy="613546"/>
          </a:xfrm>
          <a:prstGeom prst="rect">
            <a:avLst/>
          </a:prstGeom>
        </p:spPr>
      </p:pic>
      <p:pic>
        <p:nvPicPr>
          <p:cNvPr id="6" name="Picture 5" descr="Logo, company name&#10;&#10;Description automatically generated">
            <a:extLst>
              <a:ext uri="{FF2B5EF4-FFF2-40B4-BE49-F238E27FC236}">
                <a16:creationId xmlns:a16="http://schemas.microsoft.com/office/drawing/2014/main" id="{54977913-3562-4F5E-90EC-011DBAD48F0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48485" y="5434348"/>
            <a:ext cx="1895030" cy="1349643"/>
          </a:xfrm>
          <a:prstGeom prst="rect">
            <a:avLst/>
          </a:prstGeom>
        </p:spPr>
      </p:pic>
      <p:sp>
        <p:nvSpPr>
          <p:cNvPr id="7" name="TextBox 6">
            <a:extLst>
              <a:ext uri="{FF2B5EF4-FFF2-40B4-BE49-F238E27FC236}">
                <a16:creationId xmlns:a16="http://schemas.microsoft.com/office/drawing/2014/main" id="{2349EF4C-943D-4EED-8E9B-A64AEA52F595}"/>
              </a:ext>
            </a:extLst>
          </p:cNvPr>
          <p:cNvSpPr txBox="1"/>
          <p:nvPr userDrawn="1"/>
        </p:nvSpPr>
        <p:spPr>
          <a:xfrm>
            <a:off x="4851862" y="1702064"/>
            <a:ext cx="2488276" cy="451086"/>
          </a:xfrm>
          <a:prstGeom prst="rect">
            <a:avLst/>
          </a:prstGeom>
          <a:noFill/>
        </p:spPr>
        <p:txBody>
          <a:bodyPr wrap="square" rtlCol="0">
            <a:spAutoFit/>
          </a:bodyPr>
          <a:lstStyle/>
          <a:p>
            <a:pPr marL="0" marR="0" lvl="0" indent="0" algn="ctr" defTabSz="914400" rtl="0" eaLnBrk="1" fontAlgn="auto" latinLnBrk="0" hangingPunct="1">
              <a:lnSpc>
                <a:spcPts val="3000"/>
              </a:lnSpc>
              <a:spcBef>
                <a:spcPts val="0"/>
              </a:spcBef>
              <a:spcAft>
                <a:spcPts val="0"/>
              </a:spcAft>
              <a:buClrTx/>
              <a:buSzTx/>
              <a:buFontTx/>
              <a:buNone/>
              <a:tabLst/>
              <a:defRPr/>
            </a:pPr>
            <a:r>
              <a:rPr lang="en-US" sz="3200" b="1" i="0" u="none" strike="noStrike" baseline="30000" dirty="0">
                <a:solidFill>
                  <a:schemeClr val="tx2">
                    <a:lumMod val="50000"/>
                  </a:schemeClr>
                </a:solidFill>
                <a:latin typeface="Tw Cen MT" panose="020B0602020104020603" pitchFamily="34" charset="0"/>
              </a:rPr>
              <a:t>DISCLAIMER</a:t>
            </a:r>
          </a:p>
        </p:txBody>
      </p:sp>
    </p:spTree>
    <p:extLst>
      <p:ext uri="{BB962C8B-B14F-4D97-AF65-F5344CB8AC3E}">
        <p14:creationId xmlns:p14="http://schemas.microsoft.com/office/powerpoint/2010/main" val="574445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sclaimer - 2">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4C3A011-F0A0-498A-BB8B-6D3D1B12944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360" b="24159"/>
          <a:stretch/>
        </p:blipFill>
        <p:spPr>
          <a:xfrm>
            <a:off x="0" y="376"/>
            <a:ext cx="12192000" cy="5105595"/>
          </a:xfrm>
          <a:prstGeom prst="rect">
            <a:avLst/>
          </a:prstGeom>
        </p:spPr>
      </p:pic>
      <p:sp>
        <p:nvSpPr>
          <p:cNvPr id="3" name="TextBox 2">
            <a:extLst>
              <a:ext uri="{FF2B5EF4-FFF2-40B4-BE49-F238E27FC236}">
                <a16:creationId xmlns:a16="http://schemas.microsoft.com/office/drawing/2014/main" id="{EA2CB8D0-7FF3-443A-AD8D-5CBF08420CA3}"/>
              </a:ext>
            </a:extLst>
          </p:cNvPr>
          <p:cNvSpPr txBox="1"/>
          <p:nvPr userDrawn="1"/>
        </p:nvSpPr>
        <p:spPr>
          <a:xfrm>
            <a:off x="900008" y="1500299"/>
            <a:ext cx="10972800" cy="2759410"/>
          </a:xfrm>
          <a:prstGeom prst="rect">
            <a:avLst/>
          </a:prstGeom>
          <a:noFill/>
        </p:spPr>
        <p:txBody>
          <a:bodyPr wrap="square" rtlCol="0">
            <a:spAutoFit/>
          </a:bodyPr>
          <a:lstStyle/>
          <a:p>
            <a:pPr marL="0" marR="0" lvl="0" indent="0" algn="l" defTabSz="914400" rtl="0" eaLnBrk="1" fontAlgn="auto" latinLnBrk="0" hangingPunct="1">
              <a:lnSpc>
                <a:spcPts val="3000"/>
              </a:lnSpc>
              <a:spcBef>
                <a:spcPts val="0"/>
              </a:spcBef>
              <a:spcAft>
                <a:spcPts val="0"/>
              </a:spcAft>
              <a:buClrTx/>
              <a:buSzTx/>
              <a:buFontTx/>
              <a:buNone/>
              <a:tabLst/>
              <a:defRPr/>
            </a:pPr>
            <a:r>
              <a:rPr lang="en-US" sz="3200" b="0" i="0" u="none" strike="noStrike" baseline="30000" dirty="0">
                <a:solidFill>
                  <a:schemeClr val="bg1"/>
                </a:solidFill>
                <a:latin typeface="Tw Cen MT" panose="020B0602020104020603" pitchFamily="34" charset="0"/>
              </a:rPr>
              <a:t>This presentation is presented with the understanding that the information contained does not constitute legal, accounting or other professional advice. It is not intended to be responsive to </a:t>
            </a:r>
            <a:br>
              <a:rPr lang="en-US" sz="3200" b="0" i="0" u="none" strike="noStrike" baseline="30000" dirty="0">
                <a:solidFill>
                  <a:schemeClr val="bg1"/>
                </a:solidFill>
                <a:latin typeface="Tw Cen MT" panose="020B0602020104020603" pitchFamily="34" charset="0"/>
              </a:rPr>
            </a:br>
            <a:r>
              <a:rPr lang="en-US" sz="3200" b="0" i="0" u="none" strike="noStrike" baseline="30000" dirty="0">
                <a:solidFill>
                  <a:schemeClr val="bg1"/>
                </a:solidFill>
                <a:latin typeface="Tw Cen MT" panose="020B0602020104020603" pitchFamily="34" charset="0"/>
              </a:rPr>
              <a:t>any individual situation or concerns, as the contents of this presentation are intended for general information purposes only. Viewers are urged not to act upon the information contained in this presentation without first consulting competent legal, accounting or other professional advice regarding implications of a particular factual situation. Questions and additional information </a:t>
            </a:r>
            <a:br>
              <a:rPr lang="en-US" sz="3200" b="0" i="0" u="none" strike="noStrike" baseline="30000" dirty="0">
                <a:solidFill>
                  <a:schemeClr val="bg1"/>
                </a:solidFill>
                <a:latin typeface="Tw Cen MT" panose="020B0602020104020603" pitchFamily="34" charset="0"/>
              </a:rPr>
            </a:br>
            <a:r>
              <a:rPr lang="en-US" sz="3200" b="0" i="0" u="none" strike="noStrike" baseline="30000" dirty="0">
                <a:solidFill>
                  <a:schemeClr val="bg1"/>
                </a:solidFill>
                <a:latin typeface="Tw Cen MT" panose="020B0602020104020603" pitchFamily="34" charset="0"/>
              </a:rPr>
              <a:t>can be submitted to your Eide Bailly representative, or to the presenter of this session. </a:t>
            </a:r>
          </a:p>
        </p:txBody>
      </p:sp>
      <p:pic>
        <p:nvPicPr>
          <p:cNvPr id="4" name="Picture 3">
            <a:extLst>
              <a:ext uri="{FF2B5EF4-FFF2-40B4-BE49-F238E27FC236}">
                <a16:creationId xmlns:a16="http://schemas.microsoft.com/office/drawing/2014/main" id="{13ABF5BE-FE32-4EE1-866C-F5CDD3CF327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47917" y="5432124"/>
            <a:ext cx="1496166" cy="1063725"/>
          </a:xfrm>
          <a:prstGeom prst="rect">
            <a:avLst/>
          </a:prstGeom>
        </p:spPr>
      </p:pic>
      <p:sp>
        <p:nvSpPr>
          <p:cNvPr id="5" name="TextBox 4">
            <a:extLst>
              <a:ext uri="{FF2B5EF4-FFF2-40B4-BE49-F238E27FC236}">
                <a16:creationId xmlns:a16="http://schemas.microsoft.com/office/drawing/2014/main" id="{0C68D47B-6C40-4AFD-9234-F452B54360B5}"/>
              </a:ext>
            </a:extLst>
          </p:cNvPr>
          <p:cNvSpPr txBox="1"/>
          <p:nvPr userDrawn="1"/>
        </p:nvSpPr>
        <p:spPr>
          <a:xfrm>
            <a:off x="4851862" y="741314"/>
            <a:ext cx="2488276" cy="451086"/>
          </a:xfrm>
          <a:prstGeom prst="rect">
            <a:avLst/>
          </a:prstGeom>
          <a:noFill/>
        </p:spPr>
        <p:txBody>
          <a:bodyPr wrap="square" rtlCol="0">
            <a:spAutoFit/>
          </a:bodyPr>
          <a:lstStyle/>
          <a:p>
            <a:pPr marL="0" marR="0" lvl="0" indent="0" algn="ctr" defTabSz="914400" rtl="0" eaLnBrk="1" fontAlgn="auto" latinLnBrk="0" hangingPunct="1">
              <a:lnSpc>
                <a:spcPts val="3000"/>
              </a:lnSpc>
              <a:spcBef>
                <a:spcPts val="0"/>
              </a:spcBef>
              <a:spcAft>
                <a:spcPts val="0"/>
              </a:spcAft>
              <a:buClrTx/>
              <a:buSzTx/>
              <a:buFontTx/>
              <a:buNone/>
              <a:tabLst/>
              <a:defRPr/>
            </a:pPr>
            <a:r>
              <a:rPr lang="en-US" sz="3200" b="1" i="0" u="none" strike="noStrike" baseline="30000" dirty="0">
                <a:solidFill>
                  <a:schemeClr val="bg1"/>
                </a:solidFill>
                <a:latin typeface="Tw Cen MT" panose="020B0602020104020603" pitchFamily="34" charset="0"/>
              </a:rPr>
              <a:t>DISCLAIMER</a:t>
            </a:r>
          </a:p>
        </p:txBody>
      </p:sp>
    </p:spTree>
    <p:extLst>
      <p:ext uri="{BB962C8B-B14F-4D97-AF65-F5344CB8AC3E}">
        <p14:creationId xmlns:p14="http://schemas.microsoft.com/office/powerpoint/2010/main" val="1067916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2" name="Title Placeholder 1"/>
          <p:cNvSpPr>
            <a:spLocks noGrp="1"/>
          </p:cNvSpPr>
          <p:nvPr>
            <p:ph type="title" hasCustomPrompt="1"/>
          </p:nvPr>
        </p:nvSpPr>
        <p:spPr>
          <a:xfrm>
            <a:off x="304800" y="0"/>
            <a:ext cx="11582400" cy="914400"/>
          </a:xfrm>
          <a:prstGeom prst="rect">
            <a:avLst/>
          </a:prstGeom>
        </p:spPr>
        <p:txBody>
          <a:bodyPr vert="horz" lIns="0" tIns="45720" rIns="0" bIns="45720" rtlCol="0" anchor="b" anchorCtr="0">
            <a:normAutofit/>
          </a:bodyPr>
          <a:lstStyle>
            <a:lvl1pPr>
              <a:defRPr baseline="0"/>
            </a:lvl1pPr>
          </a:lstStyle>
          <a:p>
            <a:r>
              <a:rPr lang="en-US" dirty="0"/>
              <a:t>CLICK TO EDIT MASTER TITLE STYLE</a:t>
            </a:r>
          </a:p>
        </p:txBody>
      </p:sp>
      <p:sp>
        <p:nvSpPr>
          <p:cNvPr id="7" name="Text Placeholder 2">
            <a:extLst>
              <a:ext uri="{FF2B5EF4-FFF2-40B4-BE49-F238E27FC236}">
                <a16:creationId xmlns:a16="http://schemas.microsoft.com/office/drawing/2014/main" id="{E0327F50-180D-42EC-AEF7-4A84A9D72E61}"/>
              </a:ext>
            </a:extLst>
          </p:cNvPr>
          <p:cNvSpPr>
            <a:spLocks noGrp="1"/>
          </p:cNvSpPr>
          <p:nvPr>
            <p:ph idx="1"/>
          </p:nvPr>
        </p:nvSpPr>
        <p:spPr>
          <a:xfrm>
            <a:off x="304253" y="1188720"/>
            <a:ext cx="11582400" cy="5212080"/>
          </a:xfrm>
          <a:prstGeom prst="rect">
            <a:avLst/>
          </a:prstGeom>
        </p:spPr>
        <p:txBody>
          <a:bodyPr vert="horz" lIns="0" tIns="45720" rIns="0" bIns="45720" rtlCol="0">
            <a:normAutofit/>
          </a:bodyPr>
          <a:lstStyle>
            <a:lvl1pPr marL="342900" indent="-342900">
              <a:lnSpc>
                <a:spcPct val="150000"/>
              </a:lnSpc>
              <a:buFont typeface="Arial" panose="020B0604020202020204" pitchFamily="34" charset="0"/>
              <a:buChar char="•"/>
              <a:defRPr/>
            </a:lvl1pPr>
            <a:lvl2pPr marL="685800" indent="-342900">
              <a:lnSpc>
                <a:spcPct val="150000"/>
              </a:lnSpc>
              <a:buFont typeface="Arial" panose="020B0604020202020204" pitchFamily="34" charset="0"/>
              <a:buChar char="•"/>
              <a:defRPr/>
            </a:lvl2pPr>
            <a:lvl3pPr marL="971550" indent="-285750">
              <a:lnSpc>
                <a:spcPct val="150000"/>
              </a:lnSpc>
              <a:buFont typeface="Arial" panose="020B0604020202020204" pitchFamily="34" charset="0"/>
              <a:buChar char="•"/>
              <a:defRPr/>
            </a:lvl3pPr>
            <a:lvl4pPr marL="1314450" indent="-285750">
              <a:lnSpc>
                <a:spcPct val="150000"/>
              </a:lnSpc>
              <a:buFont typeface="Arial" panose="020B0604020202020204" pitchFamily="34" charset="0"/>
              <a:buChar char="•"/>
              <a:defRPr/>
            </a:lvl4pPr>
            <a:lvl5pPr marL="1657350" indent="-285750">
              <a:lnSpc>
                <a:spcPct val="150000"/>
              </a:lnSpc>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3">
            <a:extLst>
              <a:ext uri="{FF2B5EF4-FFF2-40B4-BE49-F238E27FC236}">
                <a16:creationId xmlns:a16="http://schemas.microsoft.com/office/drawing/2014/main" id="{43D98102-212C-4052-9953-C842E77FC847}"/>
              </a:ext>
            </a:extLst>
          </p:cNvPr>
          <p:cNvSpPr>
            <a:spLocks noGrp="1"/>
          </p:cNvSpPr>
          <p:nvPr>
            <p:ph type="dt" sz="half" idx="2"/>
          </p:nvPr>
        </p:nvSpPr>
        <p:spPr>
          <a:xfrm>
            <a:off x="304800" y="6629400"/>
            <a:ext cx="914400" cy="182880"/>
          </a:xfrm>
          <a:prstGeom prst="rect">
            <a:avLst/>
          </a:prstGeom>
        </p:spPr>
        <p:txBody>
          <a:bodyPr vert="horz" lIns="91440" tIns="45720" rIns="91440" bIns="45720" rtlCol="0" anchor="ctr"/>
          <a:lstStyle>
            <a:lvl1pPr algn="l">
              <a:defRPr sz="900">
                <a:solidFill>
                  <a:schemeClr val="accent6"/>
                </a:solidFill>
                <a:latin typeface="Tw Cen MT" panose="020B0602020104020603" pitchFamily="34" charset="0"/>
              </a:defRPr>
            </a:lvl1pPr>
          </a:lstStyle>
          <a:p>
            <a:fld id="{9239D14D-A7D8-427F-8D62-8808716C1DB9}" type="datetimeFigureOut">
              <a:rPr lang="en-US" smtClean="0"/>
              <a:pPr/>
              <a:t>4/3/2025</a:t>
            </a:fld>
            <a:endParaRPr lang="en-US" dirty="0"/>
          </a:p>
        </p:txBody>
      </p:sp>
      <p:sp>
        <p:nvSpPr>
          <p:cNvPr id="10" name="Footer Placeholder 4">
            <a:extLst>
              <a:ext uri="{FF2B5EF4-FFF2-40B4-BE49-F238E27FC236}">
                <a16:creationId xmlns:a16="http://schemas.microsoft.com/office/drawing/2014/main" id="{6BBADDBD-A57A-4814-B061-94A210FDF6B0}"/>
              </a:ext>
            </a:extLst>
          </p:cNvPr>
          <p:cNvSpPr>
            <a:spLocks noGrp="1"/>
          </p:cNvSpPr>
          <p:nvPr>
            <p:ph type="ftr" sz="quarter" idx="3"/>
          </p:nvPr>
        </p:nvSpPr>
        <p:spPr>
          <a:xfrm>
            <a:off x="2438399" y="6629400"/>
            <a:ext cx="7315200" cy="182880"/>
          </a:xfrm>
          <a:prstGeom prst="rect">
            <a:avLst/>
          </a:prstGeom>
        </p:spPr>
        <p:txBody>
          <a:bodyPr vert="horz" lIns="91440" tIns="45720" rIns="91440" bIns="45720" rtlCol="0" anchor="ctr"/>
          <a:lstStyle>
            <a:lvl1pPr algn="ctr">
              <a:defRPr sz="900">
                <a:solidFill>
                  <a:schemeClr val="accent6"/>
                </a:solidFill>
                <a:latin typeface="Tw Cen MT" panose="020B0602020104020603" pitchFamily="34" charset="0"/>
              </a:defRPr>
            </a:lvl1pPr>
          </a:lstStyle>
          <a:p>
            <a:endParaRPr lang="en-US" dirty="0"/>
          </a:p>
        </p:txBody>
      </p:sp>
      <p:sp>
        <p:nvSpPr>
          <p:cNvPr id="11" name="Slide Number Placeholder 5">
            <a:extLst>
              <a:ext uri="{FF2B5EF4-FFF2-40B4-BE49-F238E27FC236}">
                <a16:creationId xmlns:a16="http://schemas.microsoft.com/office/drawing/2014/main" id="{1A0E33B3-C5BF-413C-8D6C-D397CB870DEE}"/>
              </a:ext>
            </a:extLst>
          </p:cNvPr>
          <p:cNvSpPr>
            <a:spLocks noGrp="1"/>
          </p:cNvSpPr>
          <p:nvPr>
            <p:ph type="sldNum" sz="quarter" idx="4"/>
          </p:nvPr>
        </p:nvSpPr>
        <p:spPr>
          <a:xfrm>
            <a:off x="10972800" y="6629400"/>
            <a:ext cx="914400" cy="182880"/>
          </a:xfrm>
          <a:prstGeom prst="rect">
            <a:avLst/>
          </a:prstGeom>
        </p:spPr>
        <p:txBody>
          <a:bodyPr vert="horz" lIns="91440" tIns="45720" rIns="91440" bIns="45720" rtlCol="0" anchor="ctr"/>
          <a:lstStyle>
            <a:lvl1pPr algn="r">
              <a:defRPr sz="900">
                <a:solidFill>
                  <a:schemeClr val="accent6"/>
                </a:solidFill>
                <a:latin typeface="Tw Cen MT" panose="020B0602020104020603" pitchFamily="34" charset="0"/>
              </a:defRPr>
            </a:lvl1pPr>
          </a:lstStyle>
          <a:p>
            <a:fld id="{18CF7050-A8E5-428C-81D9-F84418705036}" type="slidenum">
              <a:rPr lang="en-US" smtClean="0"/>
              <a:pPr/>
              <a:t>‹#›</a:t>
            </a:fld>
            <a:endParaRPr lang="en-US" dirty="0"/>
          </a:p>
        </p:txBody>
      </p:sp>
    </p:spTree>
    <p:extLst>
      <p:ext uri="{BB962C8B-B14F-4D97-AF65-F5344CB8AC3E}">
        <p14:creationId xmlns:p14="http://schemas.microsoft.com/office/powerpoint/2010/main" val="3551381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 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04CAAA0-345A-4EAB-9A61-C3ACAF81AB73}"/>
              </a:ext>
            </a:extLst>
          </p:cNvPr>
          <p:cNvSpPr/>
          <p:nvPr userDrawn="1"/>
        </p:nvSpPr>
        <p:spPr>
          <a:xfrm>
            <a:off x="0" y="1"/>
            <a:ext cx="12192000" cy="9144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400" b="0" i="0" u="none" strike="noStrike" kern="1200" cap="none" spc="0" normalizeH="0" baseline="0" noProof="0" dirty="0">
              <a:ln>
                <a:noFill/>
              </a:ln>
              <a:solidFill>
                <a:srgbClr val="FFFFFF"/>
              </a:solidFill>
              <a:effectLst/>
              <a:highlight>
                <a:srgbClr val="FFFF00"/>
              </a:highlight>
              <a:uLnTx/>
              <a:uFillTx/>
              <a:latin typeface="Tw Cen MT Condensed"/>
              <a:ea typeface="+mn-ea"/>
              <a:cs typeface="+mn-cs"/>
            </a:endParaRPr>
          </a:p>
        </p:txBody>
      </p:sp>
      <p:sp>
        <p:nvSpPr>
          <p:cNvPr id="12" name="Title Placeholder 1"/>
          <p:cNvSpPr>
            <a:spLocks noGrp="1"/>
          </p:cNvSpPr>
          <p:nvPr>
            <p:ph type="title" hasCustomPrompt="1"/>
          </p:nvPr>
        </p:nvSpPr>
        <p:spPr>
          <a:xfrm>
            <a:off x="304800" y="0"/>
            <a:ext cx="11582400" cy="914400"/>
          </a:xfrm>
          <a:prstGeom prst="rect">
            <a:avLst/>
          </a:prstGeom>
        </p:spPr>
        <p:txBody>
          <a:bodyPr vert="horz" lIns="0" tIns="45720" rIns="0" bIns="45720" rtlCol="0" anchor="b" anchorCtr="0">
            <a:normAutofit/>
          </a:bodyPr>
          <a:lstStyle>
            <a:lvl1pPr>
              <a:defRPr baseline="0">
                <a:solidFill>
                  <a:schemeClr val="bg1"/>
                </a:solidFill>
              </a:defRPr>
            </a:lvl1pPr>
          </a:lstStyle>
          <a:p>
            <a:r>
              <a:rPr lang="en-US" dirty="0"/>
              <a:t>CLICK TO EDIT MASTER TITLE STYLE</a:t>
            </a:r>
          </a:p>
        </p:txBody>
      </p:sp>
      <p:sp>
        <p:nvSpPr>
          <p:cNvPr id="8" name="Text Placeholder 2">
            <a:extLst>
              <a:ext uri="{FF2B5EF4-FFF2-40B4-BE49-F238E27FC236}">
                <a16:creationId xmlns:a16="http://schemas.microsoft.com/office/drawing/2014/main" id="{A807631A-7EEE-440F-9162-FC688177400A}"/>
              </a:ext>
            </a:extLst>
          </p:cNvPr>
          <p:cNvSpPr>
            <a:spLocks noGrp="1"/>
          </p:cNvSpPr>
          <p:nvPr>
            <p:ph idx="1"/>
          </p:nvPr>
        </p:nvSpPr>
        <p:spPr>
          <a:xfrm>
            <a:off x="304800" y="1188720"/>
            <a:ext cx="11582400" cy="5212080"/>
          </a:xfrm>
          <a:prstGeom prst="rect">
            <a:avLst/>
          </a:prstGeom>
        </p:spPr>
        <p:txBody>
          <a:bodyPr vert="horz" lIns="0" tIns="45720" rIns="0" bIns="45720" rtlCol="0">
            <a:normAutofit/>
          </a:bodyPr>
          <a:lstStyle>
            <a:lvl1pPr marL="342900" indent="-342900">
              <a:lnSpc>
                <a:spcPct val="150000"/>
              </a:lnSpc>
              <a:buFont typeface="Arial" panose="020B0604020202020204" pitchFamily="34" charset="0"/>
              <a:buChar char="•"/>
              <a:defRPr/>
            </a:lvl1pPr>
            <a:lvl2pPr marL="685800" indent="-342900">
              <a:lnSpc>
                <a:spcPct val="150000"/>
              </a:lnSpc>
              <a:buFont typeface="Arial" panose="020B0604020202020204" pitchFamily="34" charset="0"/>
              <a:buChar char="•"/>
              <a:defRPr/>
            </a:lvl2pPr>
            <a:lvl3pPr marL="971550" indent="-285750">
              <a:lnSpc>
                <a:spcPct val="150000"/>
              </a:lnSpc>
              <a:buFont typeface="Arial" panose="020B0604020202020204" pitchFamily="34" charset="0"/>
              <a:buChar char="•"/>
              <a:defRPr/>
            </a:lvl3pPr>
            <a:lvl4pPr marL="1314450" indent="-285750">
              <a:lnSpc>
                <a:spcPct val="150000"/>
              </a:lnSpc>
              <a:buFont typeface="Arial" panose="020B0604020202020204" pitchFamily="34" charset="0"/>
              <a:buChar char="•"/>
              <a:defRPr/>
            </a:lvl4pPr>
            <a:lvl5pPr marL="1657350" indent="-285750">
              <a:lnSpc>
                <a:spcPct val="150000"/>
              </a:lnSpc>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3">
            <a:extLst>
              <a:ext uri="{FF2B5EF4-FFF2-40B4-BE49-F238E27FC236}">
                <a16:creationId xmlns:a16="http://schemas.microsoft.com/office/drawing/2014/main" id="{15BE83BE-4245-46ED-8DF8-BC7BFD38716C}"/>
              </a:ext>
            </a:extLst>
          </p:cNvPr>
          <p:cNvSpPr>
            <a:spLocks noGrp="1"/>
          </p:cNvSpPr>
          <p:nvPr>
            <p:ph type="dt" sz="half" idx="2"/>
          </p:nvPr>
        </p:nvSpPr>
        <p:spPr>
          <a:xfrm>
            <a:off x="304800" y="6629400"/>
            <a:ext cx="914400" cy="182880"/>
          </a:xfrm>
          <a:prstGeom prst="rect">
            <a:avLst/>
          </a:prstGeom>
        </p:spPr>
        <p:txBody>
          <a:bodyPr vert="horz" lIns="91440" tIns="45720" rIns="91440" bIns="45720" rtlCol="0" anchor="ctr"/>
          <a:lstStyle>
            <a:lvl1pPr algn="l">
              <a:defRPr sz="900">
                <a:solidFill>
                  <a:schemeClr val="accent6"/>
                </a:solidFill>
                <a:latin typeface="Tw Cen MT" panose="020B0602020104020603" pitchFamily="34" charset="0"/>
              </a:defRPr>
            </a:lvl1pPr>
          </a:lstStyle>
          <a:p>
            <a:fld id="{9239D14D-A7D8-427F-8D62-8808716C1DB9}" type="datetimeFigureOut">
              <a:rPr lang="en-US" smtClean="0"/>
              <a:pPr/>
              <a:t>4/3/2025</a:t>
            </a:fld>
            <a:endParaRPr lang="en-US" dirty="0"/>
          </a:p>
        </p:txBody>
      </p:sp>
      <p:sp>
        <p:nvSpPr>
          <p:cNvPr id="11" name="Footer Placeholder 4">
            <a:extLst>
              <a:ext uri="{FF2B5EF4-FFF2-40B4-BE49-F238E27FC236}">
                <a16:creationId xmlns:a16="http://schemas.microsoft.com/office/drawing/2014/main" id="{EB534BB8-26BD-49A4-9C35-E9AD6A59A463}"/>
              </a:ext>
            </a:extLst>
          </p:cNvPr>
          <p:cNvSpPr>
            <a:spLocks noGrp="1"/>
          </p:cNvSpPr>
          <p:nvPr>
            <p:ph type="ftr" sz="quarter" idx="3"/>
          </p:nvPr>
        </p:nvSpPr>
        <p:spPr>
          <a:xfrm>
            <a:off x="2438399" y="6629400"/>
            <a:ext cx="7315200" cy="182880"/>
          </a:xfrm>
          <a:prstGeom prst="rect">
            <a:avLst/>
          </a:prstGeom>
        </p:spPr>
        <p:txBody>
          <a:bodyPr vert="horz" lIns="91440" tIns="45720" rIns="91440" bIns="45720" rtlCol="0" anchor="ctr"/>
          <a:lstStyle>
            <a:lvl1pPr algn="ctr">
              <a:defRPr sz="900">
                <a:solidFill>
                  <a:schemeClr val="accent6"/>
                </a:solidFill>
                <a:latin typeface="Tw Cen MT" panose="020B0602020104020603" pitchFamily="34" charset="0"/>
              </a:defRPr>
            </a:lvl1pPr>
          </a:lstStyle>
          <a:p>
            <a:endParaRPr lang="en-US" dirty="0"/>
          </a:p>
        </p:txBody>
      </p:sp>
      <p:sp>
        <p:nvSpPr>
          <p:cNvPr id="13" name="Slide Number Placeholder 5">
            <a:extLst>
              <a:ext uri="{FF2B5EF4-FFF2-40B4-BE49-F238E27FC236}">
                <a16:creationId xmlns:a16="http://schemas.microsoft.com/office/drawing/2014/main" id="{9F9FA460-4457-4F62-B6E7-A64C0CA94763}"/>
              </a:ext>
            </a:extLst>
          </p:cNvPr>
          <p:cNvSpPr>
            <a:spLocks noGrp="1"/>
          </p:cNvSpPr>
          <p:nvPr>
            <p:ph type="sldNum" sz="quarter" idx="4"/>
          </p:nvPr>
        </p:nvSpPr>
        <p:spPr>
          <a:xfrm>
            <a:off x="10972800" y="6629400"/>
            <a:ext cx="914400" cy="182880"/>
          </a:xfrm>
          <a:prstGeom prst="rect">
            <a:avLst/>
          </a:prstGeom>
        </p:spPr>
        <p:txBody>
          <a:bodyPr vert="horz" lIns="91440" tIns="45720" rIns="91440" bIns="45720" rtlCol="0" anchor="ctr"/>
          <a:lstStyle>
            <a:lvl1pPr algn="r">
              <a:defRPr sz="900">
                <a:solidFill>
                  <a:schemeClr val="accent6"/>
                </a:solidFill>
                <a:latin typeface="Tw Cen MT" panose="020B0602020104020603" pitchFamily="34" charset="0"/>
              </a:defRPr>
            </a:lvl1pPr>
          </a:lstStyle>
          <a:p>
            <a:fld id="{18CF7050-A8E5-428C-81D9-F84418705036}" type="slidenum">
              <a:rPr lang="en-US" smtClean="0"/>
              <a:pPr/>
              <a:t>‹#›</a:t>
            </a:fld>
            <a:endParaRPr lang="en-US" dirty="0"/>
          </a:p>
        </p:txBody>
      </p:sp>
    </p:spTree>
    <p:extLst>
      <p:ext uri="{BB962C8B-B14F-4D97-AF65-F5344CB8AC3E}">
        <p14:creationId xmlns:p14="http://schemas.microsoft.com/office/powerpoint/2010/main" val="952265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6" name="Date Placeholder 3">
            <a:extLst>
              <a:ext uri="{FF2B5EF4-FFF2-40B4-BE49-F238E27FC236}">
                <a16:creationId xmlns:a16="http://schemas.microsoft.com/office/drawing/2014/main" id="{D20281F2-DD7D-4404-A57F-932E02292A1B}"/>
              </a:ext>
            </a:extLst>
          </p:cNvPr>
          <p:cNvSpPr>
            <a:spLocks noGrp="1"/>
          </p:cNvSpPr>
          <p:nvPr>
            <p:ph type="dt" sz="half" idx="2"/>
          </p:nvPr>
        </p:nvSpPr>
        <p:spPr>
          <a:xfrm>
            <a:off x="304800" y="6629400"/>
            <a:ext cx="914400" cy="182880"/>
          </a:xfrm>
          <a:prstGeom prst="rect">
            <a:avLst/>
          </a:prstGeom>
        </p:spPr>
        <p:txBody>
          <a:bodyPr vert="horz" lIns="91440" tIns="45720" rIns="91440" bIns="45720" rtlCol="0" anchor="ctr"/>
          <a:lstStyle>
            <a:lvl1pPr algn="l">
              <a:defRPr sz="900">
                <a:solidFill>
                  <a:schemeClr val="accent6"/>
                </a:solidFill>
                <a:latin typeface="Tw Cen MT" panose="020B0602020104020603" pitchFamily="34" charset="0"/>
              </a:defRPr>
            </a:lvl1pPr>
          </a:lstStyle>
          <a:p>
            <a:fld id="{9239D14D-A7D8-427F-8D62-8808716C1DB9}" type="datetimeFigureOut">
              <a:rPr lang="en-US" smtClean="0"/>
              <a:pPr/>
              <a:t>4/3/2025</a:t>
            </a:fld>
            <a:endParaRPr lang="en-US" dirty="0"/>
          </a:p>
        </p:txBody>
      </p:sp>
      <p:sp>
        <p:nvSpPr>
          <p:cNvPr id="7" name="Footer Placeholder 4">
            <a:extLst>
              <a:ext uri="{FF2B5EF4-FFF2-40B4-BE49-F238E27FC236}">
                <a16:creationId xmlns:a16="http://schemas.microsoft.com/office/drawing/2014/main" id="{79476E70-D814-41E5-A8F6-1C340DB6A08C}"/>
              </a:ext>
            </a:extLst>
          </p:cNvPr>
          <p:cNvSpPr>
            <a:spLocks noGrp="1"/>
          </p:cNvSpPr>
          <p:nvPr>
            <p:ph type="ftr" sz="quarter" idx="3"/>
          </p:nvPr>
        </p:nvSpPr>
        <p:spPr>
          <a:xfrm>
            <a:off x="2438399" y="6629400"/>
            <a:ext cx="7315200" cy="182880"/>
          </a:xfrm>
          <a:prstGeom prst="rect">
            <a:avLst/>
          </a:prstGeom>
        </p:spPr>
        <p:txBody>
          <a:bodyPr vert="horz" lIns="91440" tIns="45720" rIns="91440" bIns="45720" rtlCol="0" anchor="ctr"/>
          <a:lstStyle>
            <a:lvl1pPr algn="ctr">
              <a:defRPr sz="900">
                <a:solidFill>
                  <a:schemeClr val="accent6"/>
                </a:solidFill>
                <a:latin typeface="Tw Cen MT" panose="020B0602020104020603" pitchFamily="34" charset="0"/>
              </a:defRPr>
            </a:lvl1pPr>
          </a:lstStyle>
          <a:p>
            <a:endParaRPr lang="en-US" dirty="0"/>
          </a:p>
        </p:txBody>
      </p:sp>
      <p:sp>
        <p:nvSpPr>
          <p:cNvPr id="8" name="Slide Number Placeholder 5">
            <a:extLst>
              <a:ext uri="{FF2B5EF4-FFF2-40B4-BE49-F238E27FC236}">
                <a16:creationId xmlns:a16="http://schemas.microsoft.com/office/drawing/2014/main" id="{C85A57CE-320D-46AA-B8AD-D8E9C1A40F28}"/>
              </a:ext>
            </a:extLst>
          </p:cNvPr>
          <p:cNvSpPr>
            <a:spLocks noGrp="1"/>
          </p:cNvSpPr>
          <p:nvPr>
            <p:ph type="sldNum" sz="quarter" idx="4"/>
          </p:nvPr>
        </p:nvSpPr>
        <p:spPr>
          <a:xfrm>
            <a:off x="10972800" y="6629400"/>
            <a:ext cx="914400" cy="182880"/>
          </a:xfrm>
          <a:prstGeom prst="rect">
            <a:avLst/>
          </a:prstGeom>
        </p:spPr>
        <p:txBody>
          <a:bodyPr vert="horz" lIns="91440" tIns="45720" rIns="91440" bIns="45720" rtlCol="0" anchor="ctr"/>
          <a:lstStyle>
            <a:lvl1pPr algn="r">
              <a:defRPr sz="900">
                <a:solidFill>
                  <a:schemeClr val="accent6"/>
                </a:solidFill>
                <a:latin typeface="Tw Cen MT" panose="020B0602020104020603" pitchFamily="34" charset="0"/>
              </a:defRPr>
            </a:lvl1pPr>
          </a:lstStyle>
          <a:p>
            <a:fld id="{18CF7050-A8E5-428C-81D9-F84418705036}" type="slidenum">
              <a:rPr lang="en-US" smtClean="0"/>
              <a:pPr/>
              <a:t>‹#›</a:t>
            </a:fld>
            <a:endParaRPr lang="en-US" dirty="0"/>
          </a:p>
        </p:txBody>
      </p:sp>
    </p:spTree>
    <p:extLst>
      <p:ext uri="{BB962C8B-B14F-4D97-AF65-F5344CB8AC3E}">
        <p14:creationId xmlns:p14="http://schemas.microsoft.com/office/powerpoint/2010/main" val="318207104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3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5" Type="http://schemas.openxmlformats.org/officeDocument/2006/relationships/slideLayout" Target="../slideLayouts/slideLayout42.xml"/><Relationship Id="rId4" Type="http://schemas.openxmlformats.org/officeDocument/2006/relationships/slideLayout" Target="../slideLayouts/slideLayout41.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0"/>
            <a:ext cx="11582400" cy="914400"/>
          </a:xfrm>
          <a:prstGeom prst="rect">
            <a:avLst/>
          </a:prstGeom>
        </p:spPr>
        <p:txBody>
          <a:bodyPr vert="horz" lIns="0" tIns="45720" rIns="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304800" y="1188720"/>
            <a:ext cx="11581853" cy="521208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ectangle 9">
            <a:extLst>
              <a:ext uri="{FF2B5EF4-FFF2-40B4-BE49-F238E27FC236}">
                <a16:creationId xmlns:a16="http://schemas.microsoft.com/office/drawing/2014/main" id="{2AD81743-9004-4392-B470-7C1E5D9B11C0}"/>
              </a:ext>
            </a:extLst>
          </p:cNvPr>
          <p:cNvSpPr/>
          <p:nvPr userDrawn="1"/>
        </p:nvSpPr>
        <p:spPr>
          <a:xfrm>
            <a:off x="0" y="914400"/>
            <a:ext cx="12192000"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 name="Date Placeholder 3">
            <a:extLst>
              <a:ext uri="{FF2B5EF4-FFF2-40B4-BE49-F238E27FC236}">
                <a16:creationId xmlns:a16="http://schemas.microsoft.com/office/drawing/2014/main" id="{2A4A5682-9338-43C0-9446-EA2BFEB48CA2}"/>
              </a:ext>
            </a:extLst>
          </p:cNvPr>
          <p:cNvSpPr>
            <a:spLocks noGrp="1"/>
          </p:cNvSpPr>
          <p:nvPr>
            <p:ph type="dt" sz="half" idx="2"/>
          </p:nvPr>
        </p:nvSpPr>
        <p:spPr>
          <a:xfrm>
            <a:off x="304800" y="6629400"/>
            <a:ext cx="914400" cy="182880"/>
          </a:xfrm>
          <a:prstGeom prst="rect">
            <a:avLst/>
          </a:prstGeom>
        </p:spPr>
        <p:txBody>
          <a:bodyPr vert="horz" lIns="91440" tIns="45720" rIns="91440" bIns="45720" rtlCol="0" anchor="ctr"/>
          <a:lstStyle>
            <a:lvl1pPr algn="l">
              <a:defRPr sz="900">
                <a:solidFill>
                  <a:schemeClr val="accent6"/>
                </a:solidFill>
                <a:latin typeface="Tw Cen MT" panose="020B0602020104020603" pitchFamily="34" charset="0"/>
              </a:defRPr>
            </a:lvl1pPr>
          </a:lstStyle>
          <a:p>
            <a:fld id="{9239D14D-A7D8-427F-8D62-8808716C1DB9}" type="datetimeFigureOut">
              <a:rPr lang="en-US" smtClean="0"/>
              <a:pPr/>
              <a:t>4/3/2025</a:t>
            </a:fld>
            <a:endParaRPr lang="en-US" dirty="0"/>
          </a:p>
        </p:txBody>
      </p:sp>
      <p:sp>
        <p:nvSpPr>
          <p:cNvPr id="15" name="Footer Placeholder 4">
            <a:extLst>
              <a:ext uri="{FF2B5EF4-FFF2-40B4-BE49-F238E27FC236}">
                <a16:creationId xmlns:a16="http://schemas.microsoft.com/office/drawing/2014/main" id="{C562BF9D-0D1F-453E-96F6-04FDD38274E1}"/>
              </a:ext>
            </a:extLst>
          </p:cNvPr>
          <p:cNvSpPr>
            <a:spLocks noGrp="1"/>
          </p:cNvSpPr>
          <p:nvPr>
            <p:ph type="ftr" sz="quarter" idx="3"/>
          </p:nvPr>
        </p:nvSpPr>
        <p:spPr>
          <a:xfrm>
            <a:off x="2438399" y="6629400"/>
            <a:ext cx="7315200" cy="182880"/>
          </a:xfrm>
          <a:prstGeom prst="rect">
            <a:avLst/>
          </a:prstGeom>
        </p:spPr>
        <p:txBody>
          <a:bodyPr vert="horz" lIns="91440" tIns="45720" rIns="91440" bIns="45720" rtlCol="0" anchor="ctr"/>
          <a:lstStyle>
            <a:lvl1pPr algn="ctr">
              <a:defRPr sz="900">
                <a:solidFill>
                  <a:schemeClr val="accent6"/>
                </a:solidFill>
                <a:latin typeface="Tw Cen MT" panose="020B0602020104020603" pitchFamily="34" charset="0"/>
              </a:defRPr>
            </a:lvl1pPr>
          </a:lstStyle>
          <a:p>
            <a:endParaRPr lang="en-US" dirty="0"/>
          </a:p>
        </p:txBody>
      </p:sp>
      <p:sp>
        <p:nvSpPr>
          <p:cNvPr id="16" name="Slide Number Placeholder 5">
            <a:extLst>
              <a:ext uri="{FF2B5EF4-FFF2-40B4-BE49-F238E27FC236}">
                <a16:creationId xmlns:a16="http://schemas.microsoft.com/office/drawing/2014/main" id="{39ACEB8F-EE40-433C-9017-9B3AADBEC311}"/>
              </a:ext>
            </a:extLst>
          </p:cNvPr>
          <p:cNvSpPr>
            <a:spLocks noGrp="1"/>
          </p:cNvSpPr>
          <p:nvPr>
            <p:ph type="sldNum" sz="quarter" idx="4"/>
          </p:nvPr>
        </p:nvSpPr>
        <p:spPr>
          <a:xfrm>
            <a:off x="10972800" y="6629400"/>
            <a:ext cx="914400" cy="182880"/>
          </a:xfrm>
          <a:prstGeom prst="rect">
            <a:avLst/>
          </a:prstGeom>
        </p:spPr>
        <p:txBody>
          <a:bodyPr vert="horz" lIns="91440" tIns="45720" rIns="91440" bIns="45720" rtlCol="0" anchor="ctr"/>
          <a:lstStyle>
            <a:lvl1pPr algn="r">
              <a:defRPr sz="900">
                <a:solidFill>
                  <a:schemeClr val="accent6"/>
                </a:solidFill>
                <a:latin typeface="Tw Cen MT" panose="020B0602020104020603" pitchFamily="34" charset="0"/>
              </a:defRPr>
            </a:lvl1pPr>
          </a:lstStyle>
          <a:p>
            <a:fld id="{18CF7050-A8E5-428C-81D9-F84418705036}" type="slidenum">
              <a:rPr lang="en-US" smtClean="0"/>
              <a:pPr/>
              <a:t>‹#›</a:t>
            </a:fld>
            <a:endParaRPr lang="en-US" dirty="0"/>
          </a:p>
        </p:txBody>
      </p:sp>
      <p:pic>
        <p:nvPicPr>
          <p:cNvPr id="17" name="Picture 16">
            <a:extLst>
              <a:ext uri="{FF2B5EF4-FFF2-40B4-BE49-F238E27FC236}">
                <a16:creationId xmlns:a16="http://schemas.microsoft.com/office/drawing/2014/main" id="{70CC2F5F-910A-4E7E-9885-B2B0B752042A}"/>
              </a:ext>
            </a:extLst>
          </p:cNvPr>
          <p:cNvPicPr>
            <a:picLocks noChangeAspect="1"/>
          </p:cNvPicPr>
          <p:nvPr userDrawn="1"/>
        </p:nvPicPr>
        <p:blipFill>
          <a:blip r:embed="rId35" cstate="print">
            <a:extLst>
              <a:ext uri="{28A0092B-C50C-407E-A947-70E740481C1C}">
                <a14:useLocalDpi xmlns:a14="http://schemas.microsoft.com/office/drawing/2010/main" val="0"/>
              </a:ext>
            </a:extLst>
          </a:blip>
          <a:stretch>
            <a:fillRect/>
          </a:stretch>
        </p:blipFill>
        <p:spPr>
          <a:xfrm>
            <a:off x="10602427" y="5913006"/>
            <a:ext cx="1371448" cy="743712"/>
          </a:xfrm>
          <a:prstGeom prst="rect">
            <a:avLst/>
          </a:prstGeom>
        </p:spPr>
      </p:pic>
    </p:spTree>
    <p:extLst>
      <p:ext uri="{BB962C8B-B14F-4D97-AF65-F5344CB8AC3E}">
        <p14:creationId xmlns:p14="http://schemas.microsoft.com/office/powerpoint/2010/main" val="1307721210"/>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96" r:id="rId3"/>
    <p:sldLayoutId id="2147483778" r:id="rId4"/>
    <p:sldLayoutId id="2147483812" r:id="rId5"/>
    <p:sldLayoutId id="2147483813" r:id="rId6"/>
    <p:sldLayoutId id="2147483743" r:id="rId7"/>
    <p:sldLayoutId id="2147483807" r:id="rId8"/>
    <p:sldLayoutId id="2147483747" r:id="rId9"/>
    <p:sldLayoutId id="2147483808" r:id="rId10"/>
    <p:sldLayoutId id="2147483809" r:id="rId11"/>
    <p:sldLayoutId id="2147483810" r:id="rId12"/>
    <p:sldLayoutId id="2147483745" r:id="rId13"/>
    <p:sldLayoutId id="2147483811" r:id="rId14"/>
    <p:sldLayoutId id="2147483766" r:id="rId15"/>
    <p:sldLayoutId id="2147483765" r:id="rId16"/>
    <p:sldLayoutId id="2147483777" r:id="rId17"/>
    <p:sldLayoutId id="2147483758" r:id="rId18"/>
    <p:sldLayoutId id="2147483797" r:id="rId19"/>
    <p:sldLayoutId id="2147483800" r:id="rId20"/>
    <p:sldLayoutId id="2147483798" r:id="rId21"/>
    <p:sldLayoutId id="2147483799" r:id="rId22"/>
    <p:sldLayoutId id="2147483764" r:id="rId23"/>
    <p:sldLayoutId id="2147483801" r:id="rId24"/>
    <p:sldLayoutId id="2147483802" r:id="rId25"/>
    <p:sldLayoutId id="2147483806" r:id="rId26"/>
    <p:sldLayoutId id="2147483772" r:id="rId27"/>
    <p:sldLayoutId id="2147483803" r:id="rId28"/>
    <p:sldLayoutId id="2147483805" r:id="rId29"/>
    <p:sldLayoutId id="2147483774" r:id="rId30"/>
    <p:sldLayoutId id="2147483804" r:id="rId31"/>
    <p:sldLayoutId id="2147483775" r:id="rId32"/>
    <p:sldLayoutId id="2147483814" r:id="rId33"/>
  </p:sldLayoutIdLst>
  <p:txStyles>
    <p:titleStyle>
      <a:lvl1pPr algn="l" defTabSz="685800" rtl="0" eaLnBrk="1" latinLnBrk="0" hangingPunct="1">
        <a:lnSpc>
          <a:spcPct val="90000"/>
        </a:lnSpc>
        <a:spcBef>
          <a:spcPct val="0"/>
        </a:spcBef>
        <a:buNone/>
        <a:defRPr sz="4000" b="1" kern="1200" cap="all" baseline="0">
          <a:solidFill>
            <a:schemeClr val="tx2"/>
          </a:solidFill>
          <a:latin typeface="Tw Cen MT Condensed" panose="020B0606020104020203"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685800" rtl="0" eaLnBrk="1" latinLnBrk="0" hangingPunct="1">
        <a:lnSpc>
          <a:spcPct val="150000"/>
        </a:lnSpc>
        <a:spcBef>
          <a:spcPts val="0"/>
        </a:spcBef>
        <a:buFont typeface="Arial" panose="020B0604020202020204" pitchFamily="34" charset="0"/>
        <a:buChar char="•"/>
        <a:defRPr sz="2300" kern="1200" spc="0" baseline="0">
          <a:solidFill>
            <a:schemeClr val="tx2"/>
          </a:solidFill>
          <a:latin typeface="+mn-lt"/>
          <a:ea typeface="+mn-ea"/>
          <a:cs typeface="+mn-cs"/>
        </a:defRPr>
      </a:lvl1pPr>
      <a:lvl2pPr marL="685800" indent="-342900" algn="l" defTabSz="685800" rtl="0" eaLnBrk="1" latinLnBrk="0" hangingPunct="1">
        <a:lnSpc>
          <a:spcPct val="150000"/>
        </a:lnSpc>
        <a:spcBef>
          <a:spcPts val="0"/>
        </a:spcBef>
        <a:buFont typeface="Arial" panose="020B0604020202020204" pitchFamily="34" charset="0"/>
        <a:buChar char="•"/>
        <a:defRPr sz="2000" kern="1200" spc="0" baseline="0">
          <a:solidFill>
            <a:schemeClr val="accent1"/>
          </a:solidFill>
          <a:latin typeface="+mn-lt"/>
          <a:ea typeface="+mn-ea"/>
          <a:cs typeface="+mn-cs"/>
        </a:defRPr>
      </a:lvl2pPr>
      <a:lvl3pPr marL="971550" indent="-285750" algn="l" defTabSz="685800" rtl="0" eaLnBrk="1" latinLnBrk="0" hangingPunct="1">
        <a:lnSpc>
          <a:spcPct val="150000"/>
        </a:lnSpc>
        <a:spcBef>
          <a:spcPts val="0"/>
        </a:spcBef>
        <a:buFont typeface="Arial" panose="020B0604020202020204" pitchFamily="34" charset="0"/>
        <a:buChar char="•"/>
        <a:defRPr sz="1700" kern="1200" spc="0" baseline="0">
          <a:solidFill>
            <a:schemeClr val="accent1"/>
          </a:solidFill>
          <a:latin typeface="+mn-lt"/>
          <a:ea typeface="+mn-ea"/>
          <a:cs typeface="+mn-cs"/>
        </a:defRPr>
      </a:lvl3pPr>
      <a:lvl4pPr marL="1314450" indent="-285750" algn="l" defTabSz="685800" rtl="0" eaLnBrk="1" latinLnBrk="0" hangingPunct="1">
        <a:lnSpc>
          <a:spcPct val="150000"/>
        </a:lnSpc>
        <a:spcBef>
          <a:spcPts val="0"/>
        </a:spcBef>
        <a:buFont typeface="Arial" panose="020B0604020202020204" pitchFamily="34" charset="0"/>
        <a:buChar char="•"/>
        <a:defRPr sz="1550" kern="1200" spc="0" baseline="0">
          <a:solidFill>
            <a:schemeClr val="accent1"/>
          </a:solidFill>
          <a:latin typeface="+mn-lt"/>
          <a:ea typeface="+mn-ea"/>
          <a:cs typeface="+mn-cs"/>
        </a:defRPr>
      </a:lvl4pPr>
      <a:lvl5pPr marL="1657350" indent="-285750" algn="l" defTabSz="685800" rtl="0" eaLnBrk="1" latinLnBrk="0" hangingPunct="1">
        <a:lnSpc>
          <a:spcPct val="150000"/>
        </a:lnSpc>
        <a:spcBef>
          <a:spcPts val="0"/>
        </a:spcBef>
        <a:buFont typeface="Arial" panose="020B0604020202020204" pitchFamily="34" charset="0"/>
        <a:buChar char="•"/>
        <a:defRPr sz="1550" kern="1200" spc="0" baseline="0">
          <a:solidFill>
            <a:schemeClr val="accent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0"/>
            <a:ext cx="11582400" cy="914400"/>
          </a:xfrm>
          <a:prstGeom prst="rect">
            <a:avLst/>
          </a:prstGeom>
        </p:spPr>
        <p:txBody>
          <a:bodyPr vert="horz" lIns="0" tIns="45720" rIns="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304800" y="1280160"/>
            <a:ext cx="11582400" cy="521208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1" y="914400"/>
            <a:ext cx="12192000" cy="1005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 name="Date Placeholder 3">
            <a:extLst>
              <a:ext uri="{FF2B5EF4-FFF2-40B4-BE49-F238E27FC236}">
                <a16:creationId xmlns:a16="http://schemas.microsoft.com/office/drawing/2014/main" id="{E21D13BC-9EEE-4806-A4A6-43C47AB198DA}"/>
              </a:ext>
            </a:extLst>
          </p:cNvPr>
          <p:cNvSpPr>
            <a:spLocks noGrp="1"/>
          </p:cNvSpPr>
          <p:nvPr>
            <p:ph type="dt" sz="half" idx="2"/>
          </p:nvPr>
        </p:nvSpPr>
        <p:spPr>
          <a:xfrm>
            <a:off x="304800" y="6629400"/>
            <a:ext cx="1219200" cy="182880"/>
          </a:xfrm>
          <a:prstGeom prst="rect">
            <a:avLst/>
          </a:prstGeom>
        </p:spPr>
        <p:txBody>
          <a:bodyPr vert="horz" lIns="91440" tIns="45720" rIns="91440" bIns="45720" rtlCol="0" anchor="ctr"/>
          <a:lstStyle>
            <a:lvl1pPr algn="l">
              <a:defRPr sz="900">
                <a:solidFill>
                  <a:schemeClr val="accent6"/>
                </a:solidFill>
                <a:latin typeface="Tw Cen MT" panose="020B0602020104020603" pitchFamily="34" charset="0"/>
              </a:defRPr>
            </a:lvl1pPr>
          </a:lstStyle>
          <a:p>
            <a:fld id="{9239D14D-A7D8-427F-8D62-8808716C1DB9}" type="datetimeFigureOut">
              <a:rPr lang="en-US" smtClean="0"/>
              <a:pPr/>
              <a:t>4/3/2025</a:t>
            </a:fld>
            <a:endParaRPr lang="en-US" dirty="0"/>
          </a:p>
        </p:txBody>
      </p:sp>
      <p:sp>
        <p:nvSpPr>
          <p:cNvPr id="11" name="Footer Placeholder 4">
            <a:extLst>
              <a:ext uri="{FF2B5EF4-FFF2-40B4-BE49-F238E27FC236}">
                <a16:creationId xmlns:a16="http://schemas.microsoft.com/office/drawing/2014/main" id="{99B2CDCA-06A6-4BE7-9A87-1692A8B51932}"/>
              </a:ext>
            </a:extLst>
          </p:cNvPr>
          <p:cNvSpPr>
            <a:spLocks noGrp="1"/>
          </p:cNvSpPr>
          <p:nvPr>
            <p:ph type="ftr" sz="quarter" idx="3"/>
          </p:nvPr>
        </p:nvSpPr>
        <p:spPr>
          <a:xfrm>
            <a:off x="2438399" y="6629400"/>
            <a:ext cx="7315200" cy="182880"/>
          </a:xfrm>
          <a:prstGeom prst="rect">
            <a:avLst/>
          </a:prstGeom>
        </p:spPr>
        <p:txBody>
          <a:bodyPr vert="horz" lIns="91440" tIns="45720" rIns="91440" bIns="45720" rtlCol="0" anchor="ctr"/>
          <a:lstStyle>
            <a:lvl1pPr algn="ctr">
              <a:defRPr sz="900">
                <a:solidFill>
                  <a:schemeClr val="accent6"/>
                </a:solidFill>
                <a:latin typeface="Tw Cen MT" panose="020B0602020104020603" pitchFamily="34" charset="0"/>
              </a:defRPr>
            </a:lvl1pPr>
          </a:lstStyle>
          <a:p>
            <a:endParaRPr lang="en-US" dirty="0"/>
          </a:p>
        </p:txBody>
      </p:sp>
      <p:sp>
        <p:nvSpPr>
          <p:cNvPr id="12" name="Slide Number Placeholder 5">
            <a:extLst>
              <a:ext uri="{FF2B5EF4-FFF2-40B4-BE49-F238E27FC236}">
                <a16:creationId xmlns:a16="http://schemas.microsoft.com/office/drawing/2014/main" id="{DA3FC31E-2B53-4935-A6BD-F34DDCAEB306}"/>
              </a:ext>
            </a:extLst>
          </p:cNvPr>
          <p:cNvSpPr>
            <a:spLocks noGrp="1"/>
          </p:cNvSpPr>
          <p:nvPr>
            <p:ph type="sldNum" sz="quarter" idx="4"/>
          </p:nvPr>
        </p:nvSpPr>
        <p:spPr>
          <a:xfrm>
            <a:off x="10972800" y="6629400"/>
            <a:ext cx="914400" cy="182880"/>
          </a:xfrm>
          <a:prstGeom prst="rect">
            <a:avLst/>
          </a:prstGeom>
        </p:spPr>
        <p:txBody>
          <a:bodyPr vert="horz" lIns="91440" tIns="45720" rIns="91440" bIns="45720" rtlCol="0" anchor="ctr"/>
          <a:lstStyle>
            <a:lvl1pPr algn="r">
              <a:defRPr sz="900">
                <a:solidFill>
                  <a:schemeClr val="accent6"/>
                </a:solidFill>
                <a:latin typeface="Tw Cen MT" panose="020B0602020104020603" pitchFamily="34" charset="0"/>
              </a:defRPr>
            </a:lvl1pPr>
          </a:lstStyle>
          <a:p>
            <a:fld id="{18CF7050-A8E5-428C-81D9-F84418705036}" type="slidenum">
              <a:rPr lang="en-US" smtClean="0"/>
              <a:pPr/>
              <a:t>‹#›</a:t>
            </a:fld>
            <a:endParaRPr lang="en-US" dirty="0"/>
          </a:p>
        </p:txBody>
      </p:sp>
      <p:pic>
        <p:nvPicPr>
          <p:cNvPr id="13" name="Picture 12">
            <a:extLst>
              <a:ext uri="{FF2B5EF4-FFF2-40B4-BE49-F238E27FC236}">
                <a16:creationId xmlns:a16="http://schemas.microsoft.com/office/drawing/2014/main" id="{EF39A3D8-4EA0-4A34-B860-F577FE76CBBD}"/>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602427" y="5913006"/>
            <a:ext cx="1371448" cy="743712"/>
          </a:xfrm>
          <a:prstGeom prst="rect">
            <a:avLst/>
          </a:prstGeom>
        </p:spPr>
      </p:pic>
    </p:spTree>
    <p:extLst>
      <p:ext uri="{BB962C8B-B14F-4D97-AF65-F5344CB8AC3E}">
        <p14:creationId xmlns:p14="http://schemas.microsoft.com/office/powerpoint/2010/main" val="3433202773"/>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94" r:id="rId3"/>
    <p:sldLayoutId id="2147483795" r:id="rId4"/>
  </p:sldLayoutIdLst>
  <p:txStyles>
    <p:titleStyle>
      <a:lvl1pPr algn="l" defTabSz="685800" rtl="0" eaLnBrk="1" latinLnBrk="0" hangingPunct="1">
        <a:lnSpc>
          <a:spcPct val="90000"/>
        </a:lnSpc>
        <a:spcBef>
          <a:spcPct val="0"/>
        </a:spcBef>
        <a:buNone/>
        <a:defRPr sz="4000" b="1" kern="1200" cap="all" baseline="0">
          <a:solidFill>
            <a:schemeClr val="tx2"/>
          </a:solidFill>
          <a:latin typeface="Tw Cen MT Condensed" panose="020B0606020104020203"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685800" rtl="0" eaLnBrk="1" latinLnBrk="0" hangingPunct="1">
        <a:lnSpc>
          <a:spcPct val="150000"/>
        </a:lnSpc>
        <a:spcBef>
          <a:spcPts val="0"/>
        </a:spcBef>
        <a:buFont typeface="Arial" panose="020B0604020202020204" pitchFamily="34" charset="0"/>
        <a:buChar char="•"/>
        <a:defRPr sz="2300" kern="1200" spc="0" baseline="0">
          <a:solidFill>
            <a:schemeClr val="tx2"/>
          </a:solidFill>
          <a:latin typeface="+mn-lt"/>
          <a:ea typeface="+mn-ea"/>
          <a:cs typeface="+mn-cs"/>
        </a:defRPr>
      </a:lvl1pPr>
      <a:lvl2pPr marL="685800" indent="-342900" algn="l" defTabSz="685800" rtl="0" eaLnBrk="1" latinLnBrk="0" hangingPunct="1">
        <a:lnSpc>
          <a:spcPct val="150000"/>
        </a:lnSpc>
        <a:spcBef>
          <a:spcPts val="0"/>
        </a:spcBef>
        <a:buFont typeface="Arial" panose="020B0604020202020204" pitchFamily="34" charset="0"/>
        <a:buChar char="•"/>
        <a:defRPr sz="2000" kern="1200" spc="0" baseline="0">
          <a:solidFill>
            <a:schemeClr val="accent1"/>
          </a:solidFill>
          <a:latin typeface="+mn-lt"/>
          <a:ea typeface="+mn-ea"/>
          <a:cs typeface="+mn-cs"/>
        </a:defRPr>
      </a:lvl2pPr>
      <a:lvl3pPr marL="971550" indent="-285750" algn="l" defTabSz="685800" rtl="0" eaLnBrk="1" latinLnBrk="0" hangingPunct="1">
        <a:lnSpc>
          <a:spcPct val="150000"/>
        </a:lnSpc>
        <a:spcBef>
          <a:spcPts val="0"/>
        </a:spcBef>
        <a:buFont typeface="Arial" panose="020B0604020202020204" pitchFamily="34" charset="0"/>
        <a:buChar char="•"/>
        <a:defRPr sz="1700" kern="1200" spc="0" baseline="0">
          <a:solidFill>
            <a:schemeClr val="accent1"/>
          </a:solidFill>
          <a:latin typeface="+mn-lt"/>
          <a:ea typeface="+mn-ea"/>
          <a:cs typeface="+mn-cs"/>
        </a:defRPr>
      </a:lvl3pPr>
      <a:lvl4pPr marL="1314450" indent="-285750" algn="l" defTabSz="685800" rtl="0" eaLnBrk="1" latinLnBrk="0" hangingPunct="1">
        <a:lnSpc>
          <a:spcPct val="150000"/>
        </a:lnSpc>
        <a:spcBef>
          <a:spcPts val="0"/>
        </a:spcBef>
        <a:buFont typeface="Arial" panose="020B0604020202020204" pitchFamily="34" charset="0"/>
        <a:buChar char="•"/>
        <a:defRPr sz="1550" kern="1200" spc="0" baseline="0">
          <a:solidFill>
            <a:schemeClr val="accent1"/>
          </a:solidFill>
          <a:latin typeface="+mn-lt"/>
          <a:ea typeface="+mn-ea"/>
          <a:cs typeface="+mn-cs"/>
        </a:defRPr>
      </a:lvl4pPr>
      <a:lvl5pPr marL="1657350" indent="-285750" algn="l" defTabSz="685800" rtl="0" eaLnBrk="1" latinLnBrk="0" hangingPunct="1">
        <a:lnSpc>
          <a:spcPct val="150000"/>
        </a:lnSpc>
        <a:spcBef>
          <a:spcPts val="0"/>
        </a:spcBef>
        <a:buFont typeface="Arial" panose="020B0604020202020204" pitchFamily="34" charset="0"/>
        <a:buChar char="•"/>
        <a:defRPr sz="1550" kern="1200" spc="0" baseline="0">
          <a:solidFill>
            <a:schemeClr val="accent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5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5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5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3" name="Google Shape;13;p15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4" name="Google Shape;14;p15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2260759608"/>
      </p:ext>
    </p:extLst>
  </p:cSld>
  <p:clrMap bg1="lt1" tx1="dk1" bg2="dk2" tx2="lt2" accent1="accent1" accent2="accent2" accent3="accent3" accent4="accent4" accent5="accent5" accent6="accent6" hlink="hlink" folHlink="folHlink"/>
  <p:sldLayoutIdLst>
    <p:sldLayoutId id="2147483816" r:id="rId1"/>
    <p:sldLayoutId id="2147483818" r:id="rId2"/>
    <p:sldLayoutId id="2147483819" r:id="rId3"/>
    <p:sldLayoutId id="2147483820" r:id="rId4"/>
    <p:sldLayoutId id="2147483821" r:id="rId5"/>
    <p:sldLayoutId id="2147483822" r:id="rId6"/>
    <p:sldLayoutId id="2147483823" r:id="rId7"/>
    <p:sldLayoutId id="2147483824"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38.xml"/><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3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9.xml"/><Relationship Id="rId4" Type="http://schemas.openxmlformats.org/officeDocument/2006/relationships/image" Target="../media/image17.jpeg"/></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8.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notesSlide" Target="../notesSlides/notesSlide5.xml"/><Relationship Id="rId1" Type="http://schemas.openxmlformats.org/officeDocument/2006/relationships/slideLayout" Target="../slideLayouts/slideLayout33.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6.xml"/><Relationship Id="rId1" Type="http://schemas.openxmlformats.org/officeDocument/2006/relationships/slideLayout" Target="../slideLayouts/slideLayout33.xml"/><Relationship Id="rId5" Type="http://schemas.openxmlformats.org/officeDocument/2006/relationships/image" Target="../media/image54.svg"/><Relationship Id="rId4" Type="http://schemas.openxmlformats.org/officeDocument/2006/relationships/image" Target="../media/image5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33.xml"/><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8.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8.xml"/><Relationship Id="rId1" Type="http://schemas.openxmlformats.org/officeDocument/2006/relationships/slideLayout" Target="../slideLayouts/slideLayout38.xml"/><Relationship Id="rId4" Type="http://schemas.openxmlformats.org/officeDocument/2006/relationships/image" Target="../media/image30.png"/></Relationships>
</file>

<file path=ppt/slides/_rels/slide4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38.xml"/><Relationship Id="rId4" Type="http://schemas.openxmlformats.org/officeDocument/2006/relationships/image" Target="../media/image56.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xml"/><Relationship Id="rId1" Type="http://schemas.openxmlformats.org/officeDocument/2006/relationships/slideLayout" Target="../slideLayouts/slideLayout38.xml"/><Relationship Id="rId4" Type="http://schemas.openxmlformats.org/officeDocument/2006/relationships/image" Target="../media/image31.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8.xml"/><Relationship Id="rId4" Type="http://schemas.openxmlformats.org/officeDocument/2006/relationships/image" Target="../media/image59.png"/></Relationships>
</file>

<file path=ppt/slides/_rels/slide5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8.xml"/><Relationship Id="rId5" Type="http://schemas.openxmlformats.org/officeDocument/2006/relationships/image" Target="../media/image67.png"/><Relationship Id="rId4" Type="http://schemas.openxmlformats.org/officeDocument/2006/relationships/image" Target="../media/image66.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52.jpeg"/><Relationship Id="rId7" Type="http://schemas.openxmlformats.org/officeDocument/2006/relationships/diagramColors" Target="../diagrams/colors7.xml"/><Relationship Id="rId2" Type="http://schemas.openxmlformats.org/officeDocument/2006/relationships/notesSlide" Target="../notesSlides/notesSlide11.xml"/><Relationship Id="rId1" Type="http://schemas.openxmlformats.org/officeDocument/2006/relationships/slideLayout" Target="../slideLayouts/slideLayout33.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2" Type="http://schemas.openxmlformats.org/officeDocument/2006/relationships/hyperlink" Target="https://www.gfoa.org/best-practices--resources" TargetMode="Externa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3" Type="http://schemas.openxmlformats.org/officeDocument/2006/relationships/hyperlink" Target="mailto:scatlett@eidebailly.com" TargetMode="External"/><Relationship Id="rId2" Type="http://schemas.openxmlformats.org/officeDocument/2006/relationships/image" Target="../media/image68.jp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xml"/><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DFECD-DBAD-4983-BCC9-0DCA1CBE5568}"/>
              </a:ext>
            </a:extLst>
          </p:cNvPr>
          <p:cNvSpPr>
            <a:spLocks noGrp="1"/>
          </p:cNvSpPr>
          <p:nvPr>
            <p:ph type="ctrTitle"/>
          </p:nvPr>
        </p:nvSpPr>
        <p:spPr>
          <a:xfrm>
            <a:off x="304797" y="5577840"/>
            <a:ext cx="11582400" cy="677108"/>
          </a:xfrm>
        </p:spPr>
        <p:txBody>
          <a:bodyPr>
            <a:normAutofit fontScale="90000"/>
          </a:bodyPr>
          <a:lstStyle/>
          <a:p>
            <a:r>
              <a:rPr lang="en-US" dirty="0"/>
              <a:t>Charting Your Course:</a:t>
            </a:r>
            <a:br>
              <a:rPr lang="en-US" dirty="0"/>
            </a:br>
            <a:r>
              <a:rPr lang="en-US" sz="2900" dirty="0"/>
              <a:t>Leveraging Long-Term Financial Planning to Ensure Smooth Sailing</a:t>
            </a:r>
          </a:p>
        </p:txBody>
      </p:sp>
      <p:sp>
        <p:nvSpPr>
          <p:cNvPr id="6" name="Subtitle 5">
            <a:extLst>
              <a:ext uri="{FF2B5EF4-FFF2-40B4-BE49-F238E27FC236}">
                <a16:creationId xmlns:a16="http://schemas.microsoft.com/office/drawing/2014/main" id="{F8BF7AFA-2483-4588-8F37-20A65C7CD993}"/>
              </a:ext>
            </a:extLst>
          </p:cNvPr>
          <p:cNvSpPr>
            <a:spLocks noGrp="1"/>
          </p:cNvSpPr>
          <p:nvPr>
            <p:ph type="subTitle" idx="1"/>
          </p:nvPr>
        </p:nvSpPr>
        <p:spPr>
          <a:xfrm>
            <a:off x="304800" y="6254948"/>
            <a:ext cx="11582397" cy="500705"/>
          </a:xfrm>
        </p:spPr>
        <p:txBody>
          <a:bodyPr/>
          <a:lstStyle/>
          <a:p>
            <a:endParaRPr lang="en-US" sz="600" dirty="0"/>
          </a:p>
          <a:p>
            <a:r>
              <a:rPr lang="en-US" dirty="0"/>
              <a:t>Government Finance Officers Association of Texas Spring Conference – April 8, 2025</a:t>
            </a:r>
          </a:p>
        </p:txBody>
      </p:sp>
    </p:spTree>
    <p:extLst>
      <p:ext uri="{BB962C8B-B14F-4D97-AF65-F5344CB8AC3E}">
        <p14:creationId xmlns:p14="http://schemas.microsoft.com/office/powerpoint/2010/main" val="11683737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090EA-720C-4DF3-9D35-E54884C807AF}"/>
              </a:ext>
            </a:extLst>
          </p:cNvPr>
          <p:cNvSpPr>
            <a:spLocks noGrp="1"/>
          </p:cNvSpPr>
          <p:nvPr>
            <p:ph type="title"/>
          </p:nvPr>
        </p:nvSpPr>
        <p:spPr/>
        <p:txBody>
          <a:bodyPr>
            <a:normAutofit/>
          </a:bodyPr>
          <a:lstStyle/>
          <a:p>
            <a:r>
              <a:rPr lang="en-US" dirty="0"/>
              <a:t>Why is Financial management and Analysis Important?</a:t>
            </a:r>
          </a:p>
        </p:txBody>
      </p:sp>
      <p:sp>
        <p:nvSpPr>
          <p:cNvPr id="3" name="Content Placeholder 2">
            <a:extLst>
              <a:ext uri="{FF2B5EF4-FFF2-40B4-BE49-F238E27FC236}">
                <a16:creationId xmlns:a16="http://schemas.microsoft.com/office/drawing/2014/main" id="{799E66E1-A211-4FB5-AB6D-E193FB0B20B2}"/>
              </a:ext>
            </a:extLst>
          </p:cNvPr>
          <p:cNvSpPr>
            <a:spLocks noGrp="1"/>
          </p:cNvSpPr>
          <p:nvPr>
            <p:ph idx="1"/>
          </p:nvPr>
        </p:nvSpPr>
        <p:spPr>
          <a:xfrm>
            <a:off x="304800" y="1188720"/>
            <a:ext cx="11582400" cy="5037513"/>
          </a:xfrm>
        </p:spPr>
        <p:txBody>
          <a:bodyPr>
            <a:normAutofit/>
          </a:bodyPr>
          <a:lstStyle/>
          <a:p>
            <a:pPr>
              <a:lnSpc>
                <a:spcPct val="120000"/>
              </a:lnSpc>
              <a:spcBef>
                <a:spcPts val="1200"/>
              </a:spcBef>
            </a:pPr>
            <a:r>
              <a:rPr lang="en-US" dirty="0"/>
              <a:t>It’s not all about accounting!</a:t>
            </a:r>
          </a:p>
          <a:p>
            <a:pPr>
              <a:lnSpc>
                <a:spcPct val="120000"/>
              </a:lnSpc>
              <a:spcBef>
                <a:spcPts val="1200"/>
              </a:spcBef>
            </a:pPr>
            <a:r>
              <a:rPr lang="en-US" dirty="0"/>
              <a:t>Many finance officers start their careers as junior accountants or as auditors with a strong understanding of accounting and financial statements</a:t>
            </a:r>
          </a:p>
          <a:p>
            <a:pPr>
              <a:lnSpc>
                <a:spcPct val="120000"/>
              </a:lnSpc>
              <a:spcBef>
                <a:spcPts val="1200"/>
              </a:spcBef>
            </a:pPr>
            <a:r>
              <a:rPr lang="en-US" dirty="0"/>
              <a:t>Depending on the size of your agency and staffing, there may be little opportunity for exposure to other areas of financial management until you are promoted into a position with these responsibilities</a:t>
            </a:r>
          </a:p>
          <a:p>
            <a:pPr>
              <a:lnSpc>
                <a:spcPct val="120000"/>
              </a:lnSpc>
              <a:spcBef>
                <a:spcPts val="1200"/>
              </a:spcBef>
            </a:pPr>
            <a:r>
              <a:rPr lang="en-US" dirty="0"/>
              <a:t>As one rises in seniority, a thorough understanding of financial management and analysis becomes more and more critical</a:t>
            </a:r>
          </a:p>
          <a:p>
            <a:pPr>
              <a:lnSpc>
                <a:spcPct val="120000"/>
              </a:lnSpc>
              <a:spcBef>
                <a:spcPts val="1200"/>
              </a:spcBef>
            </a:pPr>
            <a:endParaRPr lang="en-US" dirty="0"/>
          </a:p>
        </p:txBody>
      </p:sp>
      <p:sp>
        <p:nvSpPr>
          <p:cNvPr id="4" name="TextBox 3">
            <a:extLst>
              <a:ext uri="{FF2B5EF4-FFF2-40B4-BE49-F238E27FC236}">
                <a16:creationId xmlns:a16="http://schemas.microsoft.com/office/drawing/2014/main" id="{DD73AFCD-B4C5-72C3-7EF1-9AD49D66BD54}"/>
              </a:ext>
            </a:extLst>
          </p:cNvPr>
          <p:cNvSpPr txBox="1"/>
          <p:nvPr/>
        </p:nvSpPr>
        <p:spPr>
          <a:xfrm>
            <a:off x="304800" y="6367343"/>
            <a:ext cx="1894115" cy="307777"/>
          </a:xfrm>
          <a:prstGeom prst="rect">
            <a:avLst/>
          </a:prstGeom>
          <a:noFill/>
        </p:spPr>
        <p:txBody>
          <a:bodyPr wrap="square" rtlCol="0">
            <a:spAutoFit/>
          </a:bodyPr>
          <a:lstStyle/>
          <a:p>
            <a:fld id="{18CF7050-A8E5-428C-81D9-F84418705036}" type="slidenum">
              <a:rPr lang="en-US" sz="1400" smtClean="0"/>
              <a:pPr/>
              <a:t>10</a:t>
            </a:fld>
            <a:endParaRPr lang="en-US" sz="1400" dirty="0"/>
          </a:p>
        </p:txBody>
      </p:sp>
    </p:spTree>
    <p:extLst>
      <p:ext uri="{BB962C8B-B14F-4D97-AF65-F5344CB8AC3E}">
        <p14:creationId xmlns:p14="http://schemas.microsoft.com/office/powerpoint/2010/main" val="12644434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090EA-720C-4DF3-9D35-E54884C807AF}"/>
              </a:ext>
            </a:extLst>
          </p:cNvPr>
          <p:cNvSpPr>
            <a:spLocks noGrp="1"/>
          </p:cNvSpPr>
          <p:nvPr>
            <p:ph type="title"/>
          </p:nvPr>
        </p:nvSpPr>
        <p:spPr/>
        <p:txBody>
          <a:bodyPr>
            <a:normAutofit/>
          </a:bodyPr>
          <a:lstStyle/>
          <a:p>
            <a:r>
              <a:rPr lang="en-US" dirty="0"/>
              <a:t>Why is Financial management and Analysis Important?</a:t>
            </a:r>
          </a:p>
        </p:txBody>
      </p:sp>
      <p:sp>
        <p:nvSpPr>
          <p:cNvPr id="3" name="Content Placeholder 2">
            <a:extLst>
              <a:ext uri="{FF2B5EF4-FFF2-40B4-BE49-F238E27FC236}">
                <a16:creationId xmlns:a16="http://schemas.microsoft.com/office/drawing/2014/main" id="{799E66E1-A211-4FB5-AB6D-E193FB0B20B2}"/>
              </a:ext>
            </a:extLst>
          </p:cNvPr>
          <p:cNvSpPr>
            <a:spLocks noGrp="1"/>
          </p:cNvSpPr>
          <p:nvPr>
            <p:ph idx="1"/>
          </p:nvPr>
        </p:nvSpPr>
        <p:spPr>
          <a:xfrm>
            <a:off x="304800" y="1188720"/>
            <a:ext cx="11582400" cy="5037513"/>
          </a:xfrm>
        </p:spPr>
        <p:txBody>
          <a:bodyPr>
            <a:normAutofit/>
          </a:bodyPr>
          <a:lstStyle/>
          <a:p>
            <a:pPr>
              <a:lnSpc>
                <a:spcPct val="120000"/>
              </a:lnSpc>
              <a:spcBef>
                <a:spcPts val="1200"/>
              </a:spcBef>
            </a:pPr>
            <a:r>
              <a:rPr lang="en-US" sz="3600" dirty="0"/>
              <a:t>Analyze </a:t>
            </a:r>
            <a:r>
              <a:rPr lang="en-US" sz="3600" i="1" u="sng" dirty="0"/>
              <a:t>affordability</a:t>
            </a:r>
            <a:r>
              <a:rPr lang="en-US" sz="3600" dirty="0"/>
              <a:t> of existing and desired service levels, policies, and programs</a:t>
            </a:r>
          </a:p>
          <a:p>
            <a:pPr>
              <a:lnSpc>
                <a:spcPct val="120000"/>
              </a:lnSpc>
              <a:spcBef>
                <a:spcPts val="1200"/>
              </a:spcBef>
            </a:pPr>
            <a:r>
              <a:rPr lang="en-US" sz="3600" dirty="0"/>
              <a:t>Provide warning of </a:t>
            </a:r>
            <a:r>
              <a:rPr lang="en-US" sz="3600" i="1" u="sng" dirty="0"/>
              <a:t>potential imbalances</a:t>
            </a:r>
            <a:r>
              <a:rPr lang="en-US" sz="3600" dirty="0"/>
              <a:t> in the financial future</a:t>
            </a:r>
          </a:p>
          <a:p>
            <a:pPr>
              <a:lnSpc>
                <a:spcPct val="120000"/>
              </a:lnSpc>
              <a:spcBef>
                <a:spcPts val="1200"/>
              </a:spcBef>
            </a:pPr>
            <a:r>
              <a:rPr lang="en-US" sz="3600" dirty="0"/>
              <a:t>Explore what the fiscal future </a:t>
            </a:r>
            <a:r>
              <a:rPr lang="en-US" sz="3600" i="1" u="sng" dirty="0"/>
              <a:t>might</a:t>
            </a:r>
            <a:r>
              <a:rPr lang="en-US" sz="3600" dirty="0"/>
              <a:t> look like</a:t>
            </a:r>
          </a:p>
          <a:p>
            <a:pPr>
              <a:lnSpc>
                <a:spcPct val="120000"/>
              </a:lnSpc>
              <a:spcBef>
                <a:spcPts val="1200"/>
              </a:spcBef>
            </a:pPr>
            <a:r>
              <a:rPr lang="en-US" sz="3600" dirty="0"/>
              <a:t>Create a basis for discussion of what actions can be taken to </a:t>
            </a:r>
            <a:r>
              <a:rPr lang="en-US" sz="3600" i="1" u="sng" dirty="0"/>
              <a:t>influence the future</a:t>
            </a:r>
          </a:p>
          <a:p>
            <a:pPr>
              <a:lnSpc>
                <a:spcPct val="120000"/>
              </a:lnSpc>
              <a:spcBef>
                <a:spcPts val="1200"/>
              </a:spcBef>
            </a:pPr>
            <a:endParaRPr lang="en-US" sz="3600" dirty="0"/>
          </a:p>
          <a:p>
            <a:pPr>
              <a:lnSpc>
                <a:spcPct val="120000"/>
              </a:lnSpc>
              <a:spcBef>
                <a:spcPts val="1200"/>
              </a:spcBef>
            </a:pPr>
            <a:endParaRPr lang="en-US" sz="3600" dirty="0"/>
          </a:p>
        </p:txBody>
      </p:sp>
      <p:sp>
        <p:nvSpPr>
          <p:cNvPr id="4" name="TextBox 3">
            <a:extLst>
              <a:ext uri="{FF2B5EF4-FFF2-40B4-BE49-F238E27FC236}">
                <a16:creationId xmlns:a16="http://schemas.microsoft.com/office/drawing/2014/main" id="{DD73AFCD-B4C5-72C3-7EF1-9AD49D66BD54}"/>
              </a:ext>
            </a:extLst>
          </p:cNvPr>
          <p:cNvSpPr txBox="1"/>
          <p:nvPr/>
        </p:nvSpPr>
        <p:spPr>
          <a:xfrm>
            <a:off x="304800" y="6367343"/>
            <a:ext cx="1894115" cy="307777"/>
          </a:xfrm>
          <a:prstGeom prst="rect">
            <a:avLst/>
          </a:prstGeom>
          <a:noFill/>
        </p:spPr>
        <p:txBody>
          <a:bodyPr wrap="square" rtlCol="0">
            <a:spAutoFit/>
          </a:bodyPr>
          <a:lstStyle/>
          <a:p>
            <a:fld id="{18CF7050-A8E5-428C-81D9-F84418705036}" type="slidenum">
              <a:rPr lang="en-US" sz="1400" smtClean="0"/>
              <a:pPr/>
              <a:t>11</a:t>
            </a:fld>
            <a:endParaRPr lang="en-US" sz="1400" dirty="0"/>
          </a:p>
        </p:txBody>
      </p:sp>
    </p:spTree>
    <p:extLst>
      <p:ext uri="{BB962C8B-B14F-4D97-AF65-F5344CB8AC3E}">
        <p14:creationId xmlns:p14="http://schemas.microsoft.com/office/powerpoint/2010/main" val="30635738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090EA-720C-4DF3-9D35-E54884C807AF}"/>
              </a:ext>
            </a:extLst>
          </p:cNvPr>
          <p:cNvSpPr>
            <a:spLocks noGrp="1"/>
          </p:cNvSpPr>
          <p:nvPr>
            <p:ph type="title"/>
          </p:nvPr>
        </p:nvSpPr>
        <p:spPr>
          <a:xfrm>
            <a:off x="304800" y="0"/>
            <a:ext cx="11582400" cy="914400"/>
          </a:xfrm>
        </p:spPr>
        <p:txBody>
          <a:bodyPr anchor="b">
            <a:normAutofit/>
          </a:bodyPr>
          <a:lstStyle/>
          <a:p>
            <a:r>
              <a:rPr lang="en-US" dirty="0"/>
              <a:t>Budget and Financial Reporting Lifecycle</a:t>
            </a:r>
          </a:p>
        </p:txBody>
      </p:sp>
      <p:sp>
        <p:nvSpPr>
          <p:cNvPr id="4" name="TextBox 3">
            <a:extLst>
              <a:ext uri="{FF2B5EF4-FFF2-40B4-BE49-F238E27FC236}">
                <a16:creationId xmlns:a16="http://schemas.microsoft.com/office/drawing/2014/main" id="{8B95A9B4-19C9-1CB9-D10F-264F761B2721}"/>
              </a:ext>
            </a:extLst>
          </p:cNvPr>
          <p:cNvSpPr txBox="1"/>
          <p:nvPr/>
        </p:nvSpPr>
        <p:spPr>
          <a:xfrm>
            <a:off x="304800" y="6367343"/>
            <a:ext cx="1894115" cy="307777"/>
          </a:xfrm>
          <a:prstGeom prst="rect">
            <a:avLst/>
          </a:prstGeom>
          <a:noFill/>
        </p:spPr>
        <p:txBody>
          <a:bodyPr wrap="square" rtlCol="0">
            <a:spAutoFit/>
          </a:bodyPr>
          <a:lstStyle/>
          <a:p>
            <a:fld id="{18CF7050-A8E5-428C-81D9-F84418705036}" type="slidenum">
              <a:rPr lang="en-US" sz="1400" smtClean="0"/>
              <a:pPr/>
              <a:t>12</a:t>
            </a:fld>
            <a:endParaRPr lang="en-US" sz="1400" dirty="0"/>
          </a:p>
        </p:txBody>
      </p:sp>
      <p:graphicFrame>
        <p:nvGraphicFramePr>
          <p:cNvPr id="11" name="Diagram 10">
            <a:extLst>
              <a:ext uri="{FF2B5EF4-FFF2-40B4-BE49-F238E27FC236}">
                <a16:creationId xmlns:a16="http://schemas.microsoft.com/office/drawing/2014/main" id="{947BACEA-0FA4-4B98-0E1D-BF358119457B}"/>
              </a:ext>
            </a:extLst>
          </p:cNvPr>
          <p:cNvGraphicFramePr/>
          <p:nvPr/>
        </p:nvGraphicFramePr>
        <p:xfrm>
          <a:off x="377571" y="1159497"/>
          <a:ext cx="11436858" cy="53905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TextBox 11">
            <a:extLst>
              <a:ext uri="{FF2B5EF4-FFF2-40B4-BE49-F238E27FC236}">
                <a16:creationId xmlns:a16="http://schemas.microsoft.com/office/drawing/2014/main" id="{AA9BFB86-FD2B-90FF-AD45-7886D66D992C}"/>
              </a:ext>
            </a:extLst>
          </p:cNvPr>
          <p:cNvSpPr txBox="1"/>
          <p:nvPr/>
        </p:nvSpPr>
        <p:spPr>
          <a:xfrm>
            <a:off x="1166580" y="1637295"/>
            <a:ext cx="2343340" cy="369332"/>
          </a:xfrm>
          <a:prstGeom prst="rect">
            <a:avLst/>
          </a:prstGeom>
          <a:noFill/>
        </p:spPr>
        <p:txBody>
          <a:bodyPr wrap="square" rtlCol="0">
            <a:spAutoFit/>
          </a:bodyPr>
          <a:lstStyle/>
          <a:p>
            <a:pPr algn="ctr"/>
            <a:r>
              <a:rPr lang="en-US" b="1" dirty="0">
                <a:solidFill>
                  <a:schemeClr val="tx2"/>
                </a:solidFill>
                <a:latin typeface="Futura XBlk BT"/>
              </a:rPr>
              <a:t>Long-Term Vision</a:t>
            </a:r>
          </a:p>
        </p:txBody>
      </p:sp>
      <p:sp>
        <p:nvSpPr>
          <p:cNvPr id="13" name="TextBox 12">
            <a:extLst>
              <a:ext uri="{FF2B5EF4-FFF2-40B4-BE49-F238E27FC236}">
                <a16:creationId xmlns:a16="http://schemas.microsoft.com/office/drawing/2014/main" id="{D390AB3E-8DA0-7262-CA84-DC52D94576E3}"/>
              </a:ext>
            </a:extLst>
          </p:cNvPr>
          <p:cNvSpPr txBox="1"/>
          <p:nvPr/>
        </p:nvSpPr>
        <p:spPr>
          <a:xfrm>
            <a:off x="8682082" y="1572778"/>
            <a:ext cx="2743200" cy="369332"/>
          </a:xfrm>
          <a:prstGeom prst="rect">
            <a:avLst/>
          </a:prstGeom>
          <a:noFill/>
        </p:spPr>
        <p:txBody>
          <a:bodyPr wrap="square" rtlCol="0">
            <a:spAutoFit/>
          </a:bodyPr>
          <a:lstStyle/>
          <a:p>
            <a:pPr algn="ctr"/>
            <a:r>
              <a:rPr lang="en-US" b="1" dirty="0">
                <a:solidFill>
                  <a:schemeClr val="tx2"/>
                </a:solidFill>
                <a:latin typeface="Futura XBlk BT"/>
              </a:rPr>
              <a:t>Financial Perspective</a:t>
            </a:r>
          </a:p>
        </p:txBody>
      </p:sp>
      <p:sp>
        <p:nvSpPr>
          <p:cNvPr id="14" name="TextBox 13">
            <a:extLst>
              <a:ext uri="{FF2B5EF4-FFF2-40B4-BE49-F238E27FC236}">
                <a16:creationId xmlns:a16="http://schemas.microsoft.com/office/drawing/2014/main" id="{36678F20-F65B-6B10-A87D-88B3D7F3D3C5}"/>
              </a:ext>
            </a:extLst>
          </p:cNvPr>
          <p:cNvSpPr txBox="1"/>
          <p:nvPr/>
        </p:nvSpPr>
        <p:spPr>
          <a:xfrm>
            <a:off x="8709587" y="4321598"/>
            <a:ext cx="2715695" cy="369332"/>
          </a:xfrm>
          <a:prstGeom prst="rect">
            <a:avLst/>
          </a:prstGeom>
          <a:noFill/>
        </p:spPr>
        <p:txBody>
          <a:bodyPr wrap="square" rtlCol="0">
            <a:spAutoFit/>
          </a:bodyPr>
          <a:lstStyle/>
          <a:p>
            <a:pPr algn="ctr"/>
            <a:r>
              <a:rPr lang="en-US" b="1" dirty="0">
                <a:solidFill>
                  <a:schemeClr val="tx2"/>
                </a:solidFill>
                <a:latin typeface="Futura XBlk BT"/>
              </a:rPr>
              <a:t>Operational Execution</a:t>
            </a:r>
          </a:p>
        </p:txBody>
      </p:sp>
      <p:sp>
        <p:nvSpPr>
          <p:cNvPr id="15" name="TextBox 14">
            <a:extLst>
              <a:ext uri="{FF2B5EF4-FFF2-40B4-BE49-F238E27FC236}">
                <a16:creationId xmlns:a16="http://schemas.microsoft.com/office/drawing/2014/main" id="{741D0810-A8F7-7E11-BA80-91BCDAB95BCB}"/>
              </a:ext>
            </a:extLst>
          </p:cNvPr>
          <p:cNvSpPr txBox="1"/>
          <p:nvPr/>
        </p:nvSpPr>
        <p:spPr>
          <a:xfrm>
            <a:off x="4337460" y="6358824"/>
            <a:ext cx="3517079" cy="369332"/>
          </a:xfrm>
          <a:prstGeom prst="rect">
            <a:avLst/>
          </a:prstGeom>
          <a:noFill/>
        </p:spPr>
        <p:txBody>
          <a:bodyPr wrap="square" rtlCol="0">
            <a:spAutoFit/>
          </a:bodyPr>
          <a:lstStyle/>
          <a:p>
            <a:pPr algn="ctr"/>
            <a:r>
              <a:rPr lang="en-US" b="1" dirty="0">
                <a:solidFill>
                  <a:schemeClr val="tx2"/>
                </a:solidFill>
                <a:latin typeface="Futura XBlk BT"/>
              </a:rPr>
              <a:t>Transparency and Monitoring</a:t>
            </a:r>
          </a:p>
        </p:txBody>
      </p:sp>
      <p:sp>
        <p:nvSpPr>
          <p:cNvPr id="16" name="TextBox 15">
            <a:extLst>
              <a:ext uri="{FF2B5EF4-FFF2-40B4-BE49-F238E27FC236}">
                <a16:creationId xmlns:a16="http://schemas.microsoft.com/office/drawing/2014/main" id="{CCE7422B-44CE-D91E-DD97-4F803299EC2B}"/>
              </a:ext>
            </a:extLst>
          </p:cNvPr>
          <p:cNvSpPr txBox="1"/>
          <p:nvPr/>
        </p:nvSpPr>
        <p:spPr>
          <a:xfrm>
            <a:off x="1166580" y="4321598"/>
            <a:ext cx="2399170" cy="369332"/>
          </a:xfrm>
          <a:prstGeom prst="rect">
            <a:avLst/>
          </a:prstGeom>
          <a:noFill/>
        </p:spPr>
        <p:txBody>
          <a:bodyPr wrap="square" rtlCol="0">
            <a:spAutoFit/>
          </a:bodyPr>
          <a:lstStyle/>
          <a:p>
            <a:pPr algn="ctr"/>
            <a:r>
              <a:rPr lang="en-US" b="1" dirty="0">
                <a:solidFill>
                  <a:schemeClr val="tx2"/>
                </a:solidFill>
                <a:latin typeface="Futura XBlk BT"/>
              </a:rPr>
              <a:t>Financial History</a:t>
            </a:r>
          </a:p>
        </p:txBody>
      </p:sp>
      <p:sp>
        <p:nvSpPr>
          <p:cNvPr id="18" name="Speech Bubble: Rectangle 17">
            <a:extLst>
              <a:ext uri="{FF2B5EF4-FFF2-40B4-BE49-F238E27FC236}">
                <a16:creationId xmlns:a16="http://schemas.microsoft.com/office/drawing/2014/main" id="{1141172E-97F6-F896-F424-E68BB6A51C44}"/>
              </a:ext>
            </a:extLst>
          </p:cNvPr>
          <p:cNvSpPr/>
          <p:nvPr/>
        </p:nvSpPr>
        <p:spPr>
          <a:xfrm rot="18747466">
            <a:off x="2953524" y="1632699"/>
            <a:ext cx="1612259" cy="612648"/>
          </a:xfrm>
          <a:prstGeom prst="wedgeRectCallout">
            <a:avLst>
              <a:gd name="adj1" fmla="val -20833"/>
              <a:gd name="adj2" fmla="val 81496"/>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latin typeface="Futura XBlk BT"/>
              </a:rPr>
              <a:t>Start Here</a:t>
            </a:r>
          </a:p>
        </p:txBody>
      </p:sp>
    </p:spTree>
    <p:extLst>
      <p:ext uri="{BB962C8B-B14F-4D97-AF65-F5344CB8AC3E}">
        <p14:creationId xmlns:p14="http://schemas.microsoft.com/office/powerpoint/2010/main" val="32432253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090EA-720C-4DF3-9D35-E54884C807AF}"/>
              </a:ext>
            </a:extLst>
          </p:cNvPr>
          <p:cNvSpPr>
            <a:spLocks noGrp="1"/>
          </p:cNvSpPr>
          <p:nvPr>
            <p:ph type="title"/>
          </p:nvPr>
        </p:nvSpPr>
        <p:spPr>
          <a:xfrm>
            <a:off x="304796" y="232757"/>
            <a:ext cx="7863840" cy="1033271"/>
          </a:xfrm>
        </p:spPr>
        <p:txBody>
          <a:bodyPr vert="horz" lIns="91440" tIns="45720" rIns="91440" bIns="45720" rtlCol="0" anchor="b" anchorCtr="0">
            <a:normAutofit/>
          </a:bodyPr>
          <a:lstStyle/>
          <a:p>
            <a:pPr algn="ctr"/>
            <a:r>
              <a:rPr lang="en-US" sz="3400" b="1" kern="1200" cap="all" spc="-150" baseline="0" dirty="0">
                <a:solidFill>
                  <a:schemeClr val="tx2"/>
                </a:solidFill>
                <a:latin typeface="Tw Cen MT Condensed" panose="020B0606020104020203" pitchFamily="34" charset="0"/>
                <a:ea typeface="+mj-ea"/>
                <a:cs typeface="+mj-cs"/>
              </a:rPr>
              <a:t>The GFOA Distinguished Budget Presentation Award Program Provides a Great Roadmap</a:t>
            </a:r>
          </a:p>
        </p:txBody>
      </p:sp>
      <p:sp>
        <p:nvSpPr>
          <p:cNvPr id="4" name="TextBox 3">
            <a:extLst>
              <a:ext uri="{FF2B5EF4-FFF2-40B4-BE49-F238E27FC236}">
                <a16:creationId xmlns:a16="http://schemas.microsoft.com/office/drawing/2014/main" id="{4ACBF60E-55B7-1F20-2901-902543706AE6}"/>
              </a:ext>
            </a:extLst>
          </p:cNvPr>
          <p:cNvSpPr txBox="1"/>
          <p:nvPr/>
        </p:nvSpPr>
        <p:spPr>
          <a:xfrm>
            <a:off x="8839200" y="1920241"/>
            <a:ext cx="3048000" cy="3651000"/>
          </a:xfrm>
          <a:prstGeom prst="rect">
            <a:avLst/>
          </a:prstGeom>
        </p:spPr>
        <p:txBody>
          <a:bodyPr vert="horz" lIns="0" tIns="0" rIns="0" bIns="0" rtlCol="0">
            <a:noAutofit/>
          </a:bodyPr>
          <a:lstStyle/>
          <a:p>
            <a:pPr marL="285750" indent="-285750" defTabSz="685800">
              <a:spcAft>
                <a:spcPts val="200"/>
              </a:spcAft>
              <a:buFont typeface="Arial" panose="020B0604020202020204" pitchFamily="34" charset="0"/>
              <a:buChar char="•"/>
            </a:pPr>
            <a:r>
              <a:rPr lang="en-US" sz="2200" kern="1200" spc="0" baseline="0" dirty="0">
                <a:solidFill>
                  <a:schemeClr val="bg1"/>
                </a:solidFill>
                <a:latin typeface="+mj-lt"/>
                <a:ea typeface="+mn-ea"/>
                <a:cs typeface="+mn-cs"/>
              </a:rPr>
              <a:t>GFOA recognizes the importance of long-term financial planning as part of a comprehensive and technically sound budget process</a:t>
            </a:r>
          </a:p>
          <a:p>
            <a:pPr marL="285750" indent="-285750" defTabSz="685800">
              <a:spcAft>
                <a:spcPts val="200"/>
              </a:spcAft>
              <a:buFont typeface="Arial" panose="020B0604020202020204" pitchFamily="34" charset="0"/>
              <a:buChar char="•"/>
            </a:pPr>
            <a:endParaRPr lang="en-US" sz="2200" dirty="0">
              <a:solidFill>
                <a:schemeClr val="bg1"/>
              </a:solidFill>
              <a:latin typeface="+mj-lt"/>
            </a:endParaRPr>
          </a:p>
          <a:p>
            <a:pPr marL="285750" indent="-285750" defTabSz="685800">
              <a:spcAft>
                <a:spcPts val="200"/>
              </a:spcAft>
              <a:buFont typeface="Arial" panose="020B0604020202020204" pitchFamily="34" charset="0"/>
              <a:buChar char="•"/>
            </a:pPr>
            <a:r>
              <a:rPr lang="en-US" sz="2200" dirty="0">
                <a:solidFill>
                  <a:schemeClr val="bg1"/>
                </a:solidFill>
                <a:latin typeface="+mj-lt"/>
              </a:rPr>
              <a:t>Integration of strategic planning, which informs long-term financial planning</a:t>
            </a:r>
          </a:p>
          <a:p>
            <a:pPr marL="285750" indent="-285750" defTabSz="685800">
              <a:spcAft>
                <a:spcPts val="200"/>
              </a:spcAft>
              <a:buFont typeface="Arial" panose="020B0604020202020204" pitchFamily="34" charset="0"/>
              <a:buChar char="•"/>
            </a:pPr>
            <a:endParaRPr lang="en-US" sz="2200" dirty="0">
              <a:solidFill>
                <a:schemeClr val="bg1"/>
              </a:solidFill>
              <a:latin typeface="+mj-lt"/>
            </a:endParaRPr>
          </a:p>
          <a:p>
            <a:pPr marL="285750" indent="-285750" defTabSz="685800">
              <a:spcAft>
                <a:spcPts val="200"/>
              </a:spcAft>
              <a:buFont typeface="Arial" panose="020B0604020202020204" pitchFamily="34" charset="0"/>
              <a:buChar char="•"/>
            </a:pPr>
            <a:r>
              <a:rPr lang="en-US" sz="2200" dirty="0">
                <a:solidFill>
                  <a:schemeClr val="bg1"/>
                </a:solidFill>
                <a:latin typeface="+mj-lt"/>
              </a:rPr>
              <a:t>Discussion of how long-term financial planning impacts the budget formulation process</a:t>
            </a:r>
            <a:endParaRPr lang="en-US" sz="2200" kern="1200" spc="0" baseline="0" dirty="0">
              <a:solidFill>
                <a:schemeClr val="bg1"/>
              </a:solidFill>
              <a:latin typeface="+mj-lt"/>
              <a:ea typeface="+mn-ea"/>
              <a:cs typeface="+mn-cs"/>
            </a:endParaRPr>
          </a:p>
        </p:txBody>
      </p:sp>
      <p:graphicFrame>
        <p:nvGraphicFramePr>
          <p:cNvPr id="6" name="Content Placeholder 2">
            <a:extLst>
              <a:ext uri="{FF2B5EF4-FFF2-40B4-BE49-F238E27FC236}">
                <a16:creationId xmlns:a16="http://schemas.microsoft.com/office/drawing/2014/main" id="{FF5F7686-D746-4EF0-9C8A-95A60EA06E3A}"/>
              </a:ext>
            </a:extLst>
          </p:cNvPr>
          <p:cNvGraphicFramePr>
            <a:graphicFrameLocks noGrp="1"/>
          </p:cNvGraphicFramePr>
          <p:nvPr>
            <p:ph idx="1"/>
            <p:extLst>
              <p:ext uri="{D42A27DB-BD31-4B8C-83A1-F6EECF244321}">
                <p14:modId xmlns:p14="http://schemas.microsoft.com/office/powerpoint/2010/main" val="2120854823"/>
              </p:ext>
            </p:extLst>
          </p:nvPr>
        </p:nvGraphicFramePr>
        <p:xfrm>
          <a:off x="304796" y="1490472"/>
          <a:ext cx="7863840" cy="49934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a:extLst>
              <a:ext uri="{FF2B5EF4-FFF2-40B4-BE49-F238E27FC236}">
                <a16:creationId xmlns:a16="http://schemas.microsoft.com/office/drawing/2014/main" id="{14291168-62FF-6EB6-AEC5-BEFC0E950699}"/>
              </a:ext>
            </a:extLst>
          </p:cNvPr>
          <p:cNvSpPr/>
          <p:nvPr/>
        </p:nvSpPr>
        <p:spPr>
          <a:xfrm>
            <a:off x="9390185" y="5706208"/>
            <a:ext cx="1987061" cy="1081454"/>
          </a:xfrm>
          <a:prstGeom prst="rect">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CED4C4FC-DBC3-DB53-65BE-AFA43825E69E}"/>
              </a:ext>
            </a:extLst>
          </p:cNvPr>
          <p:cNvSpPr txBox="1"/>
          <p:nvPr/>
        </p:nvSpPr>
        <p:spPr>
          <a:xfrm>
            <a:off x="142875" y="6471354"/>
            <a:ext cx="1894115" cy="307777"/>
          </a:xfrm>
          <a:prstGeom prst="rect">
            <a:avLst/>
          </a:prstGeom>
          <a:noFill/>
        </p:spPr>
        <p:txBody>
          <a:bodyPr wrap="square" rtlCol="0">
            <a:spAutoFit/>
          </a:bodyPr>
          <a:lstStyle/>
          <a:p>
            <a:fld id="{18CF7050-A8E5-428C-81D9-F84418705036}" type="slidenum">
              <a:rPr lang="en-US" sz="1400" smtClean="0"/>
              <a:pPr/>
              <a:t>13</a:t>
            </a:fld>
            <a:endParaRPr lang="en-US" sz="1400" dirty="0"/>
          </a:p>
        </p:txBody>
      </p:sp>
    </p:spTree>
    <p:extLst>
      <p:ext uri="{BB962C8B-B14F-4D97-AF65-F5344CB8AC3E}">
        <p14:creationId xmlns:p14="http://schemas.microsoft.com/office/powerpoint/2010/main" val="12013992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090EA-720C-4DF3-9D35-E54884C807AF}"/>
              </a:ext>
            </a:extLst>
          </p:cNvPr>
          <p:cNvSpPr>
            <a:spLocks noGrp="1"/>
          </p:cNvSpPr>
          <p:nvPr>
            <p:ph type="title"/>
          </p:nvPr>
        </p:nvSpPr>
        <p:spPr>
          <a:xfrm>
            <a:off x="304800" y="0"/>
            <a:ext cx="11582400" cy="914400"/>
          </a:xfrm>
        </p:spPr>
        <p:txBody>
          <a:bodyPr anchor="b">
            <a:normAutofit/>
          </a:bodyPr>
          <a:lstStyle/>
          <a:p>
            <a:r>
              <a:rPr lang="en-US" dirty="0"/>
              <a:t>Connection to Other Planning Activities</a:t>
            </a:r>
          </a:p>
        </p:txBody>
      </p:sp>
      <p:sp>
        <p:nvSpPr>
          <p:cNvPr id="4" name="TextBox 3">
            <a:extLst>
              <a:ext uri="{FF2B5EF4-FFF2-40B4-BE49-F238E27FC236}">
                <a16:creationId xmlns:a16="http://schemas.microsoft.com/office/drawing/2014/main" id="{8B95A9B4-19C9-1CB9-D10F-264F761B2721}"/>
              </a:ext>
            </a:extLst>
          </p:cNvPr>
          <p:cNvSpPr txBox="1"/>
          <p:nvPr/>
        </p:nvSpPr>
        <p:spPr>
          <a:xfrm>
            <a:off x="304800" y="6367343"/>
            <a:ext cx="1894115" cy="307777"/>
          </a:xfrm>
          <a:prstGeom prst="rect">
            <a:avLst/>
          </a:prstGeom>
          <a:noFill/>
        </p:spPr>
        <p:txBody>
          <a:bodyPr wrap="square" rtlCol="0">
            <a:spAutoFit/>
          </a:bodyPr>
          <a:lstStyle/>
          <a:p>
            <a:fld id="{18CF7050-A8E5-428C-81D9-F84418705036}" type="slidenum">
              <a:rPr lang="en-US" sz="1400" smtClean="0"/>
              <a:pPr/>
              <a:t>14</a:t>
            </a:fld>
            <a:endParaRPr lang="en-US" sz="1400" dirty="0"/>
          </a:p>
        </p:txBody>
      </p:sp>
      <p:graphicFrame>
        <p:nvGraphicFramePr>
          <p:cNvPr id="168" name="Chart 167">
            <a:extLst>
              <a:ext uri="{FF2B5EF4-FFF2-40B4-BE49-F238E27FC236}">
                <a16:creationId xmlns:a16="http://schemas.microsoft.com/office/drawing/2014/main" id="{3A542AD7-130F-4354-9ADE-54FA6A130BFA}"/>
              </a:ext>
            </a:extLst>
          </p:cNvPr>
          <p:cNvGraphicFramePr/>
          <p:nvPr/>
        </p:nvGraphicFramePr>
        <p:xfrm>
          <a:off x="6890746" y="3013106"/>
          <a:ext cx="4690224" cy="3007553"/>
        </p:xfrm>
        <a:graphic>
          <a:graphicData uri="http://schemas.openxmlformats.org/drawingml/2006/chart">
            <c:chart xmlns:c="http://schemas.openxmlformats.org/drawingml/2006/chart" xmlns:r="http://schemas.openxmlformats.org/officeDocument/2006/relationships" r:id="rId2"/>
          </a:graphicData>
        </a:graphic>
      </p:graphicFrame>
      <p:grpSp>
        <p:nvGrpSpPr>
          <p:cNvPr id="169" name="Group 4">
            <a:extLst>
              <a:ext uri="{FF2B5EF4-FFF2-40B4-BE49-F238E27FC236}">
                <a16:creationId xmlns:a16="http://schemas.microsoft.com/office/drawing/2014/main" id="{4886C98F-BD53-63B8-3EF4-AF2C4B45CFC0}"/>
              </a:ext>
            </a:extLst>
          </p:cNvPr>
          <p:cNvGrpSpPr>
            <a:grpSpLocks noChangeAspect="1"/>
          </p:cNvGrpSpPr>
          <p:nvPr/>
        </p:nvGrpSpPr>
        <p:grpSpPr bwMode="auto">
          <a:xfrm>
            <a:off x="725331" y="1498142"/>
            <a:ext cx="10993489" cy="4656138"/>
            <a:chOff x="1514" y="716"/>
            <a:chExt cx="5104" cy="2933"/>
          </a:xfrm>
        </p:grpSpPr>
        <p:sp>
          <p:nvSpPr>
            <p:cNvPr id="170" name="AutoShape 3">
              <a:extLst>
                <a:ext uri="{FF2B5EF4-FFF2-40B4-BE49-F238E27FC236}">
                  <a16:creationId xmlns:a16="http://schemas.microsoft.com/office/drawing/2014/main" id="{ADFA71D9-7AE8-88E6-5FC4-6EFDFFD642A2}"/>
                </a:ext>
              </a:extLst>
            </p:cNvPr>
            <p:cNvSpPr>
              <a:spLocks noChangeAspect="1" noChangeArrowheads="1" noTextEdit="1"/>
            </p:cNvSpPr>
            <p:nvPr/>
          </p:nvSpPr>
          <p:spPr bwMode="auto">
            <a:xfrm>
              <a:off x="1514" y="716"/>
              <a:ext cx="5040" cy="2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1" name="Freeform 5">
              <a:extLst>
                <a:ext uri="{FF2B5EF4-FFF2-40B4-BE49-F238E27FC236}">
                  <a16:creationId xmlns:a16="http://schemas.microsoft.com/office/drawing/2014/main" id="{BF7D844E-21C4-4286-E18C-66FB7FC4DF54}"/>
                </a:ext>
              </a:extLst>
            </p:cNvPr>
            <p:cNvSpPr>
              <a:spLocks/>
            </p:cNvSpPr>
            <p:nvPr/>
          </p:nvSpPr>
          <p:spPr bwMode="auto">
            <a:xfrm>
              <a:off x="1530" y="979"/>
              <a:ext cx="1360" cy="538"/>
            </a:xfrm>
            <a:custGeom>
              <a:avLst/>
              <a:gdLst>
                <a:gd name="T0" fmla="*/ 1996 w 2298"/>
                <a:gd name="T1" fmla="*/ 908 h 908"/>
                <a:gd name="T2" fmla="*/ 2298 w 2298"/>
                <a:gd name="T3" fmla="*/ 605 h 908"/>
                <a:gd name="T4" fmla="*/ 2298 w 2298"/>
                <a:gd name="T5" fmla="*/ 605 h 908"/>
                <a:gd name="T6" fmla="*/ 2298 w 2298"/>
                <a:gd name="T7" fmla="*/ 303 h 908"/>
                <a:gd name="T8" fmla="*/ 1996 w 2298"/>
                <a:gd name="T9" fmla="*/ 0 h 908"/>
                <a:gd name="T10" fmla="*/ 1996 w 2298"/>
                <a:gd name="T11" fmla="*/ 0 h 908"/>
                <a:gd name="T12" fmla="*/ 302 w 2298"/>
                <a:gd name="T13" fmla="*/ 0 h 908"/>
                <a:gd name="T14" fmla="*/ 0 w 2298"/>
                <a:gd name="T15" fmla="*/ 303 h 908"/>
                <a:gd name="T16" fmla="*/ 0 w 2298"/>
                <a:gd name="T17" fmla="*/ 303 h 908"/>
                <a:gd name="T18" fmla="*/ 0 w 2298"/>
                <a:gd name="T19" fmla="*/ 605 h 908"/>
                <a:gd name="T20" fmla="*/ 302 w 2298"/>
                <a:gd name="T21" fmla="*/ 908 h 908"/>
                <a:gd name="T22" fmla="*/ 302 w 2298"/>
                <a:gd name="T23" fmla="*/ 908 h 908"/>
                <a:gd name="T24" fmla="*/ 1996 w 2298"/>
                <a:gd name="T25" fmla="*/ 908 h 9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98" h="908">
                  <a:moveTo>
                    <a:pt x="1996" y="908"/>
                  </a:moveTo>
                  <a:cubicBezTo>
                    <a:pt x="2163" y="908"/>
                    <a:pt x="2298" y="772"/>
                    <a:pt x="2298" y="605"/>
                  </a:cubicBezTo>
                  <a:lnTo>
                    <a:pt x="2298" y="605"/>
                  </a:lnTo>
                  <a:lnTo>
                    <a:pt x="2298" y="303"/>
                  </a:lnTo>
                  <a:cubicBezTo>
                    <a:pt x="2298" y="136"/>
                    <a:pt x="2163" y="0"/>
                    <a:pt x="1996" y="0"/>
                  </a:cubicBezTo>
                  <a:lnTo>
                    <a:pt x="1996" y="0"/>
                  </a:lnTo>
                  <a:lnTo>
                    <a:pt x="302" y="0"/>
                  </a:lnTo>
                  <a:cubicBezTo>
                    <a:pt x="135" y="0"/>
                    <a:pt x="0" y="136"/>
                    <a:pt x="0" y="303"/>
                  </a:cubicBezTo>
                  <a:lnTo>
                    <a:pt x="0" y="303"/>
                  </a:lnTo>
                  <a:lnTo>
                    <a:pt x="0" y="605"/>
                  </a:lnTo>
                  <a:cubicBezTo>
                    <a:pt x="0" y="772"/>
                    <a:pt x="135" y="908"/>
                    <a:pt x="302" y="908"/>
                  </a:cubicBezTo>
                  <a:lnTo>
                    <a:pt x="302" y="908"/>
                  </a:lnTo>
                  <a:lnTo>
                    <a:pt x="1996" y="908"/>
                  </a:lnTo>
                  <a:close/>
                </a:path>
              </a:pathLst>
            </a:custGeom>
            <a:solidFill>
              <a:schemeClr val="tx2"/>
            </a:solidFill>
            <a:ln w="76200">
              <a:solidFill>
                <a:schemeClr val="accent6">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2" name="Freeform 6">
              <a:extLst>
                <a:ext uri="{FF2B5EF4-FFF2-40B4-BE49-F238E27FC236}">
                  <a16:creationId xmlns:a16="http://schemas.microsoft.com/office/drawing/2014/main" id="{92CFC41D-3723-E03F-3043-D0755DBE8FBE}"/>
                </a:ext>
              </a:extLst>
            </p:cNvPr>
            <p:cNvSpPr>
              <a:spLocks/>
            </p:cNvSpPr>
            <p:nvPr/>
          </p:nvSpPr>
          <p:spPr bwMode="auto">
            <a:xfrm>
              <a:off x="1530" y="979"/>
              <a:ext cx="1359" cy="538"/>
            </a:xfrm>
            <a:custGeom>
              <a:avLst/>
              <a:gdLst>
                <a:gd name="T0" fmla="*/ 1996 w 2298"/>
                <a:gd name="T1" fmla="*/ 908 h 908"/>
                <a:gd name="T2" fmla="*/ 2298 w 2298"/>
                <a:gd name="T3" fmla="*/ 605 h 908"/>
                <a:gd name="T4" fmla="*/ 2298 w 2298"/>
                <a:gd name="T5" fmla="*/ 605 h 908"/>
                <a:gd name="T6" fmla="*/ 2298 w 2298"/>
                <a:gd name="T7" fmla="*/ 303 h 908"/>
                <a:gd name="T8" fmla="*/ 1996 w 2298"/>
                <a:gd name="T9" fmla="*/ 0 h 908"/>
                <a:gd name="T10" fmla="*/ 1996 w 2298"/>
                <a:gd name="T11" fmla="*/ 0 h 908"/>
                <a:gd name="T12" fmla="*/ 302 w 2298"/>
                <a:gd name="T13" fmla="*/ 0 h 908"/>
                <a:gd name="T14" fmla="*/ 0 w 2298"/>
                <a:gd name="T15" fmla="*/ 303 h 908"/>
                <a:gd name="T16" fmla="*/ 0 w 2298"/>
                <a:gd name="T17" fmla="*/ 303 h 908"/>
                <a:gd name="T18" fmla="*/ 0 w 2298"/>
                <a:gd name="T19" fmla="*/ 605 h 908"/>
                <a:gd name="T20" fmla="*/ 302 w 2298"/>
                <a:gd name="T21" fmla="*/ 908 h 908"/>
                <a:gd name="T22" fmla="*/ 302 w 2298"/>
                <a:gd name="T23" fmla="*/ 908 h 908"/>
                <a:gd name="T24" fmla="*/ 1996 w 2298"/>
                <a:gd name="T25" fmla="*/ 908 h 9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98" h="908">
                  <a:moveTo>
                    <a:pt x="1996" y="908"/>
                  </a:moveTo>
                  <a:cubicBezTo>
                    <a:pt x="2163" y="908"/>
                    <a:pt x="2298" y="772"/>
                    <a:pt x="2298" y="605"/>
                  </a:cubicBezTo>
                  <a:lnTo>
                    <a:pt x="2298" y="605"/>
                  </a:lnTo>
                  <a:lnTo>
                    <a:pt x="2298" y="303"/>
                  </a:lnTo>
                  <a:cubicBezTo>
                    <a:pt x="2298" y="136"/>
                    <a:pt x="2163" y="0"/>
                    <a:pt x="1996" y="0"/>
                  </a:cubicBezTo>
                  <a:lnTo>
                    <a:pt x="1996" y="0"/>
                  </a:lnTo>
                  <a:lnTo>
                    <a:pt x="302" y="0"/>
                  </a:lnTo>
                  <a:cubicBezTo>
                    <a:pt x="135" y="0"/>
                    <a:pt x="0" y="136"/>
                    <a:pt x="0" y="303"/>
                  </a:cubicBezTo>
                  <a:lnTo>
                    <a:pt x="0" y="303"/>
                  </a:lnTo>
                  <a:lnTo>
                    <a:pt x="0" y="605"/>
                  </a:lnTo>
                  <a:cubicBezTo>
                    <a:pt x="0" y="772"/>
                    <a:pt x="135" y="908"/>
                    <a:pt x="302" y="908"/>
                  </a:cubicBezTo>
                  <a:lnTo>
                    <a:pt x="302" y="908"/>
                  </a:lnTo>
                  <a:lnTo>
                    <a:pt x="1996" y="908"/>
                  </a:lnTo>
                  <a:close/>
                </a:path>
              </a:pathLst>
            </a:custGeom>
            <a:noFill/>
            <a:ln w="4763" cap="rnd">
              <a:solidFill>
                <a:schemeClr val="accent6">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3" name="Rectangle 7">
              <a:extLst>
                <a:ext uri="{FF2B5EF4-FFF2-40B4-BE49-F238E27FC236}">
                  <a16:creationId xmlns:a16="http://schemas.microsoft.com/office/drawing/2014/main" id="{F781C52D-D77B-221B-6A89-C1F03416F433}"/>
                </a:ext>
              </a:extLst>
            </p:cNvPr>
            <p:cNvSpPr>
              <a:spLocks noChangeArrowheads="1"/>
            </p:cNvSpPr>
            <p:nvPr/>
          </p:nvSpPr>
          <p:spPr bwMode="auto">
            <a:xfrm>
              <a:off x="1707" y="1004"/>
              <a:ext cx="1030" cy="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bg2"/>
                  </a:solidFill>
                  <a:effectLst/>
                  <a:latin typeface="Open Sans" panose="020B0606030504020204"/>
                </a:rPr>
                <a:t>General Plan &amp;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bg2"/>
                  </a:solidFill>
                  <a:effectLst/>
                  <a:latin typeface="Open Sans" panose="020B0606030504020204"/>
                </a:rPr>
                <a:t>Strategic Plan</a:t>
              </a:r>
            </a:p>
          </p:txBody>
        </p:sp>
        <p:sp>
          <p:nvSpPr>
            <p:cNvPr id="174" name="Freeform 8">
              <a:extLst>
                <a:ext uri="{FF2B5EF4-FFF2-40B4-BE49-F238E27FC236}">
                  <a16:creationId xmlns:a16="http://schemas.microsoft.com/office/drawing/2014/main" id="{11A26B52-3998-9C7F-969D-A92698AC4ECE}"/>
                </a:ext>
              </a:extLst>
            </p:cNvPr>
            <p:cNvSpPr>
              <a:spLocks/>
            </p:cNvSpPr>
            <p:nvPr/>
          </p:nvSpPr>
          <p:spPr bwMode="auto">
            <a:xfrm>
              <a:off x="1530" y="1892"/>
              <a:ext cx="1360" cy="537"/>
            </a:xfrm>
            <a:custGeom>
              <a:avLst/>
              <a:gdLst>
                <a:gd name="T0" fmla="*/ 1996 w 2298"/>
                <a:gd name="T1" fmla="*/ 907 h 907"/>
                <a:gd name="T2" fmla="*/ 2298 w 2298"/>
                <a:gd name="T3" fmla="*/ 604 h 907"/>
                <a:gd name="T4" fmla="*/ 2298 w 2298"/>
                <a:gd name="T5" fmla="*/ 302 h 907"/>
                <a:gd name="T6" fmla="*/ 1996 w 2298"/>
                <a:gd name="T7" fmla="*/ 0 h 907"/>
                <a:gd name="T8" fmla="*/ 1996 w 2298"/>
                <a:gd name="T9" fmla="*/ 0 h 907"/>
                <a:gd name="T10" fmla="*/ 302 w 2298"/>
                <a:gd name="T11" fmla="*/ 0 h 907"/>
                <a:gd name="T12" fmla="*/ 0 w 2298"/>
                <a:gd name="T13" fmla="*/ 302 h 907"/>
                <a:gd name="T14" fmla="*/ 0 w 2298"/>
                <a:gd name="T15" fmla="*/ 302 h 907"/>
                <a:gd name="T16" fmla="*/ 0 w 2298"/>
                <a:gd name="T17" fmla="*/ 604 h 907"/>
                <a:gd name="T18" fmla="*/ 302 w 2298"/>
                <a:gd name="T19" fmla="*/ 907 h 907"/>
                <a:gd name="T20" fmla="*/ 302 w 2298"/>
                <a:gd name="T21" fmla="*/ 907 h 907"/>
                <a:gd name="T22" fmla="*/ 1996 w 2298"/>
                <a:gd name="T23" fmla="*/ 907 h 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8" h="907">
                  <a:moveTo>
                    <a:pt x="1996" y="907"/>
                  </a:moveTo>
                  <a:cubicBezTo>
                    <a:pt x="2163" y="907"/>
                    <a:pt x="2298" y="771"/>
                    <a:pt x="2298" y="604"/>
                  </a:cubicBezTo>
                  <a:lnTo>
                    <a:pt x="2298" y="302"/>
                  </a:lnTo>
                  <a:cubicBezTo>
                    <a:pt x="2298" y="135"/>
                    <a:pt x="2163" y="0"/>
                    <a:pt x="1996" y="0"/>
                  </a:cubicBezTo>
                  <a:lnTo>
                    <a:pt x="1996" y="0"/>
                  </a:lnTo>
                  <a:lnTo>
                    <a:pt x="302" y="0"/>
                  </a:lnTo>
                  <a:cubicBezTo>
                    <a:pt x="135" y="0"/>
                    <a:pt x="0" y="135"/>
                    <a:pt x="0" y="302"/>
                  </a:cubicBezTo>
                  <a:lnTo>
                    <a:pt x="0" y="302"/>
                  </a:lnTo>
                  <a:lnTo>
                    <a:pt x="0" y="604"/>
                  </a:lnTo>
                  <a:cubicBezTo>
                    <a:pt x="0" y="771"/>
                    <a:pt x="135" y="907"/>
                    <a:pt x="302" y="907"/>
                  </a:cubicBezTo>
                  <a:lnTo>
                    <a:pt x="302" y="907"/>
                  </a:lnTo>
                  <a:lnTo>
                    <a:pt x="1996" y="907"/>
                  </a:lnTo>
                  <a:close/>
                </a:path>
              </a:pathLst>
            </a:custGeom>
            <a:solidFill>
              <a:srgbClr val="FBF49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5" name="Freeform 9">
              <a:extLst>
                <a:ext uri="{FF2B5EF4-FFF2-40B4-BE49-F238E27FC236}">
                  <a16:creationId xmlns:a16="http://schemas.microsoft.com/office/drawing/2014/main" id="{61D79874-BFF5-B1B8-592E-2833F136C214}"/>
                </a:ext>
              </a:extLst>
            </p:cNvPr>
            <p:cNvSpPr>
              <a:spLocks/>
            </p:cNvSpPr>
            <p:nvPr/>
          </p:nvSpPr>
          <p:spPr bwMode="auto">
            <a:xfrm>
              <a:off x="1530" y="1892"/>
              <a:ext cx="1359" cy="537"/>
            </a:xfrm>
            <a:custGeom>
              <a:avLst/>
              <a:gdLst>
                <a:gd name="T0" fmla="*/ 1996 w 2298"/>
                <a:gd name="T1" fmla="*/ 907 h 907"/>
                <a:gd name="T2" fmla="*/ 2298 w 2298"/>
                <a:gd name="T3" fmla="*/ 604 h 907"/>
                <a:gd name="T4" fmla="*/ 2298 w 2298"/>
                <a:gd name="T5" fmla="*/ 302 h 907"/>
                <a:gd name="T6" fmla="*/ 1996 w 2298"/>
                <a:gd name="T7" fmla="*/ 0 h 907"/>
                <a:gd name="T8" fmla="*/ 1996 w 2298"/>
                <a:gd name="T9" fmla="*/ 0 h 907"/>
                <a:gd name="T10" fmla="*/ 302 w 2298"/>
                <a:gd name="T11" fmla="*/ 0 h 907"/>
                <a:gd name="T12" fmla="*/ 0 w 2298"/>
                <a:gd name="T13" fmla="*/ 302 h 907"/>
                <a:gd name="T14" fmla="*/ 0 w 2298"/>
                <a:gd name="T15" fmla="*/ 302 h 907"/>
                <a:gd name="T16" fmla="*/ 0 w 2298"/>
                <a:gd name="T17" fmla="*/ 604 h 907"/>
                <a:gd name="T18" fmla="*/ 302 w 2298"/>
                <a:gd name="T19" fmla="*/ 907 h 907"/>
                <a:gd name="T20" fmla="*/ 302 w 2298"/>
                <a:gd name="T21" fmla="*/ 907 h 907"/>
                <a:gd name="T22" fmla="*/ 1996 w 2298"/>
                <a:gd name="T23" fmla="*/ 907 h 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8" h="907">
                  <a:moveTo>
                    <a:pt x="1996" y="907"/>
                  </a:moveTo>
                  <a:cubicBezTo>
                    <a:pt x="2163" y="907"/>
                    <a:pt x="2298" y="771"/>
                    <a:pt x="2298" y="604"/>
                  </a:cubicBezTo>
                  <a:lnTo>
                    <a:pt x="2298" y="302"/>
                  </a:lnTo>
                  <a:cubicBezTo>
                    <a:pt x="2298" y="135"/>
                    <a:pt x="2163" y="0"/>
                    <a:pt x="1996" y="0"/>
                  </a:cubicBezTo>
                  <a:lnTo>
                    <a:pt x="1996" y="0"/>
                  </a:lnTo>
                  <a:lnTo>
                    <a:pt x="302" y="0"/>
                  </a:lnTo>
                  <a:cubicBezTo>
                    <a:pt x="135" y="0"/>
                    <a:pt x="0" y="135"/>
                    <a:pt x="0" y="302"/>
                  </a:cubicBezTo>
                  <a:lnTo>
                    <a:pt x="0" y="302"/>
                  </a:lnTo>
                  <a:lnTo>
                    <a:pt x="0" y="604"/>
                  </a:lnTo>
                  <a:cubicBezTo>
                    <a:pt x="0" y="771"/>
                    <a:pt x="135" y="907"/>
                    <a:pt x="302" y="907"/>
                  </a:cubicBezTo>
                  <a:lnTo>
                    <a:pt x="302" y="907"/>
                  </a:lnTo>
                  <a:lnTo>
                    <a:pt x="1996" y="907"/>
                  </a:lnTo>
                  <a:close/>
                </a:path>
              </a:pathLst>
            </a:custGeom>
            <a:solidFill>
              <a:schemeClr val="tx2"/>
            </a:solidFill>
            <a:ln w="76200" cap="rnd">
              <a:solidFill>
                <a:schemeClr val="accent6">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6" name="Rectangle 10">
              <a:extLst>
                <a:ext uri="{FF2B5EF4-FFF2-40B4-BE49-F238E27FC236}">
                  <a16:creationId xmlns:a16="http://schemas.microsoft.com/office/drawing/2014/main" id="{E617F540-6B15-26B5-C9FD-A3159A1EDADF}"/>
                </a:ext>
              </a:extLst>
            </p:cNvPr>
            <p:cNvSpPr>
              <a:spLocks noChangeArrowheads="1"/>
            </p:cNvSpPr>
            <p:nvPr/>
          </p:nvSpPr>
          <p:spPr bwMode="auto">
            <a:xfrm>
              <a:off x="1767" y="1919"/>
              <a:ext cx="913" cy="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bg2"/>
                  </a:solidFill>
                  <a:effectLst/>
                  <a:latin typeface="Open Sans" panose="020B0606030504020204"/>
                </a:rPr>
                <a:t>Long-Term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bg2"/>
                  </a:solidFill>
                  <a:effectLst/>
                  <a:latin typeface="Open Sans" panose="020B0606030504020204"/>
                </a:rPr>
                <a:t>Financial Plan</a:t>
              </a:r>
              <a:endParaRPr kumimoji="0" lang="en-US" altLang="en-US" sz="1800" b="0" i="0" u="none" strike="noStrike" cap="none" normalizeH="0" baseline="0" dirty="0">
                <a:ln>
                  <a:noFill/>
                </a:ln>
                <a:solidFill>
                  <a:schemeClr val="bg2"/>
                </a:solidFill>
                <a:effectLst/>
                <a:latin typeface="Open Sans" panose="020B0606030504020204"/>
              </a:endParaRPr>
            </a:p>
          </p:txBody>
        </p:sp>
        <p:sp>
          <p:nvSpPr>
            <p:cNvPr id="177" name="Freeform 14">
              <a:extLst>
                <a:ext uri="{FF2B5EF4-FFF2-40B4-BE49-F238E27FC236}">
                  <a16:creationId xmlns:a16="http://schemas.microsoft.com/office/drawing/2014/main" id="{3862194F-22ED-E623-D438-77BA17C24B8D}"/>
                </a:ext>
              </a:extLst>
            </p:cNvPr>
            <p:cNvSpPr>
              <a:spLocks/>
            </p:cNvSpPr>
            <p:nvPr/>
          </p:nvSpPr>
          <p:spPr bwMode="auto">
            <a:xfrm>
              <a:off x="3391" y="1892"/>
              <a:ext cx="1430" cy="537"/>
            </a:xfrm>
            <a:custGeom>
              <a:avLst/>
              <a:gdLst>
                <a:gd name="T0" fmla="*/ 2116 w 2418"/>
                <a:gd name="T1" fmla="*/ 907 h 907"/>
                <a:gd name="T2" fmla="*/ 2418 w 2418"/>
                <a:gd name="T3" fmla="*/ 604 h 907"/>
                <a:gd name="T4" fmla="*/ 2418 w 2418"/>
                <a:gd name="T5" fmla="*/ 604 h 907"/>
                <a:gd name="T6" fmla="*/ 2418 w 2418"/>
                <a:gd name="T7" fmla="*/ 302 h 907"/>
                <a:gd name="T8" fmla="*/ 2116 w 2418"/>
                <a:gd name="T9" fmla="*/ 0 h 907"/>
                <a:gd name="T10" fmla="*/ 2116 w 2418"/>
                <a:gd name="T11" fmla="*/ 0 h 907"/>
                <a:gd name="T12" fmla="*/ 302 w 2418"/>
                <a:gd name="T13" fmla="*/ 0 h 907"/>
                <a:gd name="T14" fmla="*/ 0 w 2418"/>
                <a:gd name="T15" fmla="*/ 302 h 907"/>
                <a:gd name="T16" fmla="*/ 0 w 2418"/>
                <a:gd name="T17" fmla="*/ 604 h 907"/>
                <a:gd name="T18" fmla="*/ 302 w 2418"/>
                <a:gd name="T19" fmla="*/ 907 h 907"/>
                <a:gd name="T20" fmla="*/ 2116 w 2418"/>
                <a:gd name="T21" fmla="*/ 907 h 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18" h="907">
                  <a:moveTo>
                    <a:pt x="2116" y="907"/>
                  </a:moveTo>
                  <a:cubicBezTo>
                    <a:pt x="2283" y="907"/>
                    <a:pt x="2418" y="771"/>
                    <a:pt x="2418" y="604"/>
                  </a:cubicBezTo>
                  <a:lnTo>
                    <a:pt x="2418" y="604"/>
                  </a:lnTo>
                  <a:lnTo>
                    <a:pt x="2418" y="302"/>
                  </a:lnTo>
                  <a:cubicBezTo>
                    <a:pt x="2418" y="135"/>
                    <a:pt x="2283" y="0"/>
                    <a:pt x="2116" y="0"/>
                  </a:cubicBezTo>
                  <a:lnTo>
                    <a:pt x="2116" y="0"/>
                  </a:lnTo>
                  <a:lnTo>
                    <a:pt x="302" y="0"/>
                  </a:lnTo>
                  <a:cubicBezTo>
                    <a:pt x="135" y="0"/>
                    <a:pt x="0" y="135"/>
                    <a:pt x="0" y="302"/>
                  </a:cubicBezTo>
                  <a:lnTo>
                    <a:pt x="0" y="604"/>
                  </a:lnTo>
                  <a:cubicBezTo>
                    <a:pt x="0" y="771"/>
                    <a:pt x="135" y="907"/>
                    <a:pt x="302" y="907"/>
                  </a:cubicBezTo>
                  <a:lnTo>
                    <a:pt x="2116" y="907"/>
                  </a:lnTo>
                  <a:close/>
                </a:path>
              </a:pathLst>
            </a:custGeom>
            <a:solidFill>
              <a:schemeClr val="tx2"/>
            </a:solidFill>
            <a:ln w="76200">
              <a:solidFill>
                <a:schemeClr val="accent6">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9" name="Rectangle 178">
              <a:extLst>
                <a:ext uri="{FF2B5EF4-FFF2-40B4-BE49-F238E27FC236}">
                  <a16:creationId xmlns:a16="http://schemas.microsoft.com/office/drawing/2014/main" id="{90180DA2-A995-C325-834B-6B872D59463F}"/>
                </a:ext>
              </a:extLst>
            </p:cNvPr>
            <p:cNvSpPr>
              <a:spLocks noChangeArrowheads="1"/>
            </p:cNvSpPr>
            <p:nvPr/>
          </p:nvSpPr>
          <p:spPr bwMode="auto">
            <a:xfrm>
              <a:off x="3606" y="2049"/>
              <a:ext cx="1023"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bg2"/>
                  </a:solidFill>
                  <a:effectLst/>
                  <a:latin typeface="Open Sans" panose="020B0606030504020204"/>
                </a:rPr>
                <a:t>Budget and CIP</a:t>
              </a:r>
            </a:p>
          </p:txBody>
        </p:sp>
        <p:sp>
          <p:nvSpPr>
            <p:cNvPr id="183" name="Freeform 20">
              <a:extLst>
                <a:ext uri="{FF2B5EF4-FFF2-40B4-BE49-F238E27FC236}">
                  <a16:creationId xmlns:a16="http://schemas.microsoft.com/office/drawing/2014/main" id="{D8B776B7-68BC-3876-DC0E-C311A5A0C398}"/>
                </a:ext>
              </a:extLst>
            </p:cNvPr>
            <p:cNvSpPr>
              <a:spLocks/>
            </p:cNvSpPr>
            <p:nvPr/>
          </p:nvSpPr>
          <p:spPr bwMode="auto">
            <a:xfrm>
              <a:off x="2889" y="1248"/>
              <a:ext cx="1217" cy="546"/>
            </a:xfrm>
            <a:custGeom>
              <a:avLst/>
              <a:gdLst>
                <a:gd name="T0" fmla="*/ 0 w 1217"/>
                <a:gd name="T1" fmla="*/ 0 h 546"/>
                <a:gd name="T2" fmla="*/ 1217 w 1217"/>
                <a:gd name="T3" fmla="*/ 0 h 546"/>
                <a:gd name="T4" fmla="*/ 1217 w 1217"/>
                <a:gd name="T5" fmla="*/ 546 h 546"/>
              </a:gdLst>
              <a:ahLst/>
              <a:cxnLst>
                <a:cxn ang="0">
                  <a:pos x="T0" y="T1"/>
                </a:cxn>
                <a:cxn ang="0">
                  <a:pos x="T2" y="T3"/>
                </a:cxn>
                <a:cxn ang="0">
                  <a:pos x="T4" y="T5"/>
                </a:cxn>
              </a:cxnLst>
              <a:rect l="0" t="0" r="r" b="b"/>
              <a:pathLst>
                <a:path w="1217" h="546">
                  <a:moveTo>
                    <a:pt x="0" y="0"/>
                  </a:moveTo>
                  <a:lnTo>
                    <a:pt x="1217" y="0"/>
                  </a:lnTo>
                  <a:lnTo>
                    <a:pt x="1217" y="546"/>
                  </a:lnTo>
                </a:path>
              </a:pathLst>
            </a:custGeom>
            <a:noFill/>
            <a:ln w="23813"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85" name="Line 22">
              <a:extLst>
                <a:ext uri="{FF2B5EF4-FFF2-40B4-BE49-F238E27FC236}">
                  <a16:creationId xmlns:a16="http://schemas.microsoft.com/office/drawing/2014/main" id="{BF52E738-4215-C163-054F-EA28FEE33834}"/>
                </a:ext>
              </a:extLst>
            </p:cNvPr>
            <p:cNvSpPr>
              <a:spLocks noChangeShapeType="1"/>
            </p:cNvSpPr>
            <p:nvPr/>
          </p:nvSpPr>
          <p:spPr bwMode="auto">
            <a:xfrm>
              <a:off x="2889" y="2160"/>
              <a:ext cx="403" cy="0"/>
            </a:xfrm>
            <a:prstGeom prst="line">
              <a:avLst/>
            </a:prstGeom>
            <a:noFill/>
            <a:ln w="23813"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87" name="Line 24">
              <a:extLst>
                <a:ext uri="{FF2B5EF4-FFF2-40B4-BE49-F238E27FC236}">
                  <a16:creationId xmlns:a16="http://schemas.microsoft.com/office/drawing/2014/main" id="{DD717FA7-0EDF-5B86-5B2A-8091048D7EBD}"/>
                </a:ext>
              </a:extLst>
            </p:cNvPr>
            <p:cNvSpPr>
              <a:spLocks noChangeShapeType="1"/>
            </p:cNvSpPr>
            <p:nvPr/>
          </p:nvSpPr>
          <p:spPr bwMode="auto">
            <a:xfrm>
              <a:off x="4821" y="2160"/>
              <a:ext cx="207" cy="0"/>
            </a:xfrm>
            <a:prstGeom prst="line">
              <a:avLst/>
            </a:prstGeom>
            <a:noFill/>
            <a:ln w="23813"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89" name="Freeform 26">
              <a:extLst>
                <a:ext uri="{FF2B5EF4-FFF2-40B4-BE49-F238E27FC236}">
                  <a16:creationId xmlns:a16="http://schemas.microsoft.com/office/drawing/2014/main" id="{F64F24C2-D2F0-7632-36B0-ECD19C68F494}"/>
                </a:ext>
              </a:extLst>
            </p:cNvPr>
            <p:cNvSpPr>
              <a:spLocks/>
            </p:cNvSpPr>
            <p:nvPr/>
          </p:nvSpPr>
          <p:spPr bwMode="auto">
            <a:xfrm>
              <a:off x="2210" y="738"/>
              <a:ext cx="3613" cy="1154"/>
            </a:xfrm>
            <a:custGeom>
              <a:avLst/>
              <a:gdLst>
                <a:gd name="T0" fmla="*/ 3613 w 3613"/>
                <a:gd name="T1" fmla="*/ 1154 h 1154"/>
                <a:gd name="T2" fmla="*/ 3613 w 3613"/>
                <a:gd name="T3" fmla="*/ 0 h 1154"/>
                <a:gd name="T4" fmla="*/ 0 w 3613"/>
                <a:gd name="T5" fmla="*/ 0 h 1154"/>
                <a:gd name="T6" fmla="*/ 0 w 3613"/>
                <a:gd name="T7" fmla="*/ 143 h 1154"/>
              </a:gdLst>
              <a:ahLst/>
              <a:cxnLst>
                <a:cxn ang="0">
                  <a:pos x="T0" y="T1"/>
                </a:cxn>
                <a:cxn ang="0">
                  <a:pos x="T2" y="T3"/>
                </a:cxn>
                <a:cxn ang="0">
                  <a:pos x="T4" y="T5"/>
                </a:cxn>
                <a:cxn ang="0">
                  <a:pos x="T6" y="T7"/>
                </a:cxn>
              </a:cxnLst>
              <a:rect l="0" t="0" r="r" b="b"/>
              <a:pathLst>
                <a:path w="3613" h="1154">
                  <a:moveTo>
                    <a:pt x="3613" y="1154"/>
                  </a:moveTo>
                  <a:lnTo>
                    <a:pt x="3613" y="0"/>
                  </a:lnTo>
                  <a:lnTo>
                    <a:pt x="0" y="0"/>
                  </a:lnTo>
                  <a:lnTo>
                    <a:pt x="0" y="143"/>
                  </a:lnTo>
                </a:path>
              </a:pathLst>
            </a:custGeom>
            <a:noFill/>
            <a:ln w="23813"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0" name="Freeform 27">
              <a:extLst>
                <a:ext uri="{FF2B5EF4-FFF2-40B4-BE49-F238E27FC236}">
                  <a16:creationId xmlns:a16="http://schemas.microsoft.com/office/drawing/2014/main" id="{0A7CD1D6-7264-02DB-958C-408823E45038}"/>
                </a:ext>
              </a:extLst>
            </p:cNvPr>
            <p:cNvSpPr>
              <a:spLocks/>
            </p:cNvSpPr>
            <p:nvPr/>
          </p:nvSpPr>
          <p:spPr bwMode="auto">
            <a:xfrm rot="5400000">
              <a:off x="3009" y="1166"/>
              <a:ext cx="245" cy="168"/>
            </a:xfrm>
            <a:custGeom>
              <a:avLst/>
              <a:gdLst>
                <a:gd name="T0" fmla="*/ 110 w 220"/>
                <a:gd name="T1" fmla="*/ 220 h 220"/>
                <a:gd name="T2" fmla="*/ 0 w 220"/>
                <a:gd name="T3" fmla="*/ 0 h 220"/>
                <a:gd name="T4" fmla="*/ 220 w 220"/>
                <a:gd name="T5" fmla="*/ 0 h 220"/>
                <a:gd name="T6" fmla="*/ 220 w 220"/>
                <a:gd name="T7" fmla="*/ 0 h 220"/>
                <a:gd name="T8" fmla="*/ 110 w 220"/>
                <a:gd name="T9" fmla="*/ 220 h 220"/>
              </a:gdLst>
              <a:ahLst/>
              <a:cxnLst>
                <a:cxn ang="0">
                  <a:pos x="T0" y="T1"/>
                </a:cxn>
                <a:cxn ang="0">
                  <a:pos x="T2" y="T3"/>
                </a:cxn>
                <a:cxn ang="0">
                  <a:pos x="T4" y="T5"/>
                </a:cxn>
                <a:cxn ang="0">
                  <a:pos x="T6" y="T7"/>
                </a:cxn>
                <a:cxn ang="0">
                  <a:pos x="T8" y="T9"/>
                </a:cxn>
              </a:cxnLst>
              <a:rect l="0" t="0" r="r" b="b"/>
              <a:pathLst>
                <a:path w="220" h="220">
                  <a:moveTo>
                    <a:pt x="110" y="220"/>
                  </a:moveTo>
                  <a:lnTo>
                    <a:pt x="0" y="0"/>
                  </a:lnTo>
                  <a:cubicBezTo>
                    <a:pt x="69" y="35"/>
                    <a:pt x="151" y="35"/>
                    <a:pt x="220" y="0"/>
                  </a:cubicBezTo>
                  <a:lnTo>
                    <a:pt x="220" y="0"/>
                  </a:lnTo>
                  <a:lnTo>
                    <a:pt x="110" y="220"/>
                  </a:lnTo>
                  <a:close/>
                </a:path>
              </a:pathLst>
            </a:custGeom>
            <a:solidFill>
              <a:schemeClr val="accent2">
                <a:lumMod val="75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1" name="Freeform 28">
              <a:extLst>
                <a:ext uri="{FF2B5EF4-FFF2-40B4-BE49-F238E27FC236}">
                  <a16:creationId xmlns:a16="http://schemas.microsoft.com/office/drawing/2014/main" id="{2094B9F8-58D7-7BD1-92F9-0F08BDC8B155}"/>
                </a:ext>
              </a:extLst>
            </p:cNvPr>
            <p:cNvSpPr>
              <a:spLocks/>
            </p:cNvSpPr>
            <p:nvPr/>
          </p:nvSpPr>
          <p:spPr bwMode="auto">
            <a:xfrm>
              <a:off x="2210" y="2429"/>
              <a:ext cx="3613" cy="1198"/>
            </a:xfrm>
            <a:custGeom>
              <a:avLst/>
              <a:gdLst>
                <a:gd name="T0" fmla="*/ 3613 w 3613"/>
                <a:gd name="T1" fmla="*/ 0 h 1198"/>
                <a:gd name="T2" fmla="*/ 3613 w 3613"/>
                <a:gd name="T3" fmla="*/ 1198 h 1198"/>
                <a:gd name="T4" fmla="*/ 0 w 3613"/>
                <a:gd name="T5" fmla="*/ 1198 h 1198"/>
                <a:gd name="T6" fmla="*/ 0 w 3613"/>
                <a:gd name="T7" fmla="*/ 1011 h 1198"/>
              </a:gdLst>
              <a:ahLst/>
              <a:cxnLst>
                <a:cxn ang="0">
                  <a:pos x="T0" y="T1"/>
                </a:cxn>
                <a:cxn ang="0">
                  <a:pos x="T2" y="T3"/>
                </a:cxn>
                <a:cxn ang="0">
                  <a:pos x="T4" y="T5"/>
                </a:cxn>
                <a:cxn ang="0">
                  <a:pos x="T6" y="T7"/>
                </a:cxn>
              </a:cxnLst>
              <a:rect l="0" t="0" r="r" b="b"/>
              <a:pathLst>
                <a:path w="3613" h="1198">
                  <a:moveTo>
                    <a:pt x="3613" y="0"/>
                  </a:moveTo>
                  <a:lnTo>
                    <a:pt x="3613" y="1198"/>
                  </a:lnTo>
                  <a:lnTo>
                    <a:pt x="0" y="1198"/>
                  </a:lnTo>
                  <a:lnTo>
                    <a:pt x="0" y="1011"/>
                  </a:lnTo>
                </a:path>
              </a:pathLst>
            </a:custGeom>
            <a:noFill/>
            <a:ln w="23813"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3" name="Freeform 30">
              <a:extLst>
                <a:ext uri="{FF2B5EF4-FFF2-40B4-BE49-F238E27FC236}">
                  <a16:creationId xmlns:a16="http://schemas.microsoft.com/office/drawing/2014/main" id="{7FE39F85-D53A-8658-3E01-0D431861A5F0}"/>
                </a:ext>
              </a:extLst>
            </p:cNvPr>
            <p:cNvSpPr>
              <a:spLocks/>
            </p:cNvSpPr>
            <p:nvPr/>
          </p:nvSpPr>
          <p:spPr bwMode="auto">
            <a:xfrm>
              <a:off x="1530" y="2805"/>
              <a:ext cx="1360" cy="537"/>
            </a:xfrm>
            <a:custGeom>
              <a:avLst/>
              <a:gdLst>
                <a:gd name="T0" fmla="*/ 1996 w 2298"/>
                <a:gd name="T1" fmla="*/ 907 h 907"/>
                <a:gd name="T2" fmla="*/ 2298 w 2298"/>
                <a:gd name="T3" fmla="*/ 604 h 907"/>
                <a:gd name="T4" fmla="*/ 2298 w 2298"/>
                <a:gd name="T5" fmla="*/ 302 h 907"/>
                <a:gd name="T6" fmla="*/ 1996 w 2298"/>
                <a:gd name="T7" fmla="*/ 0 h 907"/>
                <a:gd name="T8" fmla="*/ 1996 w 2298"/>
                <a:gd name="T9" fmla="*/ 0 h 907"/>
                <a:gd name="T10" fmla="*/ 302 w 2298"/>
                <a:gd name="T11" fmla="*/ 0 h 907"/>
                <a:gd name="T12" fmla="*/ 0 w 2298"/>
                <a:gd name="T13" fmla="*/ 302 h 907"/>
                <a:gd name="T14" fmla="*/ 0 w 2298"/>
                <a:gd name="T15" fmla="*/ 302 h 907"/>
                <a:gd name="T16" fmla="*/ 0 w 2298"/>
                <a:gd name="T17" fmla="*/ 604 h 907"/>
                <a:gd name="T18" fmla="*/ 302 w 2298"/>
                <a:gd name="T19" fmla="*/ 907 h 907"/>
                <a:gd name="T20" fmla="*/ 302 w 2298"/>
                <a:gd name="T21" fmla="*/ 907 h 907"/>
                <a:gd name="T22" fmla="*/ 1996 w 2298"/>
                <a:gd name="T23" fmla="*/ 907 h 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8" h="907">
                  <a:moveTo>
                    <a:pt x="1996" y="907"/>
                  </a:moveTo>
                  <a:cubicBezTo>
                    <a:pt x="2163" y="907"/>
                    <a:pt x="2298" y="771"/>
                    <a:pt x="2298" y="604"/>
                  </a:cubicBezTo>
                  <a:lnTo>
                    <a:pt x="2298" y="302"/>
                  </a:lnTo>
                  <a:cubicBezTo>
                    <a:pt x="2298" y="135"/>
                    <a:pt x="2163" y="0"/>
                    <a:pt x="1996" y="0"/>
                  </a:cubicBezTo>
                  <a:lnTo>
                    <a:pt x="1996" y="0"/>
                  </a:lnTo>
                  <a:lnTo>
                    <a:pt x="302" y="0"/>
                  </a:lnTo>
                  <a:cubicBezTo>
                    <a:pt x="135" y="0"/>
                    <a:pt x="0" y="135"/>
                    <a:pt x="0" y="302"/>
                  </a:cubicBezTo>
                  <a:lnTo>
                    <a:pt x="0" y="302"/>
                  </a:lnTo>
                  <a:lnTo>
                    <a:pt x="0" y="604"/>
                  </a:lnTo>
                  <a:cubicBezTo>
                    <a:pt x="0" y="771"/>
                    <a:pt x="135" y="907"/>
                    <a:pt x="302" y="907"/>
                  </a:cubicBezTo>
                  <a:lnTo>
                    <a:pt x="302" y="907"/>
                  </a:lnTo>
                  <a:lnTo>
                    <a:pt x="1996" y="907"/>
                  </a:lnTo>
                  <a:close/>
                </a:path>
              </a:pathLst>
            </a:custGeom>
            <a:solidFill>
              <a:schemeClr val="tx2"/>
            </a:solidFill>
            <a:ln w="76200">
              <a:solidFill>
                <a:schemeClr val="accent6">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5" name="Rectangle 194">
              <a:extLst>
                <a:ext uri="{FF2B5EF4-FFF2-40B4-BE49-F238E27FC236}">
                  <a16:creationId xmlns:a16="http://schemas.microsoft.com/office/drawing/2014/main" id="{EF592551-3A6C-DEA1-647E-44E862E16E75}"/>
                </a:ext>
              </a:extLst>
            </p:cNvPr>
            <p:cNvSpPr>
              <a:spLocks noChangeArrowheads="1"/>
            </p:cNvSpPr>
            <p:nvPr/>
          </p:nvSpPr>
          <p:spPr bwMode="auto">
            <a:xfrm>
              <a:off x="1582" y="2958"/>
              <a:ext cx="1254"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bg2"/>
                  </a:solidFill>
                  <a:effectLst/>
                  <a:latin typeface="Open Sans" panose="020B0606030504020204"/>
                </a:rPr>
                <a:t>Operational Needs</a:t>
              </a:r>
            </a:p>
          </p:txBody>
        </p:sp>
        <p:sp>
          <p:nvSpPr>
            <p:cNvPr id="196" name="Line 33">
              <a:extLst>
                <a:ext uri="{FF2B5EF4-FFF2-40B4-BE49-F238E27FC236}">
                  <a16:creationId xmlns:a16="http://schemas.microsoft.com/office/drawing/2014/main" id="{0BF861A4-C7A2-8EE8-151C-A3683BE173F9}"/>
                </a:ext>
              </a:extLst>
            </p:cNvPr>
            <p:cNvSpPr>
              <a:spLocks noChangeShapeType="1"/>
            </p:cNvSpPr>
            <p:nvPr/>
          </p:nvSpPr>
          <p:spPr bwMode="auto">
            <a:xfrm>
              <a:off x="2210" y="2527"/>
              <a:ext cx="0" cy="179"/>
            </a:xfrm>
            <a:prstGeom prst="line">
              <a:avLst/>
            </a:prstGeom>
            <a:noFill/>
            <a:ln w="23813"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9" name="Line 36">
              <a:extLst>
                <a:ext uri="{FF2B5EF4-FFF2-40B4-BE49-F238E27FC236}">
                  <a16:creationId xmlns:a16="http://schemas.microsoft.com/office/drawing/2014/main" id="{47FBEA55-C6B2-8A74-CB78-D5D350E8EFF9}"/>
                </a:ext>
              </a:extLst>
            </p:cNvPr>
            <p:cNvSpPr>
              <a:spLocks noChangeShapeType="1"/>
            </p:cNvSpPr>
            <p:nvPr/>
          </p:nvSpPr>
          <p:spPr bwMode="auto">
            <a:xfrm>
              <a:off x="2210" y="1615"/>
              <a:ext cx="0" cy="179"/>
            </a:xfrm>
            <a:prstGeom prst="line">
              <a:avLst/>
            </a:prstGeom>
            <a:noFill/>
            <a:ln w="23813"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80" name="Freeform 17">
              <a:extLst>
                <a:ext uri="{FF2B5EF4-FFF2-40B4-BE49-F238E27FC236}">
                  <a16:creationId xmlns:a16="http://schemas.microsoft.com/office/drawing/2014/main" id="{1EA52AA2-B6D1-3263-E4BB-D6A9BCE04D69}"/>
                </a:ext>
              </a:extLst>
            </p:cNvPr>
            <p:cNvSpPr>
              <a:spLocks/>
            </p:cNvSpPr>
            <p:nvPr/>
          </p:nvSpPr>
          <p:spPr bwMode="auto">
            <a:xfrm>
              <a:off x="5186" y="1883"/>
              <a:ext cx="1432" cy="537"/>
            </a:xfrm>
            <a:custGeom>
              <a:avLst/>
              <a:gdLst>
                <a:gd name="T0" fmla="*/ 2117 w 2419"/>
                <a:gd name="T1" fmla="*/ 907 h 907"/>
                <a:gd name="T2" fmla="*/ 2419 w 2419"/>
                <a:gd name="T3" fmla="*/ 604 h 907"/>
                <a:gd name="T4" fmla="*/ 2419 w 2419"/>
                <a:gd name="T5" fmla="*/ 302 h 907"/>
                <a:gd name="T6" fmla="*/ 2117 w 2419"/>
                <a:gd name="T7" fmla="*/ 0 h 907"/>
                <a:gd name="T8" fmla="*/ 2117 w 2419"/>
                <a:gd name="T9" fmla="*/ 0 h 907"/>
                <a:gd name="T10" fmla="*/ 303 w 2419"/>
                <a:gd name="T11" fmla="*/ 0 h 907"/>
                <a:gd name="T12" fmla="*/ 0 w 2419"/>
                <a:gd name="T13" fmla="*/ 302 h 907"/>
                <a:gd name="T14" fmla="*/ 0 w 2419"/>
                <a:gd name="T15" fmla="*/ 302 h 907"/>
                <a:gd name="T16" fmla="*/ 0 w 2419"/>
                <a:gd name="T17" fmla="*/ 604 h 907"/>
                <a:gd name="T18" fmla="*/ 303 w 2419"/>
                <a:gd name="T19" fmla="*/ 907 h 907"/>
                <a:gd name="T20" fmla="*/ 303 w 2419"/>
                <a:gd name="T21" fmla="*/ 907 h 907"/>
                <a:gd name="T22" fmla="*/ 2117 w 2419"/>
                <a:gd name="T23" fmla="*/ 907 h 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19" h="907">
                  <a:moveTo>
                    <a:pt x="2117" y="907"/>
                  </a:moveTo>
                  <a:cubicBezTo>
                    <a:pt x="2284" y="907"/>
                    <a:pt x="2419" y="771"/>
                    <a:pt x="2419" y="604"/>
                  </a:cubicBezTo>
                  <a:lnTo>
                    <a:pt x="2419" y="302"/>
                  </a:lnTo>
                  <a:cubicBezTo>
                    <a:pt x="2419" y="135"/>
                    <a:pt x="2284" y="0"/>
                    <a:pt x="2117" y="0"/>
                  </a:cubicBezTo>
                  <a:lnTo>
                    <a:pt x="2117" y="0"/>
                  </a:lnTo>
                  <a:lnTo>
                    <a:pt x="303" y="0"/>
                  </a:lnTo>
                  <a:cubicBezTo>
                    <a:pt x="136" y="0"/>
                    <a:pt x="0" y="135"/>
                    <a:pt x="0" y="302"/>
                  </a:cubicBezTo>
                  <a:lnTo>
                    <a:pt x="0" y="302"/>
                  </a:lnTo>
                  <a:lnTo>
                    <a:pt x="0" y="604"/>
                  </a:lnTo>
                  <a:cubicBezTo>
                    <a:pt x="0" y="771"/>
                    <a:pt x="136" y="907"/>
                    <a:pt x="303" y="907"/>
                  </a:cubicBezTo>
                  <a:lnTo>
                    <a:pt x="303" y="907"/>
                  </a:lnTo>
                  <a:lnTo>
                    <a:pt x="2117" y="907"/>
                  </a:lnTo>
                  <a:close/>
                </a:path>
              </a:pathLst>
            </a:custGeom>
            <a:solidFill>
              <a:schemeClr val="tx2"/>
            </a:solidFill>
            <a:ln w="76200">
              <a:solidFill>
                <a:schemeClr val="accent6">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2" name="Rectangle 181">
              <a:extLst>
                <a:ext uri="{FF2B5EF4-FFF2-40B4-BE49-F238E27FC236}">
                  <a16:creationId xmlns:a16="http://schemas.microsoft.com/office/drawing/2014/main" id="{AC1BE36D-0056-603B-F2F7-AF98A04D885A}"/>
                </a:ext>
              </a:extLst>
            </p:cNvPr>
            <p:cNvSpPr>
              <a:spLocks noChangeArrowheads="1"/>
            </p:cNvSpPr>
            <p:nvPr/>
          </p:nvSpPr>
          <p:spPr bwMode="auto">
            <a:xfrm>
              <a:off x="5334" y="2049"/>
              <a:ext cx="1214"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bg2"/>
                  </a:solidFill>
                  <a:effectLst/>
                  <a:latin typeface="Open Sans" panose="020B0606030504020204"/>
                </a:rPr>
                <a:t>Results Evaluation</a:t>
              </a:r>
            </a:p>
          </p:txBody>
        </p:sp>
      </p:grpSp>
      <p:sp>
        <p:nvSpPr>
          <p:cNvPr id="203" name="Freeform 14">
            <a:extLst>
              <a:ext uri="{FF2B5EF4-FFF2-40B4-BE49-F238E27FC236}">
                <a16:creationId xmlns:a16="http://schemas.microsoft.com/office/drawing/2014/main" id="{255666DD-7B17-DF94-D299-64D13221DF0C}"/>
              </a:ext>
            </a:extLst>
          </p:cNvPr>
          <p:cNvSpPr>
            <a:spLocks/>
          </p:cNvSpPr>
          <p:nvPr/>
        </p:nvSpPr>
        <p:spPr bwMode="auto">
          <a:xfrm>
            <a:off x="4775453" y="4809216"/>
            <a:ext cx="3080072" cy="852488"/>
          </a:xfrm>
          <a:custGeom>
            <a:avLst/>
            <a:gdLst>
              <a:gd name="T0" fmla="*/ 2116 w 2418"/>
              <a:gd name="T1" fmla="*/ 907 h 907"/>
              <a:gd name="T2" fmla="*/ 2418 w 2418"/>
              <a:gd name="T3" fmla="*/ 604 h 907"/>
              <a:gd name="T4" fmla="*/ 2418 w 2418"/>
              <a:gd name="T5" fmla="*/ 604 h 907"/>
              <a:gd name="T6" fmla="*/ 2418 w 2418"/>
              <a:gd name="T7" fmla="*/ 302 h 907"/>
              <a:gd name="T8" fmla="*/ 2116 w 2418"/>
              <a:gd name="T9" fmla="*/ 0 h 907"/>
              <a:gd name="T10" fmla="*/ 2116 w 2418"/>
              <a:gd name="T11" fmla="*/ 0 h 907"/>
              <a:gd name="T12" fmla="*/ 302 w 2418"/>
              <a:gd name="T13" fmla="*/ 0 h 907"/>
              <a:gd name="T14" fmla="*/ 0 w 2418"/>
              <a:gd name="T15" fmla="*/ 302 h 907"/>
              <a:gd name="T16" fmla="*/ 0 w 2418"/>
              <a:gd name="T17" fmla="*/ 604 h 907"/>
              <a:gd name="T18" fmla="*/ 302 w 2418"/>
              <a:gd name="T19" fmla="*/ 907 h 907"/>
              <a:gd name="T20" fmla="*/ 2116 w 2418"/>
              <a:gd name="T21" fmla="*/ 907 h 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18" h="907">
                <a:moveTo>
                  <a:pt x="2116" y="907"/>
                </a:moveTo>
                <a:cubicBezTo>
                  <a:pt x="2283" y="907"/>
                  <a:pt x="2418" y="771"/>
                  <a:pt x="2418" y="604"/>
                </a:cubicBezTo>
                <a:lnTo>
                  <a:pt x="2418" y="604"/>
                </a:lnTo>
                <a:lnTo>
                  <a:pt x="2418" y="302"/>
                </a:lnTo>
                <a:cubicBezTo>
                  <a:pt x="2418" y="135"/>
                  <a:pt x="2283" y="0"/>
                  <a:pt x="2116" y="0"/>
                </a:cubicBezTo>
                <a:lnTo>
                  <a:pt x="2116" y="0"/>
                </a:lnTo>
                <a:lnTo>
                  <a:pt x="302" y="0"/>
                </a:lnTo>
                <a:cubicBezTo>
                  <a:pt x="135" y="0"/>
                  <a:pt x="0" y="135"/>
                  <a:pt x="0" y="302"/>
                </a:cubicBezTo>
                <a:lnTo>
                  <a:pt x="0" y="604"/>
                </a:lnTo>
                <a:cubicBezTo>
                  <a:pt x="0" y="771"/>
                  <a:pt x="135" y="907"/>
                  <a:pt x="302" y="907"/>
                </a:cubicBezTo>
                <a:lnTo>
                  <a:pt x="2116" y="907"/>
                </a:lnTo>
                <a:close/>
              </a:path>
            </a:pathLst>
          </a:custGeom>
          <a:solidFill>
            <a:schemeClr val="tx2"/>
          </a:solidFill>
          <a:ln w="76200">
            <a:solidFill>
              <a:schemeClr val="accent6">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4" name="Rectangle 203">
            <a:extLst>
              <a:ext uri="{FF2B5EF4-FFF2-40B4-BE49-F238E27FC236}">
                <a16:creationId xmlns:a16="http://schemas.microsoft.com/office/drawing/2014/main" id="{6442B04A-F988-2EA7-26D4-5E0B9D67EC1A}"/>
              </a:ext>
            </a:extLst>
          </p:cNvPr>
          <p:cNvSpPr>
            <a:spLocks noChangeArrowheads="1"/>
          </p:cNvSpPr>
          <p:nvPr/>
        </p:nvSpPr>
        <p:spPr bwMode="auto">
          <a:xfrm>
            <a:off x="5389123" y="4872929"/>
            <a:ext cx="190917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bg2"/>
                </a:solidFill>
                <a:effectLst/>
                <a:latin typeface="Open Sans" panose="020B0606030504020204"/>
              </a:rPr>
              <a:t>Management</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2400" dirty="0">
                <a:solidFill>
                  <a:schemeClr val="bg2"/>
                </a:solidFill>
                <a:latin typeface="Open Sans" panose="020B0606030504020204"/>
              </a:rPr>
              <a:t>Input</a:t>
            </a:r>
            <a:endParaRPr kumimoji="0" lang="en-US" altLang="en-US" sz="2400" b="0" i="0" u="none" strike="noStrike" cap="none" normalizeH="0" baseline="0" dirty="0">
              <a:ln>
                <a:noFill/>
              </a:ln>
              <a:solidFill>
                <a:schemeClr val="bg2"/>
              </a:solidFill>
              <a:effectLst/>
              <a:latin typeface="Open Sans" panose="020B0606030504020204"/>
            </a:endParaRPr>
          </a:p>
        </p:txBody>
      </p:sp>
      <p:sp>
        <p:nvSpPr>
          <p:cNvPr id="205" name="Freeform 14">
            <a:extLst>
              <a:ext uri="{FF2B5EF4-FFF2-40B4-BE49-F238E27FC236}">
                <a16:creationId xmlns:a16="http://schemas.microsoft.com/office/drawing/2014/main" id="{DD083E88-4B57-A47B-6D57-5F31EF9FB346}"/>
              </a:ext>
            </a:extLst>
          </p:cNvPr>
          <p:cNvSpPr>
            <a:spLocks/>
          </p:cNvSpPr>
          <p:nvPr/>
        </p:nvSpPr>
        <p:spPr bwMode="auto">
          <a:xfrm>
            <a:off x="4775453" y="1951025"/>
            <a:ext cx="3080072" cy="852488"/>
          </a:xfrm>
          <a:custGeom>
            <a:avLst/>
            <a:gdLst>
              <a:gd name="T0" fmla="*/ 2116 w 2418"/>
              <a:gd name="T1" fmla="*/ 907 h 907"/>
              <a:gd name="T2" fmla="*/ 2418 w 2418"/>
              <a:gd name="T3" fmla="*/ 604 h 907"/>
              <a:gd name="T4" fmla="*/ 2418 w 2418"/>
              <a:gd name="T5" fmla="*/ 604 h 907"/>
              <a:gd name="T6" fmla="*/ 2418 w 2418"/>
              <a:gd name="T7" fmla="*/ 302 h 907"/>
              <a:gd name="T8" fmla="*/ 2116 w 2418"/>
              <a:gd name="T9" fmla="*/ 0 h 907"/>
              <a:gd name="T10" fmla="*/ 2116 w 2418"/>
              <a:gd name="T11" fmla="*/ 0 h 907"/>
              <a:gd name="T12" fmla="*/ 302 w 2418"/>
              <a:gd name="T13" fmla="*/ 0 h 907"/>
              <a:gd name="T14" fmla="*/ 0 w 2418"/>
              <a:gd name="T15" fmla="*/ 302 h 907"/>
              <a:gd name="T16" fmla="*/ 0 w 2418"/>
              <a:gd name="T17" fmla="*/ 604 h 907"/>
              <a:gd name="T18" fmla="*/ 302 w 2418"/>
              <a:gd name="T19" fmla="*/ 907 h 907"/>
              <a:gd name="T20" fmla="*/ 2116 w 2418"/>
              <a:gd name="T21" fmla="*/ 907 h 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18" h="907">
                <a:moveTo>
                  <a:pt x="2116" y="907"/>
                </a:moveTo>
                <a:cubicBezTo>
                  <a:pt x="2283" y="907"/>
                  <a:pt x="2418" y="771"/>
                  <a:pt x="2418" y="604"/>
                </a:cubicBezTo>
                <a:lnTo>
                  <a:pt x="2418" y="604"/>
                </a:lnTo>
                <a:lnTo>
                  <a:pt x="2418" y="302"/>
                </a:lnTo>
                <a:cubicBezTo>
                  <a:pt x="2418" y="135"/>
                  <a:pt x="2283" y="0"/>
                  <a:pt x="2116" y="0"/>
                </a:cubicBezTo>
                <a:lnTo>
                  <a:pt x="2116" y="0"/>
                </a:lnTo>
                <a:lnTo>
                  <a:pt x="302" y="0"/>
                </a:lnTo>
                <a:cubicBezTo>
                  <a:pt x="135" y="0"/>
                  <a:pt x="0" y="135"/>
                  <a:pt x="0" y="302"/>
                </a:cubicBezTo>
                <a:lnTo>
                  <a:pt x="0" y="604"/>
                </a:lnTo>
                <a:cubicBezTo>
                  <a:pt x="0" y="771"/>
                  <a:pt x="135" y="907"/>
                  <a:pt x="302" y="907"/>
                </a:cubicBezTo>
                <a:lnTo>
                  <a:pt x="2116" y="907"/>
                </a:lnTo>
                <a:close/>
              </a:path>
            </a:pathLst>
          </a:custGeom>
          <a:solidFill>
            <a:schemeClr val="tx2"/>
          </a:solidFill>
          <a:ln w="76200">
            <a:solidFill>
              <a:schemeClr val="accent6">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6" name="Rectangle 205">
            <a:extLst>
              <a:ext uri="{FF2B5EF4-FFF2-40B4-BE49-F238E27FC236}">
                <a16:creationId xmlns:a16="http://schemas.microsoft.com/office/drawing/2014/main" id="{5329CABF-B8AE-656B-682E-619C82F00E4B}"/>
              </a:ext>
            </a:extLst>
          </p:cNvPr>
          <p:cNvSpPr>
            <a:spLocks noChangeArrowheads="1"/>
          </p:cNvSpPr>
          <p:nvPr/>
        </p:nvSpPr>
        <p:spPr bwMode="auto">
          <a:xfrm>
            <a:off x="5053153" y="1981422"/>
            <a:ext cx="251831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bg2"/>
                </a:solidFill>
                <a:effectLst/>
                <a:latin typeface="Open Sans" panose="020B0606030504020204"/>
              </a:rPr>
              <a:t>Council / Board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bg2"/>
                </a:solidFill>
                <a:effectLst/>
                <a:latin typeface="Open Sans" panose="020B0606030504020204"/>
              </a:rPr>
              <a:t>Community Input</a:t>
            </a:r>
          </a:p>
        </p:txBody>
      </p:sp>
      <p:sp>
        <p:nvSpPr>
          <p:cNvPr id="210" name="Speech Bubble: Rectangle 209">
            <a:extLst>
              <a:ext uri="{FF2B5EF4-FFF2-40B4-BE49-F238E27FC236}">
                <a16:creationId xmlns:a16="http://schemas.microsoft.com/office/drawing/2014/main" id="{378DA683-FD5E-D007-A291-7AE40C5ECCDA}"/>
              </a:ext>
            </a:extLst>
          </p:cNvPr>
          <p:cNvSpPr/>
          <p:nvPr/>
        </p:nvSpPr>
        <p:spPr>
          <a:xfrm rot="2577811">
            <a:off x="7602973" y="1517366"/>
            <a:ext cx="1612259" cy="612648"/>
          </a:xfrm>
          <a:prstGeom prst="wedgeRectCallout">
            <a:avLst>
              <a:gd name="adj1" fmla="val -20833"/>
              <a:gd name="adj2" fmla="val 81496"/>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latin typeface="Futura XBlk BT"/>
              </a:rPr>
              <a:t>Start Here</a:t>
            </a:r>
          </a:p>
        </p:txBody>
      </p:sp>
      <p:sp>
        <p:nvSpPr>
          <p:cNvPr id="211" name="Freeform 27">
            <a:extLst>
              <a:ext uri="{FF2B5EF4-FFF2-40B4-BE49-F238E27FC236}">
                <a16:creationId xmlns:a16="http://schemas.microsoft.com/office/drawing/2014/main" id="{721B7468-5AA5-66D1-98B4-9830B05D7448}"/>
              </a:ext>
            </a:extLst>
          </p:cNvPr>
          <p:cNvSpPr>
            <a:spLocks/>
          </p:cNvSpPr>
          <p:nvPr/>
        </p:nvSpPr>
        <p:spPr bwMode="auto">
          <a:xfrm rot="5400000">
            <a:off x="4015272" y="5028452"/>
            <a:ext cx="388938" cy="361855"/>
          </a:xfrm>
          <a:custGeom>
            <a:avLst/>
            <a:gdLst>
              <a:gd name="T0" fmla="*/ 110 w 220"/>
              <a:gd name="T1" fmla="*/ 220 h 220"/>
              <a:gd name="T2" fmla="*/ 0 w 220"/>
              <a:gd name="T3" fmla="*/ 0 h 220"/>
              <a:gd name="T4" fmla="*/ 220 w 220"/>
              <a:gd name="T5" fmla="*/ 0 h 220"/>
              <a:gd name="T6" fmla="*/ 220 w 220"/>
              <a:gd name="T7" fmla="*/ 0 h 220"/>
              <a:gd name="T8" fmla="*/ 110 w 220"/>
              <a:gd name="T9" fmla="*/ 220 h 220"/>
            </a:gdLst>
            <a:ahLst/>
            <a:cxnLst>
              <a:cxn ang="0">
                <a:pos x="T0" y="T1"/>
              </a:cxn>
              <a:cxn ang="0">
                <a:pos x="T2" y="T3"/>
              </a:cxn>
              <a:cxn ang="0">
                <a:pos x="T4" y="T5"/>
              </a:cxn>
              <a:cxn ang="0">
                <a:pos x="T6" y="T7"/>
              </a:cxn>
              <a:cxn ang="0">
                <a:pos x="T8" y="T9"/>
              </a:cxn>
            </a:cxnLst>
            <a:rect l="0" t="0" r="r" b="b"/>
            <a:pathLst>
              <a:path w="220" h="220">
                <a:moveTo>
                  <a:pt x="110" y="220"/>
                </a:moveTo>
                <a:lnTo>
                  <a:pt x="0" y="0"/>
                </a:lnTo>
                <a:cubicBezTo>
                  <a:pt x="69" y="35"/>
                  <a:pt x="151" y="35"/>
                  <a:pt x="220" y="0"/>
                </a:cubicBezTo>
                <a:lnTo>
                  <a:pt x="220" y="0"/>
                </a:lnTo>
                <a:lnTo>
                  <a:pt x="110" y="220"/>
                </a:lnTo>
                <a:close/>
              </a:path>
            </a:pathLst>
          </a:custGeom>
          <a:solidFill>
            <a:schemeClr val="accent2">
              <a:lumMod val="75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212" name="Freeform 27">
            <a:extLst>
              <a:ext uri="{FF2B5EF4-FFF2-40B4-BE49-F238E27FC236}">
                <a16:creationId xmlns:a16="http://schemas.microsoft.com/office/drawing/2014/main" id="{71A5AB64-F761-CA23-6C42-EC49CF371EDB}"/>
              </a:ext>
            </a:extLst>
          </p:cNvPr>
          <p:cNvSpPr>
            <a:spLocks/>
          </p:cNvSpPr>
          <p:nvPr/>
        </p:nvSpPr>
        <p:spPr bwMode="auto">
          <a:xfrm rot="16200000">
            <a:off x="4023977" y="3861978"/>
            <a:ext cx="388938" cy="361855"/>
          </a:xfrm>
          <a:custGeom>
            <a:avLst/>
            <a:gdLst>
              <a:gd name="T0" fmla="*/ 110 w 220"/>
              <a:gd name="T1" fmla="*/ 220 h 220"/>
              <a:gd name="T2" fmla="*/ 0 w 220"/>
              <a:gd name="T3" fmla="*/ 0 h 220"/>
              <a:gd name="T4" fmla="*/ 220 w 220"/>
              <a:gd name="T5" fmla="*/ 0 h 220"/>
              <a:gd name="T6" fmla="*/ 220 w 220"/>
              <a:gd name="T7" fmla="*/ 0 h 220"/>
              <a:gd name="T8" fmla="*/ 110 w 220"/>
              <a:gd name="T9" fmla="*/ 220 h 220"/>
            </a:gdLst>
            <a:ahLst/>
            <a:cxnLst>
              <a:cxn ang="0">
                <a:pos x="T0" y="T1"/>
              </a:cxn>
              <a:cxn ang="0">
                <a:pos x="T2" y="T3"/>
              </a:cxn>
              <a:cxn ang="0">
                <a:pos x="T4" y="T5"/>
              </a:cxn>
              <a:cxn ang="0">
                <a:pos x="T6" y="T7"/>
              </a:cxn>
              <a:cxn ang="0">
                <a:pos x="T8" y="T9"/>
              </a:cxn>
            </a:cxnLst>
            <a:rect l="0" t="0" r="r" b="b"/>
            <a:pathLst>
              <a:path w="220" h="220">
                <a:moveTo>
                  <a:pt x="110" y="220"/>
                </a:moveTo>
                <a:lnTo>
                  <a:pt x="0" y="0"/>
                </a:lnTo>
                <a:cubicBezTo>
                  <a:pt x="69" y="35"/>
                  <a:pt x="151" y="35"/>
                  <a:pt x="220" y="0"/>
                </a:cubicBezTo>
                <a:lnTo>
                  <a:pt x="220" y="0"/>
                </a:lnTo>
                <a:lnTo>
                  <a:pt x="110" y="220"/>
                </a:lnTo>
                <a:close/>
              </a:path>
            </a:pathLst>
          </a:custGeom>
          <a:solidFill>
            <a:schemeClr val="accent2">
              <a:lumMod val="75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214" name="Freeform 27">
            <a:extLst>
              <a:ext uri="{FF2B5EF4-FFF2-40B4-BE49-F238E27FC236}">
                <a16:creationId xmlns:a16="http://schemas.microsoft.com/office/drawing/2014/main" id="{483F97E7-26AB-9DDF-9A27-7BB1A27FAA14}"/>
              </a:ext>
            </a:extLst>
          </p:cNvPr>
          <p:cNvSpPr>
            <a:spLocks/>
          </p:cNvSpPr>
          <p:nvPr/>
        </p:nvSpPr>
        <p:spPr bwMode="auto">
          <a:xfrm rot="16200000">
            <a:off x="8046885" y="3608771"/>
            <a:ext cx="388938" cy="361855"/>
          </a:xfrm>
          <a:custGeom>
            <a:avLst/>
            <a:gdLst>
              <a:gd name="T0" fmla="*/ 110 w 220"/>
              <a:gd name="T1" fmla="*/ 220 h 220"/>
              <a:gd name="T2" fmla="*/ 0 w 220"/>
              <a:gd name="T3" fmla="*/ 0 h 220"/>
              <a:gd name="T4" fmla="*/ 220 w 220"/>
              <a:gd name="T5" fmla="*/ 0 h 220"/>
              <a:gd name="T6" fmla="*/ 220 w 220"/>
              <a:gd name="T7" fmla="*/ 0 h 220"/>
              <a:gd name="T8" fmla="*/ 110 w 220"/>
              <a:gd name="T9" fmla="*/ 220 h 220"/>
            </a:gdLst>
            <a:ahLst/>
            <a:cxnLst>
              <a:cxn ang="0">
                <a:pos x="T0" y="T1"/>
              </a:cxn>
              <a:cxn ang="0">
                <a:pos x="T2" y="T3"/>
              </a:cxn>
              <a:cxn ang="0">
                <a:pos x="T4" y="T5"/>
              </a:cxn>
              <a:cxn ang="0">
                <a:pos x="T6" y="T7"/>
              </a:cxn>
              <a:cxn ang="0">
                <a:pos x="T8" y="T9"/>
              </a:cxn>
            </a:cxnLst>
            <a:rect l="0" t="0" r="r" b="b"/>
            <a:pathLst>
              <a:path w="220" h="220">
                <a:moveTo>
                  <a:pt x="110" y="220"/>
                </a:moveTo>
                <a:lnTo>
                  <a:pt x="0" y="0"/>
                </a:lnTo>
                <a:cubicBezTo>
                  <a:pt x="69" y="35"/>
                  <a:pt x="151" y="35"/>
                  <a:pt x="220" y="0"/>
                </a:cubicBezTo>
                <a:lnTo>
                  <a:pt x="220" y="0"/>
                </a:lnTo>
                <a:lnTo>
                  <a:pt x="110" y="220"/>
                </a:lnTo>
                <a:close/>
              </a:path>
            </a:pathLst>
          </a:custGeom>
          <a:solidFill>
            <a:schemeClr val="accent2">
              <a:lumMod val="75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215" name="Freeform 27">
            <a:extLst>
              <a:ext uri="{FF2B5EF4-FFF2-40B4-BE49-F238E27FC236}">
                <a16:creationId xmlns:a16="http://schemas.microsoft.com/office/drawing/2014/main" id="{D7A50A93-301D-568F-01CA-B74174F9A2D7}"/>
              </a:ext>
            </a:extLst>
          </p:cNvPr>
          <p:cNvSpPr>
            <a:spLocks/>
          </p:cNvSpPr>
          <p:nvPr/>
        </p:nvSpPr>
        <p:spPr bwMode="auto">
          <a:xfrm>
            <a:off x="1553543" y="2887762"/>
            <a:ext cx="388938" cy="361855"/>
          </a:xfrm>
          <a:custGeom>
            <a:avLst/>
            <a:gdLst>
              <a:gd name="T0" fmla="*/ 110 w 220"/>
              <a:gd name="T1" fmla="*/ 220 h 220"/>
              <a:gd name="T2" fmla="*/ 0 w 220"/>
              <a:gd name="T3" fmla="*/ 0 h 220"/>
              <a:gd name="T4" fmla="*/ 220 w 220"/>
              <a:gd name="T5" fmla="*/ 0 h 220"/>
              <a:gd name="T6" fmla="*/ 220 w 220"/>
              <a:gd name="T7" fmla="*/ 0 h 220"/>
              <a:gd name="T8" fmla="*/ 110 w 220"/>
              <a:gd name="T9" fmla="*/ 220 h 220"/>
            </a:gdLst>
            <a:ahLst/>
            <a:cxnLst>
              <a:cxn ang="0">
                <a:pos x="T0" y="T1"/>
              </a:cxn>
              <a:cxn ang="0">
                <a:pos x="T2" y="T3"/>
              </a:cxn>
              <a:cxn ang="0">
                <a:pos x="T4" y="T5"/>
              </a:cxn>
              <a:cxn ang="0">
                <a:pos x="T6" y="T7"/>
              </a:cxn>
              <a:cxn ang="0">
                <a:pos x="T8" y="T9"/>
              </a:cxn>
            </a:cxnLst>
            <a:rect l="0" t="0" r="r" b="b"/>
            <a:pathLst>
              <a:path w="220" h="220">
                <a:moveTo>
                  <a:pt x="110" y="220"/>
                </a:moveTo>
                <a:lnTo>
                  <a:pt x="0" y="0"/>
                </a:lnTo>
                <a:cubicBezTo>
                  <a:pt x="69" y="35"/>
                  <a:pt x="151" y="35"/>
                  <a:pt x="220" y="0"/>
                </a:cubicBezTo>
                <a:lnTo>
                  <a:pt x="220" y="0"/>
                </a:lnTo>
                <a:lnTo>
                  <a:pt x="110" y="220"/>
                </a:lnTo>
                <a:close/>
              </a:path>
            </a:pathLst>
          </a:custGeom>
          <a:solidFill>
            <a:schemeClr val="accent2">
              <a:lumMod val="75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216" name="Freeform 27">
            <a:extLst>
              <a:ext uri="{FF2B5EF4-FFF2-40B4-BE49-F238E27FC236}">
                <a16:creationId xmlns:a16="http://schemas.microsoft.com/office/drawing/2014/main" id="{51337133-F119-CCDE-937A-4041C07D9C28}"/>
              </a:ext>
            </a:extLst>
          </p:cNvPr>
          <p:cNvSpPr>
            <a:spLocks/>
          </p:cNvSpPr>
          <p:nvPr/>
        </p:nvSpPr>
        <p:spPr bwMode="auto">
          <a:xfrm>
            <a:off x="1553543" y="4335052"/>
            <a:ext cx="388938" cy="361855"/>
          </a:xfrm>
          <a:custGeom>
            <a:avLst/>
            <a:gdLst>
              <a:gd name="T0" fmla="*/ 110 w 220"/>
              <a:gd name="T1" fmla="*/ 220 h 220"/>
              <a:gd name="T2" fmla="*/ 0 w 220"/>
              <a:gd name="T3" fmla="*/ 0 h 220"/>
              <a:gd name="T4" fmla="*/ 220 w 220"/>
              <a:gd name="T5" fmla="*/ 0 h 220"/>
              <a:gd name="T6" fmla="*/ 220 w 220"/>
              <a:gd name="T7" fmla="*/ 0 h 220"/>
              <a:gd name="T8" fmla="*/ 110 w 220"/>
              <a:gd name="T9" fmla="*/ 220 h 220"/>
            </a:gdLst>
            <a:ahLst/>
            <a:cxnLst>
              <a:cxn ang="0">
                <a:pos x="T0" y="T1"/>
              </a:cxn>
              <a:cxn ang="0">
                <a:pos x="T2" y="T3"/>
              </a:cxn>
              <a:cxn ang="0">
                <a:pos x="T4" y="T5"/>
              </a:cxn>
              <a:cxn ang="0">
                <a:pos x="T6" y="T7"/>
              </a:cxn>
              <a:cxn ang="0">
                <a:pos x="T8" y="T9"/>
              </a:cxn>
            </a:cxnLst>
            <a:rect l="0" t="0" r="r" b="b"/>
            <a:pathLst>
              <a:path w="220" h="220">
                <a:moveTo>
                  <a:pt x="110" y="220"/>
                </a:moveTo>
                <a:lnTo>
                  <a:pt x="0" y="0"/>
                </a:lnTo>
                <a:cubicBezTo>
                  <a:pt x="69" y="35"/>
                  <a:pt x="151" y="35"/>
                  <a:pt x="220" y="0"/>
                </a:cubicBezTo>
                <a:lnTo>
                  <a:pt x="220" y="0"/>
                </a:lnTo>
                <a:lnTo>
                  <a:pt x="110" y="220"/>
                </a:lnTo>
                <a:close/>
              </a:path>
            </a:pathLst>
          </a:custGeom>
          <a:solidFill>
            <a:schemeClr val="accent2">
              <a:lumMod val="75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217" name="Freeform 27">
            <a:extLst>
              <a:ext uri="{FF2B5EF4-FFF2-40B4-BE49-F238E27FC236}">
                <a16:creationId xmlns:a16="http://schemas.microsoft.com/office/drawing/2014/main" id="{D0CC7AA2-97BF-9375-C9B4-8751518D23D8}"/>
              </a:ext>
            </a:extLst>
          </p:cNvPr>
          <p:cNvSpPr>
            <a:spLocks/>
          </p:cNvSpPr>
          <p:nvPr/>
        </p:nvSpPr>
        <p:spPr bwMode="auto">
          <a:xfrm>
            <a:off x="6082752" y="2925399"/>
            <a:ext cx="388938" cy="361855"/>
          </a:xfrm>
          <a:custGeom>
            <a:avLst/>
            <a:gdLst>
              <a:gd name="T0" fmla="*/ 110 w 220"/>
              <a:gd name="T1" fmla="*/ 220 h 220"/>
              <a:gd name="T2" fmla="*/ 0 w 220"/>
              <a:gd name="T3" fmla="*/ 0 h 220"/>
              <a:gd name="T4" fmla="*/ 220 w 220"/>
              <a:gd name="T5" fmla="*/ 0 h 220"/>
              <a:gd name="T6" fmla="*/ 220 w 220"/>
              <a:gd name="T7" fmla="*/ 0 h 220"/>
              <a:gd name="T8" fmla="*/ 110 w 220"/>
              <a:gd name="T9" fmla="*/ 220 h 220"/>
            </a:gdLst>
            <a:ahLst/>
            <a:cxnLst>
              <a:cxn ang="0">
                <a:pos x="T0" y="T1"/>
              </a:cxn>
              <a:cxn ang="0">
                <a:pos x="T2" y="T3"/>
              </a:cxn>
              <a:cxn ang="0">
                <a:pos x="T4" y="T5"/>
              </a:cxn>
              <a:cxn ang="0">
                <a:pos x="T6" y="T7"/>
              </a:cxn>
              <a:cxn ang="0">
                <a:pos x="T8" y="T9"/>
              </a:cxn>
            </a:cxnLst>
            <a:rect l="0" t="0" r="r" b="b"/>
            <a:pathLst>
              <a:path w="220" h="220">
                <a:moveTo>
                  <a:pt x="110" y="220"/>
                </a:moveTo>
                <a:lnTo>
                  <a:pt x="0" y="0"/>
                </a:lnTo>
                <a:cubicBezTo>
                  <a:pt x="69" y="35"/>
                  <a:pt x="151" y="35"/>
                  <a:pt x="220" y="0"/>
                </a:cubicBezTo>
                <a:lnTo>
                  <a:pt x="220" y="0"/>
                </a:lnTo>
                <a:lnTo>
                  <a:pt x="110" y="220"/>
                </a:lnTo>
                <a:close/>
              </a:path>
            </a:pathLst>
          </a:custGeom>
          <a:solidFill>
            <a:schemeClr val="accent2">
              <a:lumMod val="75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218" name="Freeform 27">
            <a:extLst>
              <a:ext uri="{FF2B5EF4-FFF2-40B4-BE49-F238E27FC236}">
                <a16:creationId xmlns:a16="http://schemas.microsoft.com/office/drawing/2014/main" id="{E90ADCA4-AD85-BFB7-6D10-43B4553E4843}"/>
              </a:ext>
            </a:extLst>
          </p:cNvPr>
          <p:cNvSpPr>
            <a:spLocks/>
          </p:cNvSpPr>
          <p:nvPr/>
        </p:nvSpPr>
        <p:spPr bwMode="auto">
          <a:xfrm rot="10800000">
            <a:off x="2353501" y="2887762"/>
            <a:ext cx="388938" cy="361855"/>
          </a:xfrm>
          <a:custGeom>
            <a:avLst/>
            <a:gdLst>
              <a:gd name="T0" fmla="*/ 110 w 220"/>
              <a:gd name="T1" fmla="*/ 220 h 220"/>
              <a:gd name="T2" fmla="*/ 0 w 220"/>
              <a:gd name="T3" fmla="*/ 0 h 220"/>
              <a:gd name="T4" fmla="*/ 220 w 220"/>
              <a:gd name="T5" fmla="*/ 0 h 220"/>
              <a:gd name="T6" fmla="*/ 220 w 220"/>
              <a:gd name="T7" fmla="*/ 0 h 220"/>
              <a:gd name="T8" fmla="*/ 110 w 220"/>
              <a:gd name="T9" fmla="*/ 220 h 220"/>
            </a:gdLst>
            <a:ahLst/>
            <a:cxnLst>
              <a:cxn ang="0">
                <a:pos x="T0" y="T1"/>
              </a:cxn>
              <a:cxn ang="0">
                <a:pos x="T2" y="T3"/>
              </a:cxn>
              <a:cxn ang="0">
                <a:pos x="T4" y="T5"/>
              </a:cxn>
              <a:cxn ang="0">
                <a:pos x="T6" y="T7"/>
              </a:cxn>
              <a:cxn ang="0">
                <a:pos x="T8" y="T9"/>
              </a:cxn>
            </a:cxnLst>
            <a:rect l="0" t="0" r="r" b="b"/>
            <a:pathLst>
              <a:path w="220" h="220">
                <a:moveTo>
                  <a:pt x="110" y="220"/>
                </a:moveTo>
                <a:lnTo>
                  <a:pt x="0" y="0"/>
                </a:lnTo>
                <a:cubicBezTo>
                  <a:pt x="69" y="35"/>
                  <a:pt x="151" y="35"/>
                  <a:pt x="220" y="0"/>
                </a:cubicBezTo>
                <a:lnTo>
                  <a:pt x="220" y="0"/>
                </a:lnTo>
                <a:lnTo>
                  <a:pt x="110" y="220"/>
                </a:lnTo>
                <a:close/>
              </a:path>
            </a:pathLst>
          </a:custGeom>
          <a:solidFill>
            <a:schemeClr val="accent2">
              <a:lumMod val="75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219" name="Freeform 27">
            <a:extLst>
              <a:ext uri="{FF2B5EF4-FFF2-40B4-BE49-F238E27FC236}">
                <a16:creationId xmlns:a16="http://schemas.microsoft.com/office/drawing/2014/main" id="{AA1F243A-2C0F-C6B1-0FB5-59EC4474F547}"/>
              </a:ext>
            </a:extLst>
          </p:cNvPr>
          <p:cNvSpPr>
            <a:spLocks/>
          </p:cNvSpPr>
          <p:nvPr/>
        </p:nvSpPr>
        <p:spPr bwMode="auto">
          <a:xfrm rot="10800000">
            <a:off x="2340792" y="4335052"/>
            <a:ext cx="388938" cy="361855"/>
          </a:xfrm>
          <a:custGeom>
            <a:avLst/>
            <a:gdLst>
              <a:gd name="T0" fmla="*/ 110 w 220"/>
              <a:gd name="T1" fmla="*/ 220 h 220"/>
              <a:gd name="T2" fmla="*/ 0 w 220"/>
              <a:gd name="T3" fmla="*/ 0 h 220"/>
              <a:gd name="T4" fmla="*/ 220 w 220"/>
              <a:gd name="T5" fmla="*/ 0 h 220"/>
              <a:gd name="T6" fmla="*/ 220 w 220"/>
              <a:gd name="T7" fmla="*/ 0 h 220"/>
              <a:gd name="T8" fmla="*/ 110 w 220"/>
              <a:gd name="T9" fmla="*/ 220 h 220"/>
            </a:gdLst>
            <a:ahLst/>
            <a:cxnLst>
              <a:cxn ang="0">
                <a:pos x="T0" y="T1"/>
              </a:cxn>
              <a:cxn ang="0">
                <a:pos x="T2" y="T3"/>
              </a:cxn>
              <a:cxn ang="0">
                <a:pos x="T4" y="T5"/>
              </a:cxn>
              <a:cxn ang="0">
                <a:pos x="T6" y="T7"/>
              </a:cxn>
              <a:cxn ang="0">
                <a:pos x="T8" y="T9"/>
              </a:cxn>
            </a:cxnLst>
            <a:rect l="0" t="0" r="r" b="b"/>
            <a:pathLst>
              <a:path w="220" h="220">
                <a:moveTo>
                  <a:pt x="110" y="220"/>
                </a:moveTo>
                <a:lnTo>
                  <a:pt x="0" y="0"/>
                </a:lnTo>
                <a:cubicBezTo>
                  <a:pt x="69" y="35"/>
                  <a:pt x="151" y="35"/>
                  <a:pt x="220" y="0"/>
                </a:cubicBezTo>
                <a:lnTo>
                  <a:pt x="220" y="0"/>
                </a:lnTo>
                <a:lnTo>
                  <a:pt x="110" y="220"/>
                </a:lnTo>
                <a:close/>
              </a:path>
            </a:pathLst>
          </a:custGeom>
          <a:solidFill>
            <a:schemeClr val="accent2">
              <a:lumMod val="75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220" name="Freeform 27">
            <a:extLst>
              <a:ext uri="{FF2B5EF4-FFF2-40B4-BE49-F238E27FC236}">
                <a16:creationId xmlns:a16="http://schemas.microsoft.com/office/drawing/2014/main" id="{9CB6A6D2-D426-AF97-475F-948E08221B62}"/>
              </a:ext>
            </a:extLst>
          </p:cNvPr>
          <p:cNvSpPr>
            <a:spLocks/>
          </p:cNvSpPr>
          <p:nvPr/>
        </p:nvSpPr>
        <p:spPr bwMode="auto">
          <a:xfrm rot="10800000">
            <a:off x="6082752" y="4330680"/>
            <a:ext cx="388938" cy="361855"/>
          </a:xfrm>
          <a:custGeom>
            <a:avLst/>
            <a:gdLst>
              <a:gd name="T0" fmla="*/ 110 w 220"/>
              <a:gd name="T1" fmla="*/ 220 h 220"/>
              <a:gd name="T2" fmla="*/ 0 w 220"/>
              <a:gd name="T3" fmla="*/ 0 h 220"/>
              <a:gd name="T4" fmla="*/ 220 w 220"/>
              <a:gd name="T5" fmla="*/ 0 h 220"/>
              <a:gd name="T6" fmla="*/ 220 w 220"/>
              <a:gd name="T7" fmla="*/ 0 h 220"/>
              <a:gd name="T8" fmla="*/ 110 w 220"/>
              <a:gd name="T9" fmla="*/ 220 h 220"/>
            </a:gdLst>
            <a:ahLst/>
            <a:cxnLst>
              <a:cxn ang="0">
                <a:pos x="T0" y="T1"/>
              </a:cxn>
              <a:cxn ang="0">
                <a:pos x="T2" y="T3"/>
              </a:cxn>
              <a:cxn ang="0">
                <a:pos x="T4" y="T5"/>
              </a:cxn>
              <a:cxn ang="0">
                <a:pos x="T6" y="T7"/>
              </a:cxn>
              <a:cxn ang="0">
                <a:pos x="T8" y="T9"/>
              </a:cxn>
            </a:cxnLst>
            <a:rect l="0" t="0" r="r" b="b"/>
            <a:pathLst>
              <a:path w="220" h="220">
                <a:moveTo>
                  <a:pt x="110" y="220"/>
                </a:moveTo>
                <a:lnTo>
                  <a:pt x="0" y="0"/>
                </a:lnTo>
                <a:cubicBezTo>
                  <a:pt x="69" y="35"/>
                  <a:pt x="151" y="35"/>
                  <a:pt x="220" y="0"/>
                </a:cubicBezTo>
                <a:lnTo>
                  <a:pt x="220" y="0"/>
                </a:lnTo>
                <a:lnTo>
                  <a:pt x="110" y="220"/>
                </a:lnTo>
                <a:close/>
              </a:path>
            </a:pathLst>
          </a:custGeom>
          <a:solidFill>
            <a:schemeClr val="accent2">
              <a:lumMod val="75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221" name="Freeform 27">
            <a:extLst>
              <a:ext uri="{FF2B5EF4-FFF2-40B4-BE49-F238E27FC236}">
                <a16:creationId xmlns:a16="http://schemas.microsoft.com/office/drawing/2014/main" id="{0CC44091-9910-F445-F921-B2C51486E8C4}"/>
              </a:ext>
            </a:extLst>
          </p:cNvPr>
          <p:cNvSpPr>
            <a:spLocks/>
          </p:cNvSpPr>
          <p:nvPr/>
        </p:nvSpPr>
        <p:spPr bwMode="auto">
          <a:xfrm rot="5400000">
            <a:off x="4032021" y="3366221"/>
            <a:ext cx="388938" cy="361855"/>
          </a:xfrm>
          <a:custGeom>
            <a:avLst/>
            <a:gdLst>
              <a:gd name="T0" fmla="*/ 110 w 220"/>
              <a:gd name="T1" fmla="*/ 220 h 220"/>
              <a:gd name="T2" fmla="*/ 0 w 220"/>
              <a:gd name="T3" fmla="*/ 0 h 220"/>
              <a:gd name="T4" fmla="*/ 220 w 220"/>
              <a:gd name="T5" fmla="*/ 0 h 220"/>
              <a:gd name="T6" fmla="*/ 220 w 220"/>
              <a:gd name="T7" fmla="*/ 0 h 220"/>
              <a:gd name="T8" fmla="*/ 110 w 220"/>
              <a:gd name="T9" fmla="*/ 220 h 220"/>
            </a:gdLst>
            <a:ahLst/>
            <a:cxnLst>
              <a:cxn ang="0">
                <a:pos x="T0" y="T1"/>
              </a:cxn>
              <a:cxn ang="0">
                <a:pos x="T2" y="T3"/>
              </a:cxn>
              <a:cxn ang="0">
                <a:pos x="T4" y="T5"/>
              </a:cxn>
              <a:cxn ang="0">
                <a:pos x="T6" y="T7"/>
              </a:cxn>
              <a:cxn ang="0">
                <a:pos x="T8" y="T9"/>
              </a:cxn>
            </a:cxnLst>
            <a:rect l="0" t="0" r="r" b="b"/>
            <a:pathLst>
              <a:path w="220" h="220">
                <a:moveTo>
                  <a:pt x="110" y="220"/>
                </a:moveTo>
                <a:lnTo>
                  <a:pt x="0" y="0"/>
                </a:lnTo>
                <a:cubicBezTo>
                  <a:pt x="69" y="35"/>
                  <a:pt x="151" y="35"/>
                  <a:pt x="220" y="0"/>
                </a:cubicBezTo>
                <a:lnTo>
                  <a:pt x="220" y="0"/>
                </a:lnTo>
                <a:lnTo>
                  <a:pt x="110" y="220"/>
                </a:lnTo>
                <a:close/>
              </a:path>
            </a:pathLst>
          </a:custGeom>
          <a:solidFill>
            <a:schemeClr val="accent2">
              <a:lumMod val="75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222" name="Speech Bubble: Rectangle 221">
            <a:extLst>
              <a:ext uri="{FF2B5EF4-FFF2-40B4-BE49-F238E27FC236}">
                <a16:creationId xmlns:a16="http://schemas.microsoft.com/office/drawing/2014/main" id="{EDE66F48-E738-FA89-392E-BF3779F6993F}"/>
              </a:ext>
            </a:extLst>
          </p:cNvPr>
          <p:cNvSpPr/>
          <p:nvPr/>
        </p:nvSpPr>
        <p:spPr>
          <a:xfrm rot="7970156" flipH="1" flipV="1">
            <a:off x="7638948" y="5350868"/>
            <a:ext cx="1604279" cy="603641"/>
          </a:xfrm>
          <a:prstGeom prst="wedgeRectCallout">
            <a:avLst>
              <a:gd name="adj1" fmla="val -19619"/>
              <a:gd name="adj2" fmla="val -81190"/>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latin typeface="Futura XBlk BT"/>
              </a:rPr>
              <a:t>Start Here</a:t>
            </a:r>
          </a:p>
        </p:txBody>
      </p:sp>
    </p:spTree>
    <p:extLst>
      <p:ext uri="{BB962C8B-B14F-4D97-AF65-F5344CB8AC3E}">
        <p14:creationId xmlns:p14="http://schemas.microsoft.com/office/powerpoint/2010/main" val="3874553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D902333-D41D-467C-920B-3FC235F3168F}"/>
              </a:ext>
            </a:extLst>
          </p:cNvPr>
          <p:cNvSpPr>
            <a:spLocks noGrp="1"/>
          </p:cNvSpPr>
          <p:nvPr>
            <p:ph type="title"/>
          </p:nvPr>
        </p:nvSpPr>
        <p:spPr/>
        <p:txBody>
          <a:bodyPr/>
          <a:lstStyle/>
          <a:p>
            <a:r>
              <a:rPr lang="en-US" dirty="0"/>
              <a:t>Long-Term Financial Planning Basics</a:t>
            </a:r>
          </a:p>
        </p:txBody>
      </p:sp>
    </p:spTree>
    <p:extLst>
      <p:ext uri="{BB962C8B-B14F-4D97-AF65-F5344CB8AC3E}">
        <p14:creationId xmlns:p14="http://schemas.microsoft.com/office/powerpoint/2010/main" val="19325264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802"/>
        <p:cNvGrpSpPr/>
        <p:nvPr/>
      </p:nvGrpSpPr>
      <p:grpSpPr>
        <a:xfrm>
          <a:off x="0" y="0"/>
          <a:ext cx="0" cy="0"/>
          <a:chOff x="0" y="0"/>
          <a:chExt cx="0" cy="0"/>
        </a:xfrm>
      </p:grpSpPr>
      <p:sp useBgFill="1">
        <p:nvSpPr>
          <p:cNvPr id="814" name="Rectangle 813">
            <a:extLst>
              <a:ext uri="{FF2B5EF4-FFF2-40B4-BE49-F238E27FC236}">
                <a16:creationId xmlns:a16="http://schemas.microsoft.com/office/drawing/2014/main" id="{5D7F64A8-D625-4F61-A290-B499BB62A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803" name="Google Shape;803;p59"/>
          <p:cNvSpPr txBox="1">
            <a:spLocks noGrp="1"/>
          </p:cNvSpPr>
          <p:nvPr>
            <p:ph type="title"/>
          </p:nvPr>
        </p:nvSpPr>
        <p:spPr>
          <a:xfrm>
            <a:off x="2094765" y="215431"/>
            <a:ext cx="5590825" cy="2228760"/>
          </a:xfrm>
          <a:prstGeom prst="rect">
            <a:avLst/>
          </a:prstGeom>
        </p:spPr>
        <p:txBody>
          <a:bodyPr spcFirstLastPara="1" lIns="91425" tIns="45700" rIns="91425" bIns="45700" anchor="b" anchorCtr="0">
            <a:normAutofit/>
          </a:bodyPr>
          <a:lstStyle/>
          <a:p>
            <a:pPr marL="0" lvl="0" indent="0" rtl="0">
              <a:spcBef>
                <a:spcPts val="0"/>
              </a:spcBef>
              <a:spcAft>
                <a:spcPts val="0"/>
              </a:spcAft>
              <a:buClr>
                <a:schemeClr val="dk1"/>
              </a:buClr>
              <a:buSzPts val="3200"/>
              <a:buFont typeface="Arial"/>
              <a:buNone/>
            </a:pPr>
            <a:r>
              <a:rPr lang="en-US" sz="4000" b="1" dirty="0">
                <a:solidFill>
                  <a:schemeClr val="accent4"/>
                </a:solidFill>
                <a:latin typeface="Arial"/>
                <a:ea typeface="Arial"/>
                <a:cs typeface="Arial"/>
                <a:sym typeface="Arial"/>
              </a:rPr>
              <a:t>Long- Term Financial Planning Defined</a:t>
            </a:r>
          </a:p>
        </p:txBody>
      </p:sp>
      <p:pic>
        <p:nvPicPr>
          <p:cNvPr id="809" name="Graphic 808" descr="Financial">
            <a:extLst>
              <a:ext uri="{FF2B5EF4-FFF2-40B4-BE49-F238E27FC236}">
                <a16:creationId xmlns:a16="http://schemas.microsoft.com/office/drawing/2014/main" id="{F739369A-C6A2-C288-6B00-A54A6EF3CA2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4350" y="1237880"/>
            <a:ext cx="1198532" cy="1198532"/>
          </a:xfrm>
          <a:prstGeom prst="rect">
            <a:avLst/>
          </a:prstGeom>
        </p:spPr>
      </p:pic>
      <p:sp>
        <p:nvSpPr>
          <p:cNvPr id="804" name="Google Shape;804;p59"/>
          <p:cNvSpPr txBox="1">
            <a:spLocks noGrp="1"/>
          </p:cNvSpPr>
          <p:nvPr>
            <p:ph type="body" idx="1"/>
          </p:nvPr>
        </p:nvSpPr>
        <p:spPr>
          <a:xfrm>
            <a:off x="2094765" y="2814075"/>
            <a:ext cx="7685841" cy="2849927"/>
          </a:xfrm>
          <a:prstGeom prst="rect">
            <a:avLst/>
          </a:prstGeom>
        </p:spPr>
        <p:txBody>
          <a:bodyPr spcFirstLastPara="1" lIns="91425" tIns="45700" rIns="91425" bIns="45700" anchorCtr="0">
            <a:normAutofit/>
          </a:bodyPr>
          <a:lstStyle/>
          <a:p>
            <a:pPr marL="0" lvl="0" indent="0" rtl="0">
              <a:spcBef>
                <a:spcPts val="0"/>
              </a:spcBef>
              <a:spcAft>
                <a:spcPts val="0"/>
              </a:spcAft>
              <a:buClr>
                <a:schemeClr val="dk1"/>
              </a:buClr>
              <a:buSzPct val="100000"/>
              <a:buNone/>
            </a:pPr>
            <a:r>
              <a:rPr lang="en-US" sz="3200" dirty="0">
                <a:solidFill>
                  <a:schemeClr val="bg2"/>
                </a:solidFill>
              </a:rPr>
              <a:t>Long-term financial planning uses financial forecasting and analysis to identify future financial positions, conditions, challenges and opportunities, and identifies strategies to secure future financial sustainability. </a:t>
            </a:r>
          </a:p>
          <a:p>
            <a:pPr marL="690563" lvl="0" indent="-690563" rtl="0">
              <a:spcBef>
                <a:spcPts val="0"/>
              </a:spcBef>
              <a:spcAft>
                <a:spcPts val="0"/>
              </a:spcAft>
              <a:buClr>
                <a:schemeClr val="dk1"/>
              </a:buClr>
              <a:buSzPct val="100000"/>
              <a:buChar char="•"/>
            </a:pPr>
            <a:endParaRPr lang="en-US" sz="3200" dirty="0"/>
          </a:p>
          <a:p>
            <a:pPr marL="690563" lvl="0" indent="-512763" rtl="0">
              <a:spcBef>
                <a:spcPts val="1000"/>
              </a:spcBef>
              <a:spcAft>
                <a:spcPts val="0"/>
              </a:spcAft>
              <a:buClr>
                <a:schemeClr val="dk1"/>
              </a:buClr>
              <a:buSzPts val="2800"/>
              <a:buNone/>
            </a:pPr>
            <a:endParaRPr lang="en-US" sz="3200" dirty="0">
              <a:latin typeface="Arial"/>
              <a:ea typeface="Arial"/>
              <a:cs typeface="Arial"/>
              <a:sym typeface="Arial"/>
            </a:endParaRPr>
          </a:p>
          <a:p>
            <a:pPr marL="690563" lvl="0" indent="-512763" rtl="0">
              <a:spcBef>
                <a:spcPts val="1000"/>
              </a:spcBef>
              <a:spcAft>
                <a:spcPts val="0"/>
              </a:spcAft>
              <a:buClr>
                <a:schemeClr val="dk1"/>
              </a:buClr>
              <a:buSzPts val="2800"/>
              <a:buNone/>
            </a:pPr>
            <a:endParaRPr lang="en-US" sz="3200" dirty="0">
              <a:latin typeface="Arial"/>
              <a:ea typeface="Arial"/>
              <a:cs typeface="Arial"/>
              <a:sym typeface="Arial"/>
            </a:endParaRPr>
          </a:p>
        </p:txBody>
      </p:sp>
      <p:pic>
        <p:nvPicPr>
          <p:cNvPr id="811" name="Graphic 810" descr="Financial">
            <a:extLst>
              <a:ext uri="{FF2B5EF4-FFF2-40B4-BE49-F238E27FC236}">
                <a16:creationId xmlns:a16="http://schemas.microsoft.com/office/drawing/2014/main" id="{135E9214-9E60-4D77-8E6E-AE17AAF2483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alphaModFix amt="15000"/>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641431" y="816337"/>
            <a:ext cx="5225327" cy="5225327"/>
          </a:xfrm>
          <a:prstGeom prst="rect">
            <a:avLst/>
          </a:prstGeom>
        </p:spPr>
      </p:pic>
      <p:sp>
        <p:nvSpPr>
          <p:cNvPr id="3" name="TextBox 2">
            <a:extLst>
              <a:ext uri="{FF2B5EF4-FFF2-40B4-BE49-F238E27FC236}">
                <a16:creationId xmlns:a16="http://schemas.microsoft.com/office/drawing/2014/main" id="{0B990DDC-2AC4-1BD3-0712-6C1548E6F086}"/>
              </a:ext>
            </a:extLst>
          </p:cNvPr>
          <p:cNvSpPr txBox="1"/>
          <p:nvPr/>
        </p:nvSpPr>
        <p:spPr>
          <a:xfrm>
            <a:off x="304800" y="6367343"/>
            <a:ext cx="1894115" cy="307777"/>
          </a:xfrm>
          <a:prstGeom prst="rect">
            <a:avLst/>
          </a:prstGeom>
          <a:noFill/>
        </p:spPr>
        <p:txBody>
          <a:bodyPr wrap="square" rtlCol="0">
            <a:spAutoFit/>
          </a:bodyPr>
          <a:lstStyle/>
          <a:p>
            <a:fld id="{18CF7050-A8E5-428C-81D9-F84418705036}" type="slidenum">
              <a:rPr lang="en-US" sz="1400" smtClean="0"/>
              <a:pPr/>
              <a:t>16</a:t>
            </a:fld>
            <a:endParaRPr lang="en-US" sz="1400" dirty="0"/>
          </a:p>
        </p:txBody>
      </p:sp>
      <p:pic>
        <p:nvPicPr>
          <p:cNvPr id="4" name="Picture 3">
            <a:extLst>
              <a:ext uri="{FF2B5EF4-FFF2-40B4-BE49-F238E27FC236}">
                <a16:creationId xmlns:a16="http://schemas.microsoft.com/office/drawing/2014/main" id="{C22E74C3-38C7-F979-7E29-24F5A5505306}"/>
              </a:ext>
            </a:extLst>
          </p:cNvPr>
          <p:cNvPicPr>
            <a:picLocks noChangeAspect="1"/>
          </p:cNvPicPr>
          <p:nvPr/>
        </p:nvPicPr>
        <p:blipFill>
          <a:blip r:embed="rId7"/>
          <a:stretch>
            <a:fillRect/>
          </a:stretch>
        </p:blipFill>
        <p:spPr>
          <a:xfrm>
            <a:off x="10725836" y="5794523"/>
            <a:ext cx="1453972" cy="996376"/>
          </a:xfrm>
          <a:prstGeom prst="rect">
            <a:avLst/>
          </a:prstGeom>
        </p:spPr>
      </p:pic>
    </p:spTree>
    <p:extLst>
      <p:ext uri="{BB962C8B-B14F-4D97-AF65-F5344CB8AC3E}">
        <p14:creationId xmlns:p14="http://schemas.microsoft.com/office/powerpoint/2010/main" val="13858343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20"/>
        <p:cNvGrpSpPr/>
        <p:nvPr/>
      </p:nvGrpSpPr>
      <p:grpSpPr>
        <a:xfrm>
          <a:off x="0" y="0"/>
          <a:ext cx="0" cy="0"/>
          <a:chOff x="0" y="0"/>
          <a:chExt cx="0" cy="0"/>
        </a:xfrm>
      </p:grpSpPr>
      <p:sp useBgFill="1">
        <p:nvSpPr>
          <p:cNvPr id="356" name="Rectangle 355">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1" name="Google Shape;321;p8"/>
          <p:cNvSpPr txBox="1">
            <a:spLocks noGrp="1"/>
          </p:cNvSpPr>
          <p:nvPr>
            <p:ph type="title"/>
          </p:nvPr>
        </p:nvSpPr>
        <p:spPr>
          <a:xfrm>
            <a:off x="645065" y="1463040"/>
            <a:ext cx="4325946" cy="2690949"/>
          </a:xfrm>
          <a:prstGeom prst="rect">
            <a:avLst/>
          </a:prstGeom>
        </p:spPr>
        <p:txBody>
          <a:bodyPr spcFirstLastPara="1" lIns="91425" tIns="45700" rIns="91425" bIns="45700" anchor="t" anchorCtr="0">
            <a:normAutofit/>
          </a:bodyPr>
          <a:lstStyle/>
          <a:p>
            <a:pPr marL="0" lvl="0" indent="0" rtl="0">
              <a:spcBef>
                <a:spcPts val="0"/>
              </a:spcBef>
              <a:spcAft>
                <a:spcPts val="0"/>
              </a:spcAft>
              <a:buClr>
                <a:srgbClr val="FF0000"/>
              </a:buClr>
              <a:buSzPts val="3000"/>
              <a:buFont typeface="Arial"/>
              <a:buNone/>
            </a:pPr>
            <a:r>
              <a:rPr lang="en-US" b="1" dirty="0">
                <a:solidFill>
                  <a:schemeClr val="bg2"/>
                </a:solidFill>
                <a:latin typeface="Arial"/>
                <a:ea typeface="Arial"/>
                <a:cs typeface="Arial"/>
                <a:sym typeface="Arial"/>
              </a:rPr>
              <a:t>Effective Financial Forecasting</a:t>
            </a:r>
            <a:endParaRPr lang="en-US" dirty="0">
              <a:solidFill>
                <a:schemeClr val="bg2"/>
              </a:solidFill>
            </a:endParaRPr>
          </a:p>
        </p:txBody>
      </p:sp>
      <p:grpSp>
        <p:nvGrpSpPr>
          <p:cNvPr id="357" name="Group 356">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344" name="Rectangle 343">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58" name="Straight Connector 357">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359" name="Rectangle 358">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2" name="Google Shape;322;p8"/>
          <p:cNvSpPr txBox="1">
            <a:spLocks noGrp="1"/>
          </p:cNvSpPr>
          <p:nvPr>
            <p:ph type="body" idx="1"/>
          </p:nvPr>
        </p:nvSpPr>
        <p:spPr>
          <a:xfrm>
            <a:off x="5656218" y="1463039"/>
            <a:ext cx="5542387" cy="4300447"/>
          </a:xfrm>
          <a:prstGeom prst="rect">
            <a:avLst/>
          </a:prstGeom>
        </p:spPr>
        <p:txBody>
          <a:bodyPr spcFirstLastPara="1" lIns="91425" tIns="45700" rIns="91425" bIns="45700" anchor="t" anchorCtr="0">
            <a:normAutofit/>
          </a:bodyPr>
          <a:lstStyle/>
          <a:p>
            <a:pPr marL="0" indent="0">
              <a:spcBef>
                <a:spcPts val="0"/>
              </a:spcBef>
              <a:spcAft>
                <a:spcPts val="600"/>
              </a:spcAft>
              <a:buClrTx/>
              <a:buSzPts val="2800"/>
              <a:buNone/>
            </a:pPr>
            <a:r>
              <a:rPr lang="en-US" sz="4000" dirty="0">
                <a:solidFill>
                  <a:schemeClr val="bg2"/>
                </a:solidFill>
                <a:latin typeface="Arial"/>
                <a:cs typeface="Arial"/>
                <a:sym typeface="Arial"/>
              </a:rPr>
              <a:t>“Forecasting is very difficult, especially if it is about the future.” </a:t>
            </a:r>
          </a:p>
          <a:p>
            <a:pPr marL="0" indent="0">
              <a:spcBef>
                <a:spcPts val="0"/>
              </a:spcBef>
              <a:spcAft>
                <a:spcPts val="600"/>
              </a:spcAft>
              <a:buClrTx/>
              <a:buSzPts val="2800"/>
              <a:buNone/>
            </a:pPr>
            <a:endParaRPr lang="en-US" sz="4000" dirty="0">
              <a:solidFill>
                <a:schemeClr val="bg2"/>
              </a:solidFill>
              <a:latin typeface="Arial"/>
              <a:cs typeface="Arial"/>
              <a:sym typeface="Arial"/>
            </a:endParaRPr>
          </a:p>
          <a:p>
            <a:pPr marL="0" indent="0">
              <a:spcBef>
                <a:spcPts val="0"/>
              </a:spcBef>
              <a:spcAft>
                <a:spcPts val="600"/>
              </a:spcAft>
              <a:buClrTx/>
              <a:buSzPts val="2800"/>
              <a:buNone/>
            </a:pPr>
            <a:r>
              <a:rPr lang="en-US" sz="4000" dirty="0">
                <a:solidFill>
                  <a:schemeClr val="bg2"/>
                </a:solidFill>
                <a:latin typeface="Arial"/>
                <a:cs typeface="Arial"/>
                <a:sym typeface="Arial"/>
              </a:rPr>
              <a:t>	– Niels Bohr</a:t>
            </a:r>
          </a:p>
        </p:txBody>
      </p:sp>
      <p:sp>
        <p:nvSpPr>
          <p:cNvPr id="323" name="Google Shape;323;p8"/>
          <p:cNvSpPr txBox="1">
            <a:spLocks noGrp="1"/>
          </p:cNvSpPr>
          <p:nvPr>
            <p:ph type="sldNum" idx="12"/>
          </p:nvPr>
        </p:nvSpPr>
        <p:spPr>
          <a:xfrm>
            <a:off x="8610600" y="6492240"/>
            <a:ext cx="2743200" cy="365125"/>
          </a:xfrm>
          <a:prstGeom prst="rect">
            <a:avLst/>
          </a:prstGeom>
        </p:spPr>
        <p:txBody>
          <a:bodyPr spcFirstLastPara="1" lIns="91425" tIns="45700" rIns="91425" bIns="45700" anchorCtr="0">
            <a:normAutofit/>
          </a:bodyPr>
          <a:lstStyle/>
          <a:p>
            <a:pPr marL="0" marR="0" lvl="0" indent="0" defTabSz="914400" rtl="0" eaLnBrk="1" fontAlgn="auto" latinLnBrk="0" hangingPunct="1">
              <a:spcBef>
                <a:spcPts val="0"/>
              </a:spcBef>
              <a:spcAft>
                <a:spcPts val="600"/>
              </a:spcAft>
              <a:buClr>
                <a:srgbClr val="000000"/>
              </a:buClr>
              <a:buSzTx/>
              <a:buFont typeface="Arial"/>
              <a:buNone/>
              <a:tabLst/>
              <a:defRPr/>
            </a:pPr>
            <a:fld id="{00000000-1234-1234-1234-123412341234}" type="slidenum">
              <a:rPr kumimoji="0" lang="en-US" b="0" i="0" u="none" strike="noStrike" kern="0" cap="none" spc="0" normalizeH="0" baseline="0" noProof="0" smtClean="0">
                <a:ln>
                  <a:noFill/>
                </a:ln>
                <a:effectLst/>
                <a:uLnTx/>
                <a:uFillTx/>
                <a:latin typeface="Calibri"/>
                <a:ea typeface="Calibri"/>
                <a:cs typeface="Calibri"/>
                <a:sym typeface="Calibri"/>
              </a:rPr>
              <a:pPr marL="0" marR="0" lvl="0" indent="0" defTabSz="914400" rtl="0" eaLnBrk="1" fontAlgn="auto" latinLnBrk="0" hangingPunct="1">
                <a:spcBef>
                  <a:spcPts val="0"/>
                </a:spcBef>
                <a:spcAft>
                  <a:spcPts val="600"/>
                </a:spcAft>
                <a:buClr>
                  <a:srgbClr val="000000"/>
                </a:buClr>
                <a:buSzTx/>
                <a:buFont typeface="Arial"/>
                <a:buNone/>
                <a:tabLst/>
                <a:defRPr/>
              </a:pPr>
              <a:t>17</a:t>
            </a:fld>
            <a:endParaRPr kumimoji="0" lang="en-US" b="0" i="0" u="none" strike="noStrike" kern="0" cap="none" spc="0" normalizeH="0" baseline="0" noProof="0" dirty="0">
              <a:ln>
                <a:noFill/>
              </a:ln>
              <a:effectLst/>
              <a:uLnTx/>
              <a:uFillTx/>
              <a:latin typeface="Calibri"/>
              <a:ea typeface="Calibri"/>
              <a:cs typeface="Calibri"/>
              <a:sym typeface="Calibri"/>
            </a:endParaRPr>
          </a:p>
        </p:txBody>
      </p:sp>
      <p:pic>
        <p:nvPicPr>
          <p:cNvPr id="5" name="Picture 4">
            <a:extLst>
              <a:ext uri="{FF2B5EF4-FFF2-40B4-BE49-F238E27FC236}">
                <a16:creationId xmlns:a16="http://schemas.microsoft.com/office/drawing/2014/main" id="{A4E12CE6-FBDB-9171-5146-A1C579F71EE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7585"/>
          <a:stretch/>
        </p:blipFill>
        <p:spPr>
          <a:xfrm>
            <a:off x="209667" y="185276"/>
            <a:ext cx="1374035" cy="805106"/>
          </a:xfrm>
          <a:prstGeom prst="rect">
            <a:avLst/>
          </a:prstGeom>
        </p:spPr>
      </p:pic>
    </p:spTree>
    <p:extLst>
      <p:ext uri="{BB962C8B-B14F-4D97-AF65-F5344CB8AC3E}">
        <p14:creationId xmlns:p14="http://schemas.microsoft.com/office/powerpoint/2010/main" val="41208045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090EA-720C-4DF3-9D35-E54884C807AF}"/>
              </a:ext>
            </a:extLst>
          </p:cNvPr>
          <p:cNvSpPr>
            <a:spLocks noGrp="1"/>
          </p:cNvSpPr>
          <p:nvPr>
            <p:ph type="title"/>
          </p:nvPr>
        </p:nvSpPr>
        <p:spPr/>
        <p:txBody>
          <a:bodyPr>
            <a:normAutofit/>
          </a:bodyPr>
          <a:lstStyle/>
          <a:p>
            <a:r>
              <a:rPr lang="en-US" dirty="0"/>
              <a:t>So, What Does That Mean?</a:t>
            </a:r>
          </a:p>
        </p:txBody>
      </p:sp>
      <p:sp>
        <p:nvSpPr>
          <p:cNvPr id="3" name="Content Placeholder 2">
            <a:extLst>
              <a:ext uri="{FF2B5EF4-FFF2-40B4-BE49-F238E27FC236}">
                <a16:creationId xmlns:a16="http://schemas.microsoft.com/office/drawing/2014/main" id="{799E66E1-A211-4FB5-AB6D-E193FB0B20B2}"/>
              </a:ext>
            </a:extLst>
          </p:cNvPr>
          <p:cNvSpPr>
            <a:spLocks noGrp="1"/>
          </p:cNvSpPr>
          <p:nvPr>
            <p:ph idx="1"/>
          </p:nvPr>
        </p:nvSpPr>
        <p:spPr>
          <a:xfrm>
            <a:off x="304800" y="1188720"/>
            <a:ext cx="11582400" cy="5037513"/>
          </a:xfrm>
        </p:spPr>
        <p:txBody>
          <a:bodyPr>
            <a:normAutofit/>
          </a:bodyPr>
          <a:lstStyle/>
          <a:p>
            <a:pPr>
              <a:lnSpc>
                <a:spcPct val="120000"/>
              </a:lnSpc>
              <a:spcBef>
                <a:spcPts val="1200"/>
              </a:spcBef>
            </a:pPr>
            <a:r>
              <a:rPr lang="en-US" dirty="0"/>
              <a:t>A roadmap to and of your future</a:t>
            </a:r>
          </a:p>
          <a:p>
            <a:pPr>
              <a:lnSpc>
                <a:spcPct val="120000"/>
              </a:lnSpc>
              <a:spcBef>
                <a:spcPts val="1200"/>
              </a:spcBef>
            </a:pPr>
            <a:r>
              <a:rPr lang="en-US" dirty="0"/>
              <a:t>Represents five, ten, or more individual annual budgets</a:t>
            </a:r>
          </a:p>
          <a:p>
            <a:pPr>
              <a:lnSpc>
                <a:spcPct val="120000"/>
              </a:lnSpc>
              <a:spcBef>
                <a:spcPts val="1200"/>
              </a:spcBef>
            </a:pPr>
            <a:r>
              <a:rPr lang="en-US" dirty="0"/>
              <a:t>Builds off prior year(s) information</a:t>
            </a:r>
          </a:p>
          <a:p>
            <a:pPr>
              <a:lnSpc>
                <a:spcPct val="120000"/>
              </a:lnSpc>
              <a:spcBef>
                <a:spcPts val="1200"/>
              </a:spcBef>
            </a:pPr>
            <a:r>
              <a:rPr lang="en-US" dirty="0"/>
              <a:t>Projects/predicts the future</a:t>
            </a:r>
          </a:p>
          <a:p>
            <a:pPr>
              <a:lnSpc>
                <a:spcPct val="120000"/>
              </a:lnSpc>
              <a:spcBef>
                <a:spcPts val="1200"/>
              </a:spcBef>
            </a:pPr>
            <a:r>
              <a:rPr lang="en-US" dirty="0"/>
              <a:t>Helps to guide current and subsequent year decision making and the possible timing of these decisions</a:t>
            </a:r>
          </a:p>
          <a:p>
            <a:pPr lvl="1">
              <a:lnSpc>
                <a:spcPct val="120000"/>
              </a:lnSpc>
              <a:spcBef>
                <a:spcPts val="1200"/>
              </a:spcBef>
            </a:pPr>
            <a:r>
              <a:rPr lang="en-US" dirty="0"/>
              <a:t>Labor agreements</a:t>
            </a:r>
          </a:p>
          <a:p>
            <a:pPr lvl="1">
              <a:lnSpc>
                <a:spcPct val="120000"/>
              </a:lnSpc>
              <a:spcBef>
                <a:spcPts val="1200"/>
              </a:spcBef>
            </a:pPr>
            <a:r>
              <a:rPr lang="en-US" dirty="0"/>
              <a:t>Program additions/changes</a:t>
            </a:r>
          </a:p>
          <a:p>
            <a:pPr lvl="1">
              <a:lnSpc>
                <a:spcPct val="120000"/>
              </a:lnSpc>
              <a:spcBef>
                <a:spcPts val="1200"/>
              </a:spcBef>
            </a:pPr>
            <a:r>
              <a:rPr lang="en-US" dirty="0"/>
              <a:t>Capital expenditures</a:t>
            </a:r>
          </a:p>
          <a:p>
            <a:pPr>
              <a:lnSpc>
                <a:spcPct val="120000"/>
              </a:lnSpc>
              <a:spcBef>
                <a:spcPts val="1200"/>
              </a:spcBef>
            </a:pPr>
            <a:endParaRPr lang="en-US" dirty="0"/>
          </a:p>
        </p:txBody>
      </p:sp>
      <p:sp>
        <p:nvSpPr>
          <p:cNvPr id="4" name="TextBox 3">
            <a:extLst>
              <a:ext uri="{FF2B5EF4-FFF2-40B4-BE49-F238E27FC236}">
                <a16:creationId xmlns:a16="http://schemas.microsoft.com/office/drawing/2014/main" id="{DD73AFCD-B4C5-72C3-7EF1-9AD49D66BD54}"/>
              </a:ext>
            </a:extLst>
          </p:cNvPr>
          <p:cNvSpPr txBox="1"/>
          <p:nvPr/>
        </p:nvSpPr>
        <p:spPr>
          <a:xfrm>
            <a:off x="304800" y="6367343"/>
            <a:ext cx="1894115" cy="307777"/>
          </a:xfrm>
          <a:prstGeom prst="rect">
            <a:avLst/>
          </a:prstGeom>
          <a:noFill/>
        </p:spPr>
        <p:txBody>
          <a:bodyPr wrap="square" rtlCol="0">
            <a:spAutoFit/>
          </a:bodyPr>
          <a:lstStyle/>
          <a:p>
            <a:fld id="{18CF7050-A8E5-428C-81D9-F84418705036}" type="slidenum">
              <a:rPr lang="en-US" sz="1400" smtClean="0"/>
              <a:pPr/>
              <a:t>18</a:t>
            </a:fld>
            <a:endParaRPr lang="en-US" sz="1400" dirty="0"/>
          </a:p>
        </p:txBody>
      </p:sp>
    </p:spTree>
    <p:extLst>
      <p:ext uri="{BB962C8B-B14F-4D97-AF65-F5344CB8AC3E}">
        <p14:creationId xmlns:p14="http://schemas.microsoft.com/office/powerpoint/2010/main" val="36490450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338;p12">
            <a:extLst>
              <a:ext uri="{FF2B5EF4-FFF2-40B4-BE49-F238E27FC236}">
                <a16:creationId xmlns:a16="http://schemas.microsoft.com/office/drawing/2014/main" id="{7F0069FC-650E-27D3-D4B8-A1680EAF5F5F}"/>
              </a:ext>
            </a:extLst>
          </p:cNvPr>
          <p:cNvSpPr/>
          <p:nvPr/>
        </p:nvSpPr>
        <p:spPr>
          <a:xfrm>
            <a:off x="691817" y="4458100"/>
            <a:ext cx="11024498" cy="1211179"/>
          </a:xfrm>
          <a:prstGeom prst="rect">
            <a:avLst/>
          </a:prstGeom>
          <a:solidFill>
            <a:schemeClr val="tx2"/>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 name="Title 1">
            <a:extLst>
              <a:ext uri="{FF2B5EF4-FFF2-40B4-BE49-F238E27FC236}">
                <a16:creationId xmlns:a16="http://schemas.microsoft.com/office/drawing/2014/main" id="{AE9090EA-720C-4DF3-9D35-E54884C807AF}"/>
              </a:ext>
            </a:extLst>
          </p:cNvPr>
          <p:cNvSpPr>
            <a:spLocks noGrp="1"/>
          </p:cNvSpPr>
          <p:nvPr>
            <p:ph type="title"/>
          </p:nvPr>
        </p:nvSpPr>
        <p:spPr/>
        <p:txBody>
          <a:bodyPr>
            <a:normAutofit/>
          </a:bodyPr>
          <a:lstStyle/>
          <a:p>
            <a:r>
              <a:rPr lang="en-US" dirty="0"/>
              <a:t>A Consensus-Driven Process</a:t>
            </a:r>
          </a:p>
        </p:txBody>
      </p:sp>
      <p:sp>
        <p:nvSpPr>
          <p:cNvPr id="3" name="Content Placeholder 2">
            <a:extLst>
              <a:ext uri="{FF2B5EF4-FFF2-40B4-BE49-F238E27FC236}">
                <a16:creationId xmlns:a16="http://schemas.microsoft.com/office/drawing/2014/main" id="{799E66E1-A211-4FB5-AB6D-E193FB0B20B2}"/>
              </a:ext>
            </a:extLst>
          </p:cNvPr>
          <p:cNvSpPr>
            <a:spLocks noGrp="1"/>
          </p:cNvSpPr>
          <p:nvPr>
            <p:ph idx="1"/>
          </p:nvPr>
        </p:nvSpPr>
        <p:spPr>
          <a:xfrm>
            <a:off x="304800" y="1188721"/>
            <a:ext cx="11582400" cy="4846319"/>
          </a:xfrm>
        </p:spPr>
        <p:txBody>
          <a:bodyPr>
            <a:normAutofit/>
          </a:bodyPr>
          <a:lstStyle/>
          <a:p>
            <a:pPr>
              <a:lnSpc>
                <a:spcPct val="120000"/>
              </a:lnSpc>
              <a:spcBef>
                <a:spcPts val="1200"/>
              </a:spcBef>
            </a:pPr>
            <a:r>
              <a:rPr lang="en-US" dirty="0"/>
              <a:t>Involves elected officials, staff, and the public</a:t>
            </a:r>
          </a:p>
          <a:p>
            <a:pPr>
              <a:lnSpc>
                <a:spcPct val="120000"/>
              </a:lnSpc>
              <a:spcBef>
                <a:spcPts val="1200"/>
              </a:spcBef>
            </a:pPr>
            <a:r>
              <a:rPr lang="en-US" dirty="0"/>
              <a:t>Three core requirements of the plan:</a:t>
            </a:r>
          </a:p>
          <a:p>
            <a:pPr lvl="1">
              <a:lnSpc>
                <a:spcPct val="120000"/>
              </a:lnSpc>
              <a:spcBef>
                <a:spcPts val="1200"/>
              </a:spcBef>
            </a:pPr>
            <a:r>
              <a:rPr lang="en-US" dirty="0"/>
              <a:t>Reflects council / community priorities</a:t>
            </a:r>
          </a:p>
          <a:p>
            <a:pPr lvl="1">
              <a:lnSpc>
                <a:spcPct val="120000"/>
              </a:lnSpc>
              <a:spcBef>
                <a:spcPts val="1200"/>
              </a:spcBef>
            </a:pPr>
            <a:r>
              <a:rPr lang="en-US" dirty="0"/>
              <a:t>Provides strategies to achieve and maintain financial balance</a:t>
            </a:r>
          </a:p>
          <a:p>
            <a:pPr lvl="1">
              <a:lnSpc>
                <a:spcPct val="120000"/>
              </a:lnSpc>
              <a:spcBef>
                <a:spcPts val="1200"/>
              </a:spcBef>
            </a:pPr>
            <a:r>
              <a:rPr lang="en-US" dirty="0"/>
              <a:t>Identifies, from a financial perspective, how the government will provide a consistent level of public services</a:t>
            </a:r>
          </a:p>
          <a:p>
            <a:pPr marL="342900" lvl="1" indent="0" algn="ctr">
              <a:lnSpc>
                <a:spcPct val="120000"/>
              </a:lnSpc>
              <a:spcBef>
                <a:spcPts val="1200"/>
              </a:spcBef>
              <a:buNone/>
            </a:pPr>
            <a:endParaRPr lang="en-US" dirty="0"/>
          </a:p>
          <a:p>
            <a:pPr marL="342900" lvl="1" indent="0" algn="ctr">
              <a:lnSpc>
                <a:spcPct val="120000"/>
              </a:lnSpc>
              <a:spcBef>
                <a:spcPts val="1200"/>
              </a:spcBef>
              <a:buNone/>
            </a:pPr>
            <a:endParaRPr lang="en-US" b="1" dirty="0">
              <a:solidFill>
                <a:schemeClr val="bg2"/>
              </a:solidFill>
            </a:endParaRPr>
          </a:p>
          <a:p>
            <a:pPr marL="342900" lvl="1" indent="0" algn="ctr">
              <a:lnSpc>
                <a:spcPct val="120000"/>
              </a:lnSpc>
              <a:spcBef>
                <a:spcPts val="1200"/>
              </a:spcBef>
              <a:buNone/>
            </a:pPr>
            <a:r>
              <a:rPr lang="en-US" b="1" dirty="0">
                <a:solidFill>
                  <a:schemeClr val="bg2"/>
                </a:solidFill>
              </a:rPr>
              <a:t>The plan must demonstrate the sustainability of your organization’s decisions and long-term goals.</a:t>
            </a:r>
          </a:p>
          <a:p>
            <a:pPr>
              <a:lnSpc>
                <a:spcPct val="120000"/>
              </a:lnSpc>
              <a:spcBef>
                <a:spcPts val="1200"/>
              </a:spcBef>
            </a:pPr>
            <a:endParaRPr lang="en-US" dirty="0"/>
          </a:p>
        </p:txBody>
      </p:sp>
      <p:sp>
        <p:nvSpPr>
          <p:cNvPr id="4" name="TextBox 3">
            <a:extLst>
              <a:ext uri="{FF2B5EF4-FFF2-40B4-BE49-F238E27FC236}">
                <a16:creationId xmlns:a16="http://schemas.microsoft.com/office/drawing/2014/main" id="{DD73AFCD-B4C5-72C3-7EF1-9AD49D66BD54}"/>
              </a:ext>
            </a:extLst>
          </p:cNvPr>
          <p:cNvSpPr txBox="1"/>
          <p:nvPr/>
        </p:nvSpPr>
        <p:spPr>
          <a:xfrm>
            <a:off x="304800" y="6367343"/>
            <a:ext cx="1894115" cy="307777"/>
          </a:xfrm>
          <a:prstGeom prst="rect">
            <a:avLst/>
          </a:prstGeom>
          <a:noFill/>
        </p:spPr>
        <p:txBody>
          <a:bodyPr wrap="square" rtlCol="0">
            <a:spAutoFit/>
          </a:bodyPr>
          <a:lstStyle/>
          <a:p>
            <a:fld id="{18CF7050-A8E5-428C-81D9-F84418705036}" type="slidenum">
              <a:rPr lang="en-US" sz="1400" smtClean="0"/>
              <a:pPr/>
              <a:t>19</a:t>
            </a:fld>
            <a:endParaRPr lang="en-US" sz="1400" dirty="0"/>
          </a:p>
        </p:txBody>
      </p:sp>
    </p:spTree>
    <p:extLst>
      <p:ext uri="{BB962C8B-B14F-4D97-AF65-F5344CB8AC3E}">
        <p14:creationId xmlns:p14="http://schemas.microsoft.com/office/powerpoint/2010/main" val="29351541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22FACF5-90C2-4D11-B41A-C750DC5B2DF5}"/>
              </a:ext>
            </a:extLst>
          </p:cNvPr>
          <p:cNvSpPr>
            <a:spLocks noGrp="1"/>
          </p:cNvSpPr>
          <p:nvPr>
            <p:ph type="title"/>
          </p:nvPr>
        </p:nvSpPr>
        <p:spPr/>
        <p:txBody>
          <a:bodyPr/>
          <a:lstStyle/>
          <a:p>
            <a:r>
              <a:rPr lang="en-US" dirty="0"/>
              <a:t>Presenter</a:t>
            </a:r>
          </a:p>
        </p:txBody>
      </p:sp>
      <p:pic>
        <p:nvPicPr>
          <p:cNvPr id="18" name="Picture 17">
            <a:extLst>
              <a:ext uri="{FF2B5EF4-FFF2-40B4-BE49-F238E27FC236}">
                <a16:creationId xmlns:a16="http://schemas.microsoft.com/office/drawing/2014/main" id="{A46917CF-5336-499C-A7F1-FB07E19614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16264"/>
            <a:ext cx="12192000" cy="1371600"/>
          </a:xfrm>
          <a:prstGeom prst="rect">
            <a:avLst/>
          </a:prstGeom>
        </p:spPr>
      </p:pic>
      <p:sp>
        <p:nvSpPr>
          <p:cNvPr id="13" name="TextBox 12">
            <a:extLst>
              <a:ext uri="{FF2B5EF4-FFF2-40B4-BE49-F238E27FC236}">
                <a16:creationId xmlns:a16="http://schemas.microsoft.com/office/drawing/2014/main" id="{EA4DD525-B1ED-4185-996B-72B60007A943}"/>
              </a:ext>
            </a:extLst>
          </p:cNvPr>
          <p:cNvSpPr txBox="1"/>
          <p:nvPr/>
        </p:nvSpPr>
        <p:spPr>
          <a:xfrm>
            <a:off x="3505199" y="1716264"/>
            <a:ext cx="8229600" cy="1371600"/>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82880" tIns="121920" rIns="121920" bIns="121920" numCol="1" spcCol="1270" anchor="ctr" anchorCtr="0">
            <a:noAutofit/>
          </a:bodyPr>
          <a:lstStyle/>
          <a:p>
            <a:pPr defTabSz="1422400">
              <a:spcBef>
                <a:spcPct val="0"/>
              </a:spcBef>
            </a:pPr>
            <a:r>
              <a:rPr lang="en-US" sz="2800" b="1" dirty="0">
                <a:solidFill>
                  <a:schemeClr val="bg1"/>
                </a:solidFill>
              </a:rPr>
              <a:t>Scott Catlett</a:t>
            </a:r>
            <a:br>
              <a:rPr lang="en-US" sz="2000" dirty="0">
                <a:solidFill>
                  <a:schemeClr val="bg1"/>
                </a:solidFill>
              </a:rPr>
            </a:br>
            <a:r>
              <a:rPr lang="en-US" sz="2000" dirty="0">
                <a:solidFill>
                  <a:schemeClr val="bg1"/>
                </a:solidFill>
              </a:rPr>
              <a:t>Director – Government Advisory Services</a:t>
            </a:r>
          </a:p>
          <a:p>
            <a:pPr defTabSz="1422400">
              <a:spcBef>
                <a:spcPct val="0"/>
              </a:spcBef>
            </a:pPr>
            <a:r>
              <a:rPr lang="en-US" sz="2000" dirty="0">
                <a:solidFill>
                  <a:schemeClr val="bg1"/>
                </a:solidFill>
              </a:rPr>
              <a:t>Nashville, TN</a:t>
            </a:r>
          </a:p>
        </p:txBody>
      </p:sp>
      <p:pic>
        <p:nvPicPr>
          <p:cNvPr id="20" name="Picture 19" descr="Shape, icon&#10;&#10;Description automatically generated">
            <a:extLst>
              <a:ext uri="{FF2B5EF4-FFF2-40B4-BE49-F238E27FC236}">
                <a16:creationId xmlns:a16="http://schemas.microsoft.com/office/drawing/2014/main" id="{A30A7973-00F8-466C-A3C6-9205963660B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8675" y="2226951"/>
            <a:ext cx="914400" cy="350227"/>
          </a:xfrm>
          <a:prstGeom prst="rect">
            <a:avLst/>
          </a:prstGeom>
        </p:spPr>
      </p:pic>
      <p:sp>
        <p:nvSpPr>
          <p:cNvPr id="28" name="TextBox 27">
            <a:extLst>
              <a:ext uri="{FF2B5EF4-FFF2-40B4-BE49-F238E27FC236}">
                <a16:creationId xmlns:a16="http://schemas.microsoft.com/office/drawing/2014/main" id="{96EA6953-8127-4BAE-9563-C0EBEC59ABD4}"/>
              </a:ext>
            </a:extLst>
          </p:cNvPr>
          <p:cNvSpPr txBox="1"/>
          <p:nvPr/>
        </p:nvSpPr>
        <p:spPr>
          <a:xfrm>
            <a:off x="3505199" y="4193457"/>
            <a:ext cx="8229600" cy="1371600"/>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82880" tIns="121920" rIns="121920" bIns="121920" numCol="1" spcCol="1270" anchor="ctr" anchorCtr="0">
            <a:noAutofit/>
          </a:bodyPr>
          <a:lstStyle/>
          <a:p>
            <a:pPr defTabSz="1422400">
              <a:spcBef>
                <a:spcPct val="0"/>
              </a:spcBef>
            </a:pPr>
            <a:r>
              <a:rPr lang="en-US" sz="2800" b="1" dirty="0">
                <a:solidFill>
                  <a:schemeClr val="bg1"/>
                </a:solidFill>
              </a:rPr>
              <a:t>Name</a:t>
            </a:r>
            <a:r>
              <a:rPr lang="en-US" sz="2000" dirty="0">
                <a:solidFill>
                  <a:schemeClr val="bg1"/>
                </a:solidFill>
              </a:rPr>
              <a:t>, Designation</a:t>
            </a:r>
            <a:br>
              <a:rPr lang="en-US" sz="2000" dirty="0">
                <a:solidFill>
                  <a:schemeClr val="bg1"/>
                </a:solidFill>
              </a:rPr>
            </a:br>
            <a:r>
              <a:rPr lang="en-US" sz="2000" dirty="0">
                <a:solidFill>
                  <a:schemeClr val="bg1"/>
                </a:solidFill>
              </a:rPr>
              <a:t>Title</a:t>
            </a:r>
          </a:p>
          <a:p>
            <a:pPr defTabSz="1422400">
              <a:spcBef>
                <a:spcPct val="0"/>
              </a:spcBef>
            </a:pPr>
            <a:r>
              <a:rPr lang="en-US" sz="2000" dirty="0">
                <a:solidFill>
                  <a:schemeClr val="bg1"/>
                </a:solidFill>
              </a:rPr>
              <a:t>Location</a:t>
            </a:r>
          </a:p>
        </p:txBody>
      </p:sp>
      <p:pic>
        <p:nvPicPr>
          <p:cNvPr id="2" name="Picture 1">
            <a:extLst>
              <a:ext uri="{FF2B5EF4-FFF2-40B4-BE49-F238E27FC236}">
                <a16:creationId xmlns:a16="http://schemas.microsoft.com/office/drawing/2014/main" id="{E83318B1-BECD-F362-BB02-D19D41C34F7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51445" y="1318111"/>
            <a:ext cx="1445383" cy="216790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3" name="Content Placeholder 2">
            <a:extLst>
              <a:ext uri="{FF2B5EF4-FFF2-40B4-BE49-F238E27FC236}">
                <a16:creationId xmlns:a16="http://schemas.microsoft.com/office/drawing/2014/main" id="{8C31B432-696B-3BEC-9ED7-6BD2DA8488DC}"/>
              </a:ext>
            </a:extLst>
          </p:cNvPr>
          <p:cNvSpPr txBox="1">
            <a:spLocks/>
          </p:cNvSpPr>
          <p:nvPr/>
        </p:nvSpPr>
        <p:spPr>
          <a:xfrm>
            <a:off x="304800" y="3563925"/>
            <a:ext cx="11582400" cy="2630663"/>
          </a:xfrm>
          <a:prstGeom prst="rect">
            <a:avLst/>
          </a:prstGeom>
        </p:spPr>
        <p:txBody>
          <a:bodyPr/>
          <a:lstStyle>
            <a:lvl1pPr marL="342900" indent="-342900" algn="l" defTabSz="685800" rtl="0" eaLnBrk="1" latinLnBrk="0" hangingPunct="1">
              <a:lnSpc>
                <a:spcPct val="150000"/>
              </a:lnSpc>
              <a:spcBef>
                <a:spcPts val="0"/>
              </a:spcBef>
              <a:buFont typeface="Arial" panose="020B0604020202020204" pitchFamily="34" charset="0"/>
              <a:buChar char="•"/>
              <a:defRPr sz="2300" kern="1200" spc="0" baseline="0">
                <a:solidFill>
                  <a:schemeClr val="tx2"/>
                </a:solidFill>
                <a:latin typeface="+mn-lt"/>
                <a:ea typeface="+mn-ea"/>
                <a:cs typeface="+mn-cs"/>
              </a:defRPr>
            </a:lvl1pPr>
            <a:lvl2pPr marL="685800" indent="-342900" algn="l" defTabSz="685800" rtl="0" eaLnBrk="1" latinLnBrk="0" hangingPunct="1">
              <a:lnSpc>
                <a:spcPct val="150000"/>
              </a:lnSpc>
              <a:spcBef>
                <a:spcPts val="0"/>
              </a:spcBef>
              <a:buFont typeface="Arial" panose="020B0604020202020204" pitchFamily="34" charset="0"/>
              <a:buChar char="•"/>
              <a:defRPr sz="2000" kern="1200" spc="0" baseline="0">
                <a:solidFill>
                  <a:schemeClr val="accent1"/>
                </a:solidFill>
                <a:latin typeface="+mn-lt"/>
                <a:ea typeface="+mn-ea"/>
                <a:cs typeface="+mn-cs"/>
              </a:defRPr>
            </a:lvl2pPr>
            <a:lvl3pPr marL="971550" indent="-285750" algn="l" defTabSz="685800" rtl="0" eaLnBrk="1" latinLnBrk="0" hangingPunct="1">
              <a:lnSpc>
                <a:spcPct val="150000"/>
              </a:lnSpc>
              <a:spcBef>
                <a:spcPts val="0"/>
              </a:spcBef>
              <a:buFont typeface="Arial" panose="020B0604020202020204" pitchFamily="34" charset="0"/>
              <a:buChar char="•"/>
              <a:defRPr sz="1700" kern="1200" spc="0" baseline="0">
                <a:solidFill>
                  <a:schemeClr val="accent1"/>
                </a:solidFill>
                <a:latin typeface="+mn-lt"/>
                <a:ea typeface="+mn-ea"/>
                <a:cs typeface="+mn-cs"/>
              </a:defRPr>
            </a:lvl3pPr>
            <a:lvl4pPr marL="1314450" indent="-285750" algn="l" defTabSz="685800" rtl="0" eaLnBrk="1" latinLnBrk="0" hangingPunct="1">
              <a:lnSpc>
                <a:spcPct val="150000"/>
              </a:lnSpc>
              <a:spcBef>
                <a:spcPts val="0"/>
              </a:spcBef>
              <a:buFont typeface="Arial" panose="020B0604020202020204" pitchFamily="34" charset="0"/>
              <a:buChar char="•"/>
              <a:defRPr sz="1550" kern="1200" spc="0" baseline="0">
                <a:solidFill>
                  <a:schemeClr val="accent1"/>
                </a:solidFill>
                <a:latin typeface="+mn-lt"/>
                <a:ea typeface="+mn-ea"/>
                <a:cs typeface="+mn-cs"/>
              </a:defRPr>
            </a:lvl4pPr>
            <a:lvl5pPr marL="1657350" indent="-285750" algn="l" defTabSz="685800" rtl="0" eaLnBrk="1" latinLnBrk="0" hangingPunct="1">
              <a:lnSpc>
                <a:spcPct val="150000"/>
              </a:lnSpc>
              <a:spcBef>
                <a:spcPts val="0"/>
              </a:spcBef>
              <a:buFont typeface="Arial" panose="020B0604020202020204" pitchFamily="34" charset="0"/>
              <a:buChar char="•"/>
              <a:defRPr sz="1550" kern="1200" spc="0" baseline="0">
                <a:solidFill>
                  <a:schemeClr val="accent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t>17 years in small, medium, and large finance departments supervising from 6 to 60 staff</a:t>
            </a:r>
          </a:p>
          <a:p>
            <a:pPr lvl="1"/>
            <a:r>
              <a:rPr lang="en-US" dirty="0"/>
              <a:t>Former Finance Director for the Cities of Newport Beach and Yorba Linda, California</a:t>
            </a:r>
          </a:p>
          <a:p>
            <a:pPr lvl="1"/>
            <a:r>
              <a:rPr lang="en-US" dirty="0"/>
              <a:t>Former Assistant Chief Financial Officer for the City of Riverside, California</a:t>
            </a:r>
          </a:p>
          <a:p>
            <a:r>
              <a:rPr lang="en-US" dirty="0"/>
              <a:t>8 years providing advisory services for state and local governments throughout the US</a:t>
            </a:r>
          </a:p>
          <a:p>
            <a:r>
              <a:rPr lang="en-US" dirty="0"/>
              <a:t>10 years as an adjunct professor teaching public sector financial management</a:t>
            </a:r>
          </a:p>
        </p:txBody>
      </p:sp>
      <p:sp>
        <p:nvSpPr>
          <p:cNvPr id="5" name="TextBox 4">
            <a:extLst>
              <a:ext uri="{FF2B5EF4-FFF2-40B4-BE49-F238E27FC236}">
                <a16:creationId xmlns:a16="http://schemas.microsoft.com/office/drawing/2014/main" id="{E4182CC6-3FE9-EBBB-958F-29B2B2519F2D}"/>
              </a:ext>
            </a:extLst>
          </p:cNvPr>
          <p:cNvSpPr txBox="1"/>
          <p:nvPr/>
        </p:nvSpPr>
        <p:spPr>
          <a:xfrm>
            <a:off x="304800" y="6367343"/>
            <a:ext cx="1894115" cy="307777"/>
          </a:xfrm>
          <a:prstGeom prst="rect">
            <a:avLst/>
          </a:prstGeom>
          <a:noFill/>
        </p:spPr>
        <p:txBody>
          <a:bodyPr wrap="square" rtlCol="0">
            <a:spAutoFit/>
          </a:bodyPr>
          <a:lstStyle/>
          <a:p>
            <a:fld id="{18CF7050-A8E5-428C-81D9-F84418705036}" type="slidenum">
              <a:rPr lang="en-US" sz="1400" smtClean="0"/>
              <a:pPr/>
              <a:t>2</a:t>
            </a:fld>
            <a:endParaRPr lang="en-US" sz="1400" dirty="0"/>
          </a:p>
        </p:txBody>
      </p:sp>
    </p:spTree>
    <p:extLst>
      <p:ext uri="{BB962C8B-B14F-4D97-AF65-F5344CB8AC3E}">
        <p14:creationId xmlns:p14="http://schemas.microsoft.com/office/powerpoint/2010/main" val="34829228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090EA-720C-4DF3-9D35-E54884C807AF}"/>
              </a:ext>
            </a:extLst>
          </p:cNvPr>
          <p:cNvSpPr>
            <a:spLocks noGrp="1"/>
          </p:cNvSpPr>
          <p:nvPr>
            <p:ph type="title"/>
          </p:nvPr>
        </p:nvSpPr>
        <p:spPr/>
        <p:txBody>
          <a:bodyPr>
            <a:normAutofit/>
          </a:bodyPr>
          <a:lstStyle/>
          <a:p>
            <a:r>
              <a:rPr lang="en-US" dirty="0"/>
              <a:t>Five Pillars of Successful Long-Term Financial Planning</a:t>
            </a:r>
          </a:p>
        </p:txBody>
      </p:sp>
      <p:sp>
        <p:nvSpPr>
          <p:cNvPr id="4" name="TextBox 3">
            <a:extLst>
              <a:ext uri="{FF2B5EF4-FFF2-40B4-BE49-F238E27FC236}">
                <a16:creationId xmlns:a16="http://schemas.microsoft.com/office/drawing/2014/main" id="{DD73AFCD-B4C5-72C3-7EF1-9AD49D66BD54}"/>
              </a:ext>
            </a:extLst>
          </p:cNvPr>
          <p:cNvSpPr txBox="1"/>
          <p:nvPr/>
        </p:nvSpPr>
        <p:spPr>
          <a:xfrm>
            <a:off x="304800" y="6367343"/>
            <a:ext cx="1894115" cy="307777"/>
          </a:xfrm>
          <a:prstGeom prst="rect">
            <a:avLst/>
          </a:prstGeom>
          <a:noFill/>
        </p:spPr>
        <p:txBody>
          <a:bodyPr wrap="square" rtlCol="0">
            <a:spAutoFit/>
          </a:bodyPr>
          <a:lstStyle/>
          <a:p>
            <a:fld id="{18CF7050-A8E5-428C-81D9-F84418705036}" type="slidenum">
              <a:rPr lang="en-US" sz="1400" smtClean="0"/>
              <a:pPr/>
              <a:t>20</a:t>
            </a:fld>
            <a:endParaRPr lang="en-US" sz="1400" dirty="0"/>
          </a:p>
        </p:txBody>
      </p:sp>
      <p:graphicFrame>
        <p:nvGraphicFramePr>
          <p:cNvPr id="7" name="Google Shape;804;p59">
            <a:extLst>
              <a:ext uri="{FF2B5EF4-FFF2-40B4-BE49-F238E27FC236}">
                <a16:creationId xmlns:a16="http://schemas.microsoft.com/office/drawing/2014/main" id="{A6D7F1E2-A27C-3DAC-E595-4A9631E4D662}"/>
              </a:ext>
            </a:extLst>
          </p:cNvPr>
          <p:cNvGraphicFramePr/>
          <p:nvPr>
            <p:extLst>
              <p:ext uri="{D42A27DB-BD31-4B8C-83A1-F6EECF244321}">
                <p14:modId xmlns:p14="http://schemas.microsoft.com/office/powerpoint/2010/main" val="1715058185"/>
              </p:ext>
            </p:extLst>
          </p:nvPr>
        </p:nvGraphicFramePr>
        <p:xfrm>
          <a:off x="838200" y="1231134"/>
          <a:ext cx="10515600" cy="44547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502613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090EA-720C-4DF3-9D35-E54884C807AF}"/>
              </a:ext>
            </a:extLst>
          </p:cNvPr>
          <p:cNvSpPr>
            <a:spLocks noGrp="1"/>
          </p:cNvSpPr>
          <p:nvPr>
            <p:ph type="title"/>
          </p:nvPr>
        </p:nvSpPr>
        <p:spPr/>
        <p:txBody>
          <a:bodyPr>
            <a:normAutofit/>
          </a:bodyPr>
          <a:lstStyle/>
          <a:p>
            <a:r>
              <a:rPr lang="en-US" dirty="0"/>
              <a:t>The Long-Term Financial Planning Process</a:t>
            </a:r>
          </a:p>
        </p:txBody>
      </p:sp>
      <p:sp>
        <p:nvSpPr>
          <p:cNvPr id="4" name="TextBox 3">
            <a:extLst>
              <a:ext uri="{FF2B5EF4-FFF2-40B4-BE49-F238E27FC236}">
                <a16:creationId xmlns:a16="http://schemas.microsoft.com/office/drawing/2014/main" id="{DD73AFCD-B4C5-72C3-7EF1-9AD49D66BD54}"/>
              </a:ext>
            </a:extLst>
          </p:cNvPr>
          <p:cNvSpPr txBox="1"/>
          <p:nvPr/>
        </p:nvSpPr>
        <p:spPr>
          <a:xfrm>
            <a:off x="304800" y="6367343"/>
            <a:ext cx="1894115" cy="307777"/>
          </a:xfrm>
          <a:prstGeom prst="rect">
            <a:avLst/>
          </a:prstGeom>
          <a:noFill/>
        </p:spPr>
        <p:txBody>
          <a:bodyPr wrap="square" rtlCol="0">
            <a:spAutoFit/>
          </a:bodyPr>
          <a:lstStyle/>
          <a:p>
            <a:fld id="{18CF7050-A8E5-428C-81D9-F84418705036}" type="slidenum">
              <a:rPr lang="en-US" sz="1400" smtClean="0"/>
              <a:pPr/>
              <a:t>21</a:t>
            </a:fld>
            <a:endParaRPr lang="en-US" sz="1400" dirty="0"/>
          </a:p>
        </p:txBody>
      </p:sp>
      <p:grpSp>
        <p:nvGrpSpPr>
          <p:cNvPr id="7" name="Group 6">
            <a:extLst>
              <a:ext uri="{FF2B5EF4-FFF2-40B4-BE49-F238E27FC236}">
                <a16:creationId xmlns:a16="http://schemas.microsoft.com/office/drawing/2014/main" id="{4DBA21CC-BD3C-7268-5F1C-25ADAC1ACDBF}"/>
              </a:ext>
            </a:extLst>
          </p:cNvPr>
          <p:cNvGrpSpPr/>
          <p:nvPr/>
        </p:nvGrpSpPr>
        <p:grpSpPr>
          <a:xfrm>
            <a:off x="405384" y="1351121"/>
            <a:ext cx="9174044" cy="4996846"/>
            <a:chOff x="228600" y="1828800"/>
            <a:chExt cx="7391400" cy="4632960"/>
          </a:xfrm>
        </p:grpSpPr>
        <p:sp>
          <p:nvSpPr>
            <p:cNvPr id="8" name="Rectangle 7">
              <a:extLst>
                <a:ext uri="{FF2B5EF4-FFF2-40B4-BE49-F238E27FC236}">
                  <a16:creationId xmlns:a16="http://schemas.microsoft.com/office/drawing/2014/main" id="{87B52040-D324-5005-51F6-65B4083DF709}"/>
                </a:ext>
              </a:extLst>
            </p:cNvPr>
            <p:cNvSpPr/>
            <p:nvPr/>
          </p:nvSpPr>
          <p:spPr>
            <a:xfrm>
              <a:off x="2819400" y="1828800"/>
              <a:ext cx="2103120" cy="365760"/>
            </a:xfrm>
            <a:prstGeom prst="rect">
              <a:avLst/>
            </a:prstGeom>
            <a:solidFill>
              <a:schemeClr val="tx2"/>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400" dirty="0">
                  <a:solidFill>
                    <a:schemeClr val="bg2"/>
                  </a:solidFill>
                  <a:latin typeface="Arial" panose="020B0604020202020204" pitchFamily="34" charset="0"/>
                  <a:cs typeface="Arial" panose="020B0604020202020204" pitchFamily="34" charset="0"/>
                </a:rPr>
                <a:t>Strategic Planning</a:t>
              </a:r>
            </a:p>
          </p:txBody>
        </p:sp>
        <p:sp>
          <p:nvSpPr>
            <p:cNvPr id="9" name="Rectangle 8">
              <a:extLst>
                <a:ext uri="{FF2B5EF4-FFF2-40B4-BE49-F238E27FC236}">
                  <a16:creationId xmlns:a16="http://schemas.microsoft.com/office/drawing/2014/main" id="{7E645B13-215C-9929-15FF-D3391A7FB6E3}"/>
                </a:ext>
              </a:extLst>
            </p:cNvPr>
            <p:cNvSpPr/>
            <p:nvPr/>
          </p:nvSpPr>
          <p:spPr>
            <a:xfrm>
              <a:off x="2743200" y="2514600"/>
              <a:ext cx="225552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Identify &amp; Confirm </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Critical Issues</a:t>
              </a:r>
            </a:p>
          </p:txBody>
        </p:sp>
        <p:sp>
          <p:nvSpPr>
            <p:cNvPr id="10" name="Rectangle 9">
              <a:extLst>
                <a:ext uri="{FF2B5EF4-FFF2-40B4-BE49-F238E27FC236}">
                  <a16:creationId xmlns:a16="http://schemas.microsoft.com/office/drawing/2014/main" id="{9EE2AA88-8387-4B31-AD4A-007653397739}"/>
                </a:ext>
              </a:extLst>
            </p:cNvPr>
            <p:cNvSpPr/>
            <p:nvPr/>
          </p:nvSpPr>
          <p:spPr>
            <a:xfrm>
              <a:off x="1234440" y="3276600"/>
              <a:ext cx="2651760" cy="4572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400" dirty="0">
                  <a:latin typeface="Arial" panose="020B0604020202020204" pitchFamily="34" charset="0"/>
                  <a:cs typeface="Arial" panose="020B0604020202020204" pitchFamily="34" charset="0"/>
                </a:rPr>
                <a:t>Analyze Financial Trends, Debt, &amp; Develop Forecasts</a:t>
              </a:r>
            </a:p>
          </p:txBody>
        </p:sp>
        <p:sp>
          <p:nvSpPr>
            <p:cNvPr id="11" name="Rectangle 10">
              <a:extLst>
                <a:ext uri="{FF2B5EF4-FFF2-40B4-BE49-F238E27FC236}">
                  <a16:creationId xmlns:a16="http://schemas.microsoft.com/office/drawing/2014/main" id="{972FB7BE-F061-DD28-06ED-EB4EA9E76D74}"/>
                </a:ext>
              </a:extLst>
            </p:cNvPr>
            <p:cNvSpPr/>
            <p:nvPr/>
          </p:nvSpPr>
          <p:spPr>
            <a:xfrm>
              <a:off x="4343400" y="3276600"/>
              <a:ext cx="2103120" cy="4572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400" dirty="0">
                  <a:latin typeface="Arial" panose="020B0604020202020204" pitchFamily="34" charset="0"/>
                  <a:cs typeface="Arial" panose="020B0604020202020204" pitchFamily="34" charset="0"/>
                </a:rPr>
                <a:t>Analyze Critical Issues</a:t>
              </a:r>
            </a:p>
          </p:txBody>
        </p:sp>
        <p:sp>
          <p:nvSpPr>
            <p:cNvPr id="12" name="Rectangle 11">
              <a:extLst>
                <a:ext uri="{FF2B5EF4-FFF2-40B4-BE49-F238E27FC236}">
                  <a16:creationId xmlns:a16="http://schemas.microsoft.com/office/drawing/2014/main" id="{2FBDF612-2BDD-095E-9DAF-AA5210BC3FF6}"/>
                </a:ext>
              </a:extLst>
            </p:cNvPr>
            <p:cNvSpPr/>
            <p:nvPr/>
          </p:nvSpPr>
          <p:spPr>
            <a:xfrm>
              <a:off x="2895600" y="4038600"/>
              <a:ext cx="2103120" cy="36576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400" dirty="0">
                  <a:latin typeface="Arial" panose="020B0604020202020204" pitchFamily="34" charset="0"/>
                  <a:cs typeface="Arial" panose="020B0604020202020204" pitchFamily="34" charset="0"/>
                </a:rPr>
                <a:t>Identify Imbalances</a:t>
              </a:r>
            </a:p>
          </p:txBody>
        </p:sp>
        <p:sp>
          <p:nvSpPr>
            <p:cNvPr id="13" name="Rectangle 12">
              <a:extLst>
                <a:ext uri="{FF2B5EF4-FFF2-40B4-BE49-F238E27FC236}">
                  <a16:creationId xmlns:a16="http://schemas.microsoft.com/office/drawing/2014/main" id="{271848C1-FF27-13EC-B6B1-D5C751067F28}"/>
                </a:ext>
              </a:extLst>
            </p:cNvPr>
            <p:cNvSpPr/>
            <p:nvPr/>
          </p:nvSpPr>
          <p:spPr>
            <a:xfrm>
              <a:off x="2514600" y="4724400"/>
              <a:ext cx="2880360" cy="365760"/>
            </a:xfrm>
            <a:prstGeom prst="rect">
              <a:avLst/>
            </a:prstGeom>
            <a:solidFill>
              <a:schemeClr val="tx2"/>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400" dirty="0">
                  <a:solidFill>
                    <a:schemeClr val="bg2"/>
                  </a:solidFill>
                  <a:latin typeface="Arial" panose="020B0604020202020204" pitchFamily="34" charset="0"/>
                  <a:cs typeface="Arial" panose="020B0604020202020204" pitchFamily="34" charset="0"/>
                </a:rPr>
                <a:t>Financial Strategy Workshop</a:t>
              </a:r>
            </a:p>
          </p:txBody>
        </p:sp>
        <p:sp>
          <p:nvSpPr>
            <p:cNvPr id="14" name="Rectangle 13">
              <a:extLst>
                <a:ext uri="{FF2B5EF4-FFF2-40B4-BE49-F238E27FC236}">
                  <a16:creationId xmlns:a16="http://schemas.microsoft.com/office/drawing/2014/main" id="{A0019391-454D-D3A4-F87B-2C1317328D6F}"/>
                </a:ext>
              </a:extLst>
            </p:cNvPr>
            <p:cNvSpPr/>
            <p:nvPr/>
          </p:nvSpPr>
          <p:spPr>
            <a:xfrm>
              <a:off x="2895600" y="5425440"/>
              <a:ext cx="2103120" cy="36576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400" dirty="0">
                  <a:latin typeface="Arial" panose="020B0604020202020204" pitchFamily="34" charset="0"/>
                  <a:cs typeface="Arial" panose="020B0604020202020204" pitchFamily="34" charset="0"/>
                </a:rPr>
                <a:t>Prepare LTFP</a:t>
              </a:r>
            </a:p>
          </p:txBody>
        </p:sp>
        <p:sp>
          <p:nvSpPr>
            <p:cNvPr id="15" name="Rectangle 14">
              <a:extLst>
                <a:ext uri="{FF2B5EF4-FFF2-40B4-BE49-F238E27FC236}">
                  <a16:creationId xmlns:a16="http://schemas.microsoft.com/office/drawing/2014/main" id="{8D4EBD12-F780-1CA0-6F24-3EC1B863B741}"/>
                </a:ext>
              </a:extLst>
            </p:cNvPr>
            <p:cNvSpPr/>
            <p:nvPr/>
          </p:nvSpPr>
          <p:spPr>
            <a:xfrm>
              <a:off x="2895600" y="6096000"/>
              <a:ext cx="2103120" cy="36576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400" dirty="0">
                  <a:latin typeface="Arial" panose="020B0604020202020204" pitchFamily="34" charset="0"/>
                  <a:cs typeface="Arial" panose="020B0604020202020204" pitchFamily="34" charset="0"/>
                </a:rPr>
                <a:t>Implement &amp; Monitor</a:t>
              </a:r>
            </a:p>
          </p:txBody>
        </p:sp>
        <p:sp>
          <p:nvSpPr>
            <p:cNvPr id="16" name="Rectangle 15">
              <a:extLst>
                <a:ext uri="{FF2B5EF4-FFF2-40B4-BE49-F238E27FC236}">
                  <a16:creationId xmlns:a16="http://schemas.microsoft.com/office/drawing/2014/main" id="{E0B06763-340D-7064-03D0-33F17AA7718C}"/>
                </a:ext>
              </a:extLst>
            </p:cNvPr>
            <p:cNvSpPr/>
            <p:nvPr/>
          </p:nvSpPr>
          <p:spPr>
            <a:xfrm>
              <a:off x="228600" y="4648200"/>
              <a:ext cx="18288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Implement through Budget</a:t>
              </a:r>
            </a:p>
          </p:txBody>
        </p:sp>
        <p:sp>
          <p:nvSpPr>
            <p:cNvPr id="17" name="Oval 16">
              <a:extLst>
                <a:ext uri="{FF2B5EF4-FFF2-40B4-BE49-F238E27FC236}">
                  <a16:creationId xmlns:a16="http://schemas.microsoft.com/office/drawing/2014/main" id="{3F8DD67C-8951-F2FB-57B4-A5707DE22445}"/>
                </a:ext>
              </a:extLst>
            </p:cNvPr>
            <p:cNvSpPr/>
            <p:nvPr/>
          </p:nvSpPr>
          <p:spPr>
            <a:xfrm>
              <a:off x="5562600" y="5029200"/>
              <a:ext cx="2057400" cy="11582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Deliberate &amp; Approve Critical Assumptions</a:t>
              </a:r>
            </a:p>
          </p:txBody>
        </p:sp>
        <p:cxnSp>
          <p:nvCxnSpPr>
            <p:cNvPr id="18" name="Straight Arrow Connector 17">
              <a:extLst>
                <a:ext uri="{FF2B5EF4-FFF2-40B4-BE49-F238E27FC236}">
                  <a16:creationId xmlns:a16="http://schemas.microsoft.com/office/drawing/2014/main" id="{6219B5D5-E212-B498-E39E-34D68CCB163E}"/>
                </a:ext>
              </a:extLst>
            </p:cNvPr>
            <p:cNvCxnSpPr>
              <a:stCxn id="8" idx="2"/>
              <a:endCxn id="9" idx="0"/>
            </p:cNvCxnSpPr>
            <p:nvPr/>
          </p:nvCxnSpPr>
          <p:spPr>
            <a:xfrm>
              <a:off x="3870960" y="2194560"/>
              <a:ext cx="0" cy="32004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9" name="Elbow Connector 16">
              <a:extLst>
                <a:ext uri="{FF2B5EF4-FFF2-40B4-BE49-F238E27FC236}">
                  <a16:creationId xmlns:a16="http://schemas.microsoft.com/office/drawing/2014/main" id="{1D93A19E-2D50-3CA5-21DD-F476BB027348}"/>
                </a:ext>
              </a:extLst>
            </p:cNvPr>
            <p:cNvCxnSpPr>
              <a:stCxn id="9" idx="3"/>
              <a:endCxn id="11" idx="0"/>
            </p:cNvCxnSpPr>
            <p:nvPr/>
          </p:nvCxnSpPr>
          <p:spPr>
            <a:xfrm>
              <a:off x="4998720" y="2743200"/>
              <a:ext cx="396240" cy="533400"/>
            </a:xfrm>
            <a:prstGeom prst="bentConnector2">
              <a:avLst/>
            </a:prstGeom>
            <a:ln>
              <a:tailEnd type="arrow"/>
            </a:ln>
          </p:spPr>
          <p:style>
            <a:lnRef idx="2">
              <a:schemeClr val="dk1"/>
            </a:lnRef>
            <a:fillRef idx="0">
              <a:schemeClr val="dk1"/>
            </a:fillRef>
            <a:effectRef idx="1">
              <a:schemeClr val="dk1"/>
            </a:effectRef>
            <a:fontRef idx="minor">
              <a:schemeClr val="tx1"/>
            </a:fontRef>
          </p:style>
        </p:cxnSp>
        <p:cxnSp>
          <p:nvCxnSpPr>
            <p:cNvPr id="20" name="Elbow Connector 17">
              <a:extLst>
                <a:ext uri="{FF2B5EF4-FFF2-40B4-BE49-F238E27FC236}">
                  <a16:creationId xmlns:a16="http://schemas.microsoft.com/office/drawing/2014/main" id="{30CF4C33-8E28-1189-3DA3-63218795EC36}"/>
                </a:ext>
              </a:extLst>
            </p:cNvPr>
            <p:cNvCxnSpPr>
              <a:stCxn id="8" idx="1"/>
            </p:cNvCxnSpPr>
            <p:nvPr/>
          </p:nvCxnSpPr>
          <p:spPr>
            <a:xfrm rot="10800000" flipV="1">
              <a:off x="1981200" y="2011680"/>
              <a:ext cx="838200" cy="1264920"/>
            </a:xfrm>
            <a:prstGeom prst="bentConnector2">
              <a:avLst/>
            </a:prstGeom>
            <a:ln>
              <a:tailEnd type="arrow"/>
            </a:ln>
          </p:spPr>
          <p:style>
            <a:lnRef idx="2">
              <a:schemeClr val="dk1"/>
            </a:lnRef>
            <a:fillRef idx="0">
              <a:schemeClr val="dk1"/>
            </a:fillRef>
            <a:effectRef idx="1">
              <a:schemeClr val="dk1"/>
            </a:effectRef>
            <a:fontRef idx="minor">
              <a:schemeClr val="tx1"/>
            </a:fontRef>
          </p:style>
        </p:cxnSp>
        <p:cxnSp>
          <p:nvCxnSpPr>
            <p:cNvPr id="21" name="Elbow Connector 18">
              <a:extLst>
                <a:ext uri="{FF2B5EF4-FFF2-40B4-BE49-F238E27FC236}">
                  <a16:creationId xmlns:a16="http://schemas.microsoft.com/office/drawing/2014/main" id="{ACA7FF9E-DDA5-303A-5B52-5F2FEC94D32C}"/>
                </a:ext>
              </a:extLst>
            </p:cNvPr>
            <p:cNvCxnSpPr>
              <a:stCxn id="9" idx="1"/>
              <a:endCxn id="10" idx="0"/>
            </p:cNvCxnSpPr>
            <p:nvPr/>
          </p:nvCxnSpPr>
          <p:spPr>
            <a:xfrm rot="10800000" flipV="1">
              <a:off x="2560320" y="2743200"/>
              <a:ext cx="182880" cy="533400"/>
            </a:xfrm>
            <a:prstGeom prst="bentConnector2">
              <a:avLst/>
            </a:prstGeom>
            <a:ln>
              <a:tailEnd type="arrow"/>
            </a:ln>
          </p:spPr>
          <p:style>
            <a:lnRef idx="2">
              <a:schemeClr val="dk1"/>
            </a:lnRef>
            <a:fillRef idx="0">
              <a:schemeClr val="dk1"/>
            </a:fillRef>
            <a:effectRef idx="1">
              <a:schemeClr val="dk1"/>
            </a:effectRef>
            <a:fontRef idx="minor">
              <a:schemeClr val="tx1"/>
            </a:fontRef>
          </p:style>
        </p:cxnSp>
        <p:cxnSp>
          <p:nvCxnSpPr>
            <p:cNvPr id="22" name="Straight Arrow Connector 21">
              <a:extLst>
                <a:ext uri="{FF2B5EF4-FFF2-40B4-BE49-F238E27FC236}">
                  <a16:creationId xmlns:a16="http://schemas.microsoft.com/office/drawing/2014/main" id="{E9A1E321-7B6B-F1E4-8A43-95336998BAE5}"/>
                </a:ext>
              </a:extLst>
            </p:cNvPr>
            <p:cNvCxnSpPr>
              <a:stCxn id="10" idx="3"/>
              <a:endCxn id="11" idx="1"/>
            </p:cNvCxnSpPr>
            <p:nvPr/>
          </p:nvCxnSpPr>
          <p:spPr>
            <a:xfrm>
              <a:off x="3886200" y="3505200"/>
              <a:ext cx="457200" cy="0"/>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cxnSp>
          <p:nvCxnSpPr>
            <p:cNvPr id="23" name="Elbow Connector 20">
              <a:extLst>
                <a:ext uri="{FF2B5EF4-FFF2-40B4-BE49-F238E27FC236}">
                  <a16:creationId xmlns:a16="http://schemas.microsoft.com/office/drawing/2014/main" id="{3ADFA8A7-DDD2-6A77-C493-59F9ECB08994}"/>
                </a:ext>
              </a:extLst>
            </p:cNvPr>
            <p:cNvCxnSpPr>
              <a:stCxn id="10" idx="2"/>
              <a:endCxn id="12" idx="1"/>
            </p:cNvCxnSpPr>
            <p:nvPr/>
          </p:nvCxnSpPr>
          <p:spPr>
            <a:xfrm rot="16200000" flipH="1">
              <a:off x="2484120" y="3810000"/>
              <a:ext cx="487680" cy="335280"/>
            </a:xfrm>
            <a:prstGeom prst="bentConnector2">
              <a:avLst/>
            </a:prstGeom>
            <a:ln>
              <a:tailEnd type="arrow"/>
            </a:ln>
          </p:spPr>
          <p:style>
            <a:lnRef idx="2">
              <a:schemeClr val="dk1"/>
            </a:lnRef>
            <a:fillRef idx="0">
              <a:schemeClr val="dk1"/>
            </a:fillRef>
            <a:effectRef idx="1">
              <a:schemeClr val="dk1"/>
            </a:effectRef>
            <a:fontRef idx="minor">
              <a:schemeClr val="tx1"/>
            </a:fontRef>
          </p:style>
        </p:cxnSp>
        <p:cxnSp>
          <p:nvCxnSpPr>
            <p:cNvPr id="24" name="Elbow Connector 21">
              <a:extLst>
                <a:ext uri="{FF2B5EF4-FFF2-40B4-BE49-F238E27FC236}">
                  <a16:creationId xmlns:a16="http://schemas.microsoft.com/office/drawing/2014/main" id="{2B2AE4F9-4D2F-BBE9-BB27-059F1D4F79A9}"/>
                </a:ext>
              </a:extLst>
            </p:cNvPr>
            <p:cNvCxnSpPr>
              <a:stCxn id="11" idx="2"/>
              <a:endCxn id="12" idx="3"/>
            </p:cNvCxnSpPr>
            <p:nvPr/>
          </p:nvCxnSpPr>
          <p:spPr>
            <a:xfrm rot="5400000">
              <a:off x="4953000" y="3779520"/>
              <a:ext cx="487680" cy="396240"/>
            </a:xfrm>
            <a:prstGeom prst="bentConnector2">
              <a:avLst/>
            </a:prstGeom>
            <a:ln>
              <a:tailEnd type="arrow"/>
            </a:ln>
          </p:spPr>
          <p:style>
            <a:lnRef idx="2">
              <a:schemeClr val="dk1"/>
            </a:lnRef>
            <a:fillRef idx="0">
              <a:schemeClr val="dk1"/>
            </a:fillRef>
            <a:effectRef idx="1">
              <a:schemeClr val="dk1"/>
            </a:effectRef>
            <a:fontRef idx="minor">
              <a:schemeClr val="tx1"/>
            </a:fontRef>
          </p:style>
        </p:cxnSp>
        <p:cxnSp>
          <p:nvCxnSpPr>
            <p:cNvPr id="25" name="Straight Arrow Connector 24">
              <a:extLst>
                <a:ext uri="{FF2B5EF4-FFF2-40B4-BE49-F238E27FC236}">
                  <a16:creationId xmlns:a16="http://schemas.microsoft.com/office/drawing/2014/main" id="{B287CAE2-541C-1932-76A3-DAF36D71B733}"/>
                </a:ext>
              </a:extLst>
            </p:cNvPr>
            <p:cNvCxnSpPr>
              <a:stCxn id="12" idx="2"/>
              <a:endCxn id="13" idx="0"/>
            </p:cNvCxnSpPr>
            <p:nvPr/>
          </p:nvCxnSpPr>
          <p:spPr>
            <a:xfrm>
              <a:off x="3947160" y="4404360"/>
              <a:ext cx="7620" cy="32004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6" name="Straight Arrow Connector 25">
              <a:extLst>
                <a:ext uri="{FF2B5EF4-FFF2-40B4-BE49-F238E27FC236}">
                  <a16:creationId xmlns:a16="http://schemas.microsoft.com/office/drawing/2014/main" id="{8FDAD93E-4F01-4425-2323-993DB72166B4}"/>
                </a:ext>
              </a:extLst>
            </p:cNvPr>
            <p:cNvCxnSpPr>
              <a:stCxn id="13" idx="2"/>
              <a:endCxn id="14" idx="0"/>
            </p:cNvCxnSpPr>
            <p:nvPr/>
          </p:nvCxnSpPr>
          <p:spPr>
            <a:xfrm flipH="1">
              <a:off x="3947160" y="5090160"/>
              <a:ext cx="7620" cy="33528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7" name="Straight Arrow Connector 26">
              <a:extLst>
                <a:ext uri="{FF2B5EF4-FFF2-40B4-BE49-F238E27FC236}">
                  <a16:creationId xmlns:a16="http://schemas.microsoft.com/office/drawing/2014/main" id="{04B162E5-3DBC-82BD-47C9-D48979CCDA9D}"/>
                </a:ext>
              </a:extLst>
            </p:cNvPr>
            <p:cNvCxnSpPr>
              <a:stCxn id="14" idx="2"/>
              <a:endCxn id="15" idx="0"/>
            </p:cNvCxnSpPr>
            <p:nvPr/>
          </p:nvCxnSpPr>
          <p:spPr>
            <a:xfrm>
              <a:off x="3947160" y="5791200"/>
              <a:ext cx="0" cy="3048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8" name="Straight Arrow Connector 27">
              <a:extLst>
                <a:ext uri="{FF2B5EF4-FFF2-40B4-BE49-F238E27FC236}">
                  <a16:creationId xmlns:a16="http://schemas.microsoft.com/office/drawing/2014/main" id="{9049615D-FDCF-993E-BD5F-8DCA8DE58C6C}"/>
                </a:ext>
              </a:extLst>
            </p:cNvPr>
            <p:cNvCxnSpPr>
              <a:stCxn id="17" idx="2"/>
              <a:endCxn id="14" idx="3"/>
            </p:cNvCxnSpPr>
            <p:nvPr/>
          </p:nvCxnSpPr>
          <p:spPr>
            <a:xfrm flipH="1">
              <a:off x="4998720" y="5608320"/>
              <a:ext cx="56388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9" name="Elbow Connector 26">
              <a:extLst>
                <a:ext uri="{FF2B5EF4-FFF2-40B4-BE49-F238E27FC236}">
                  <a16:creationId xmlns:a16="http://schemas.microsoft.com/office/drawing/2014/main" id="{F1053408-D306-2F5C-9187-EB24F89704E8}"/>
                </a:ext>
              </a:extLst>
            </p:cNvPr>
            <p:cNvCxnSpPr>
              <a:stCxn id="15" idx="2"/>
              <a:endCxn id="16" idx="2"/>
            </p:cNvCxnSpPr>
            <p:nvPr/>
          </p:nvCxnSpPr>
          <p:spPr>
            <a:xfrm rot="5400000" flipH="1">
              <a:off x="1943100" y="4457700"/>
              <a:ext cx="1203960" cy="2804160"/>
            </a:xfrm>
            <a:prstGeom prst="bentConnector3">
              <a:avLst>
                <a:gd name="adj1" fmla="val -18987"/>
              </a:avLst>
            </a:prstGeom>
            <a:ln>
              <a:tailEnd type="arrow"/>
            </a:ln>
          </p:spPr>
          <p:style>
            <a:lnRef idx="2">
              <a:schemeClr val="dk1"/>
            </a:lnRef>
            <a:fillRef idx="0">
              <a:schemeClr val="dk1"/>
            </a:fillRef>
            <a:effectRef idx="1">
              <a:schemeClr val="dk1"/>
            </a:effectRef>
            <a:fontRef idx="minor">
              <a:schemeClr val="tx1"/>
            </a:fontRef>
          </p:style>
        </p:cxnSp>
        <p:cxnSp>
          <p:nvCxnSpPr>
            <p:cNvPr id="30" name="Elbow Connector 27">
              <a:extLst>
                <a:ext uri="{FF2B5EF4-FFF2-40B4-BE49-F238E27FC236}">
                  <a16:creationId xmlns:a16="http://schemas.microsoft.com/office/drawing/2014/main" id="{CC7E99B9-4937-71E7-A896-3CB5D90DF9E4}"/>
                </a:ext>
              </a:extLst>
            </p:cNvPr>
            <p:cNvCxnSpPr>
              <a:stCxn id="16" idx="0"/>
              <a:endCxn id="8" idx="0"/>
            </p:cNvCxnSpPr>
            <p:nvPr/>
          </p:nvCxnSpPr>
          <p:spPr>
            <a:xfrm rot="5400000" flipH="1" flipV="1">
              <a:off x="1097280" y="1874520"/>
              <a:ext cx="2819400" cy="2727960"/>
            </a:xfrm>
            <a:prstGeom prst="bentConnector3">
              <a:avLst>
                <a:gd name="adj1" fmla="val 108108"/>
              </a:avLst>
            </a:prstGeom>
            <a:ln>
              <a:tailEnd type="arrow"/>
            </a:ln>
          </p:spPr>
          <p:style>
            <a:lnRef idx="2">
              <a:schemeClr val="dk1"/>
            </a:lnRef>
            <a:fillRef idx="0">
              <a:schemeClr val="dk1"/>
            </a:fillRef>
            <a:effectRef idx="1">
              <a:schemeClr val="dk1"/>
            </a:effectRef>
            <a:fontRef idx="minor">
              <a:schemeClr val="tx1"/>
            </a:fontRef>
          </p:style>
        </p:cxnSp>
        <p:cxnSp>
          <p:nvCxnSpPr>
            <p:cNvPr id="31" name="Elbow Connector 28">
              <a:extLst>
                <a:ext uri="{FF2B5EF4-FFF2-40B4-BE49-F238E27FC236}">
                  <a16:creationId xmlns:a16="http://schemas.microsoft.com/office/drawing/2014/main" id="{C98FEF82-223B-365D-792A-A932610596C6}"/>
                </a:ext>
              </a:extLst>
            </p:cNvPr>
            <p:cNvCxnSpPr>
              <a:stCxn id="13" idx="3"/>
              <a:endCxn id="17" idx="0"/>
            </p:cNvCxnSpPr>
            <p:nvPr/>
          </p:nvCxnSpPr>
          <p:spPr>
            <a:xfrm>
              <a:off x="5394960" y="4907280"/>
              <a:ext cx="1196340" cy="121920"/>
            </a:xfrm>
            <a:prstGeom prst="bentConnector2">
              <a:avLst/>
            </a:prstGeom>
            <a:ln>
              <a:tailEnd type="arrow"/>
            </a:ln>
          </p:spPr>
          <p:style>
            <a:lnRef idx="2">
              <a:schemeClr val="dk1"/>
            </a:lnRef>
            <a:fillRef idx="0">
              <a:schemeClr val="dk1"/>
            </a:fillRef>
            <a:effectRef idx="1">
              <a:schemeClr val="dk1"/>
            </a:effectRef>
            <a:fontRef idx="minor">
              <a:schemeClr val="tx1"/>
            </a:fontRef>
          </p:style>
        </p:cxnSp>
      </p:grpSp>
      <p:grpSp>
        <p:nvGrpSpPr>
          <p:cNvPr id="32" name="Group 31">
            <a:extLst>
              <a:ext uri="{FF2B5EF4-FFF2-40B4-BE49-F238E27FC236}">
                <a16:creationId xmlns:a16="http://schemas.microsoft.com/office/drawing/2014/main" id="{A527A0B0-6B23-A835-605D-8E46B1D6AEFE}"/>
              </a:ext>
            </a:extLst>
          </p:cNvPr>
          <p:cNvGrpSpPr/>
          <p:nvPr/>
        </p:nvGrpSpPr>
        <p:grpSpPr>
          <a:xfrm>
            <a:off x="9927771" y="1351121"/>
            <a:ext cx="1959429" cy="1905000"/>
            <a:chOff x="6803570" y="1524000"/>
            <a:chExt cx="1959429" cy="1905000"/>
          </a:xfrm>
        </p:grpSpPr>
        <p:sp>
          <p:nvSpPr>
            <p:cNvPr id="33" name="Rectangle 32">
              <a:extLst>
                <a:ext uri="{FF2B5EF4-FFF2-40B4-BE49-F238E27FC236}">
                  <a16:creationId xmlns:a16="http://schemas.microsoft.com/office/drawing/2014/main" id="{F4A27793-0717-CC16-9A3A-539C3F91858F}"/>
                </a:ext>
              </a:extLst>
            </p:cNvPr>
            <p:cNvSpPr/>
            <p:nvPr/>
          </p:nvSpPr>
          <p:spPr>
            <a:xfrm>
              <a:off x="6988628" y="1851660"/>
              <a:ext cx="1621971" cy="3048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100" dirty="0">
                  <a:latin typeface="Arial" panose="020B0604020202020204" pitchFamily="34" charset="0"/>
                  <a:cs typeface="Arial" panose="020B0604020202020204" pitchFamily="34" charset="0"/>
                </a:rPr>
                <a:t>Staff Task</a:t>
              </a:r>
            </a:p>
          </p:txBody>
        </p:sp>
        <p:sp>
          <p:nvSpPr>
            <p:cNvPr id="34" name="Rectangle 33">
              <a:extLst>
                <a:ext uri="{FF2B5EF4-FFF2-40B4-BE49-F238E27FC236}">
                  <a16:creationId xmlns:a16="http://schemas.microsoft.com/office/drawing/2014/main" id="{B75CF52A-252C-6DF1-0634-740ED7747FCF}"/>
                </a:ext>
              </a:extLst>
            </p:cNvPr>
            <p:cNvSpPr/>
            <p:nvPr/>
          </p:nvSpPr>
          <p:spPr>
            <a:xfrm>
              <a:off x="6988628" y="2232660"/>
              <a:ext cx="1621971"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latin typeface="Arial" panose="020B0604020202020204" pitchFamily="34" charset="0"/>
                  <a:cs typeface="Arial" panose="020B0604020202020204" pitchFamily="34" charset="0"/>
                </a:rPr>
                <a:t>Council &amp; Staff Task</a:t>
              </a:r>
            </a:p>
          </p:txBody>
        </p:sp>
        <p:sp>
          <p:nvSpPr>
            <p:cNvPr id="35" name="Rectangle 34">
              <a:extLst>
                <a:ext uri="{FF2B5EF4-FFF2-40B4-BE49-F238E27FC236}">
                  <a16:creationId xmlns:a16="http://schemas.microsoft.com/office/drawing/2014/main" id="{13712B44-9035-5D5D-6993-B7B05CC13415}"/>
                </a:ext>
              </a:extLst>
            </p:cNvPr>
            <p:cNvSpPr/>
            <p:nvPr/>
          </p:nvSpPr>
          <p:spPr>
            <a:xfrm>
              <a:off x="7010399" y="2628899"/>
              <a:ext cx="1621971" cy="647701"/>
            </a:xfrm>
            <a:prstGeom prst="rect">
              <a:avLst/>
            </a:prstGeom>
            <a:solidFill>
              <a:schemeClr val="tx2"/>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100" dirty="0">
                  <a:solidFill>
                    <a:schemeClr val="bg2"/>
                  </a:solidFill>
                  <a:latin typeface="Arial" panose="020B0604020202020204" pitchFamily="34" charset="0"/>
                  <a:cs typeface="Arial" panose="020B0604020202020204" pitchFamily="34" charset="0"/>
                </a:rPr>
                <a:t>Council &amp; Staff Task with Critical Point of Public Input</a:t>
              </a:r>
            </a:p>
          </p:txBody>
        </p:sp>
        <p:sp>
          <p:nvSpPr>
            <p:cNvPr id="36" name="TextBox 35">
              <a:extLst>
                <a:ext uri="{FF2B5EF4-FFF2-40B4-BE49-F238E27FC236}">
                  <a16:creationId xmlns:a16="http://schemas.microsoft.com/office/drawing/2014/main" id="{0E6FCA41-969E-B6E2-24AF-5B8939BBC314}"/>
                </a:ext>
              </a:extLst>
            </p:cNvPr>
            <p:cNvSpPr txBox="1"/>
            <p:nvPr/>
          </p:nvSpPr>
          <p:spPr>
            <a:xfrm>
              <a:off x="6803571" y="1524000"/>
              <a:ext cx="1807029" cy="307777"/>
            </a:xfrm>
            <a:prstGeom prst="rect">
              <a:avLst/>
            </a:prstGeom>
            <a:noFill/>
          </p:spPr>
          <p:txBody>
            <a:bodyPr wrap="square" rtlCol="0">
              <a:spAutoFit/>
            </a:bodyPr>
            <a:lstStyle/>
            <a:p>
              <a:pPr algn="ctr"/>
              <a:r>
                <a:rPr lang="en-US" sz="1400" b="1" dirty="0">
                  <a:latin typeface="Arial" panose="020B0604020202020204" pitchFamily="34" charset="0"/>
                  <a:cs typeface="Arial" panose="020B0604020202020204" pitchFamily="34" charset="0"/>
                </a:rPr>
                <a:t>LEGEND</a:t>
              </a:r>
            </a:p>
          </p:txBody>
        </p:sp>
        <p:sp>
          <p:nvSpPr>
            <p:cNvPr id="37" name="Rectangle 36">
              <a:extLst>
                <a:ext uri="{FF2B5EF4-FFF2-40B4-BE49-F238E27FC236}">
                  <a16:creationId xmlns:a16="http://schemas.microsoft.com/office/drawing/2014/main" id="{4290DDE2-07C0-E15A-7F86-1081439A5B0F}"/>
                </a:ext>
              </a:extLst>
            </p:cNvPr>
            <p:cNvSpPr/>
            <p:nvPr/>
          </p:nvSpPr>
          <p:spPr>
            <a:xfrm>
              <a:off x="6803570" y="1524000"/>
              <a:ext cx="1959429" cy="19050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306216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090EA-720C-4DF3-9D35-E54884C807AF}"/>
              </a:ext>
            </a:extLst>
          </p:cNvPr>
          <p:cNvSpPr>
            <a:spLocks noGrp="1"/>
          </p:cNvSpPr>
          <p:nvPr>
            <p:ph type="title"/>
          </p:nvPr>
        </p:nvSpPr>
        <p:spPr/>
        <p:txBody>
          <a:bodyPr>
            <a:normAutofit/>
          </a:bodyPr>
          <a:lstStyle/>
          <a:p>
            <a:r>
              <a:rPr lang="en-US" dirty="0"/>
              <a:t>Essential Characteristics of A Long-Term Financial Plan</a:t>
            </a:r>
          </a:p>
        </p:txBody>
      </p:sp>
      <p:sp>
        <p:nvSpPr>
          <p:cNvPr id="3" name="Content Placeholder 2">
            <a:extLst>
              <a:ext uri="{FF2B5EF4-FFF2-40B4-BE49-F238E27FC236}">
                <a16:creationId xmlns:a16="http://schemas.microsoft.com/office/drawing/2014/main" id="{799E66E1-A211-4FB5-AB6D-E193FB0B20B2}"/>
              </a:ext>
            </a:extLst>
          </p:cNvPr>
          <p:cNvSpPr>
            <a:spLocks noGrp="1"/>
          </p:cNvSpPr>
          <p:nvPr>
            <p:ph idx="1"/>
          </p:nvPr>
        </p:nvSpPr>
        <p:spPr>
          <a:xfrm>
            <a:off x="304800" y="1188720"/>
            <a:ext cx="11582400" cy="5037513"/>
          </a:xfrm>
        </p:spPr>
        <p:txBody>
          <a:bodyPr>
            <a:normAutofit/>
          </a:bodyPr>
          <a:lstStyle/>
          <a:p>
            <a:pPr>
              <a:lnSpc>
                <a:spcPct val="120000"/>
              </a:lnSpc>
              <a:spcBef>
                <a:spcPts val="1200"/>
              </a:spcBef>
            </a:pPr>
            <a:r>
              <a:rPr lang="en-US" dirty="0"/>
              <a:t>What is the time horizon? </a:t>
            </a:r>
          </a:p>
          <a:p>
            <a:pPr lvl="1">
              <a:lnSpc>
                <a:spcPct val="120000"/>
              </a:lnSpc>
              <a:spcBef>
                <a:spcPts val="1200"/>
              </a:spcBef>
            </a:pPr>
            <a:r>
              <a:rPr lang="en-US" dirty="0"/>
              <a:t>5 – 10 years or more</a:t>
            </a:r>
          </a:p>
          <a:p>
            <a:pPr>
              <a:lnSpc>
                <a:spcPct val="120000"/>
              </a:lnSpc>
              <a:spcBef>
                <a:spcPts val="1200"/>
              </a:spcBef>
            </a:pPr>
            <a:r>
              <a:rPr lang="en-US" dirty="0"/>
              <a:t>What funds are considered?</a:t>
            </a:r>
          </a:p>
          <a:p>
            <a:pPr lvl="1">
              <a:lnSpc>
                <a:spcPct val="120000"/>
              </a:lnSpc>
              <a:spcBef>
                <a:spcPts val="1200"/>
              </a:spcBef>
            </a:pPr>
            <a:r>
              <a:rPr lang="en-US" dirty="0"/>
              <a:t>What funds are appropriate for inclusion, either directly or as inputs to other funds’ projections</a:t>
            </a:r>
          </a:p>
          <a:p>
            <a:pPr>
              <a:lnSpc>
                <a:spcPct val="120000"/>
              </a:lnSpc>
              <a:spcBef>
                <a:spcPts val="1200"/>
              </a:spcBef>
            </a:pPr>
            <a:r>
              <a:rPr lang="en-US" dirty="0"/>
              <a:t>How often is a plan done?</a:t>
            </a:r>
          </a:p>
          <a:p>
            <a:pPr lvl="1">
              <a:lnSpc>
                <a:spcPct val="120000"/>
              </a:lnSpc>
              <a:spcBef>
                <a:spcPts val="1200"/>
              </a:spcBef>
            </a:pPr>
            <a:r>
              <a:rPr lang="en-US" dirty="0"/>
              <a:t>Update on a regular basis</a:t>
            </a:r>
          </a:p>
          <a:p>
            <a:pPr>
              <a:lnSpc>
                <a:spcPct val="120000"/>
              </a:lnSpc>
              <a:spcBef>
                <a:spcPts val="1200"/>
              </a:spcBef>
            </a:pPr>
            <a:r>
              <a:rPr lang="en-US" dirty="0"/>
              <a:t>What is in it?</a:t>
            </a:r>
          </a:p>
          <a:p>
            <a:pPr lvl="1">
              <a:lnSpc>
                <a:spcPct val="120000"/>
              </a:lnSpc>
              <a:spcBef>
                <a:spcPts val="1200"/>
              </a:spcBef>
            </a:pPr>
            <a:r>
              <a:rPr lang="en-US" dirty="0"/>
              <a:t>Contains a scan of the economic environment and long-term forecasts, debt analysis, scenario analysis, risk assessment, and financial strategies backed by supporting data and information</a:t>
            </a:r>
          </a:p>
          <a:p>
            <a:pPr>
              <a:lnSpc>
                <a:spcPct val="120000"/>
              </a:lnSpc>
              <a:spcBef>
                <a:spcPts val="1200"/>
              </a:spcBef>
            </a:pPr>
            <a:endParaRPr lang="en-US" dirty="0"/>
          </a:p>
        </p:txBody>
      </p:sp>
      <p:sp>
        <p:nvSpPr>
          <p:cNvPr id="4" name="TextBox 3">
            <a:extLst>
              <a:ext uri="{FF2B5EF4-FFF2-40B4-BE49-F238E27FC236}">
                <a16:creationId xmlns:a16="http://schemas.microsoft.com/office/drawing/2014/main" id="{DD73AFCD-B4C5-72C3-7EF1-9AD49D66BD54}"/>
              </a:ext>
            </a:extLst>
          </p:cNvPr>
          <p:cNvSpPr txBox="1"/>
          <p:nvPr/>
        </p:nvSpPr>
        <p:spPr>
          <a:xfrm>
            <a:off x="304800" y="6367343"/>
            <a:ext cx="1894115" cy="307777"/>
          </a:xfrm>
          <a:prstGeom prst="rect">
            <a:avLst/>
          </a:prstGeom>
          <a:noFill/>
        </p:spPr>
        <p:txBody>
          <a:bodyPr wrap="square" rtlCol="0">
            <a:spAutoFit/>
          </a:bodyPr>
          <a:lstStyle/>
          <a:p>
            <a:fld id="{18CF7050-A8E5-428C-81D9-F84418705036}" type="slidenum">
              <a:rPr lang="en-US" sz="1400" smtClean="0"/>
              <a:pPr/>
              <a:t>22</a:t>
            </a:fld>
            <a:endParaRPr lang="en-US" sz="1400" dirty="0"/>
          </a:p>
        </p:txBody>
      </p:sp>
    </p:spTree>
    <p:extLst>
      <p:ext uri="{BB962C8B-B14F-4D97-AF65-F5344CB8AC3E}">
        <p14:creationId xmlns:p14="http://schemas.microsoft.com/office/powerpoint/2010/main" val="26138751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552" name="Google Shape;552;p29"/>
          <p:cNvSpPr txBox="1">
            <a:spLocks noGrp="1"/>
          </p:cNvSpPr>
          <p:nvPr>
            <p:ph type="title"/>
          </p:nvPr>
        </p:nvSpPr>
        <p:spPr>
          <a:xfrm>
            <a:off x="481013" y="3752849"/>
            <a:ext cx="3290887" cy="2452687"/>
          </a:xfrm>
          <a:prstGeom prst="rect">
            <a:avLst/>
          </a:prstGeom>
        </p:spPr>
        <p:txBody>
          <a:bodyPr spcFirstLastPara="1" lIns="91425" tIns="45700" rIns="91425" bIns="45700" anchor="ctr" anchorCtr="0">
            <a:normAutofit/>
          </a:bodyPr>
          <a:lstStyle/>
          <a:p>
            <a:pPr marL="0" lvl="0" indent="0" rtl="0">
              <a:spcBef>
                <a:spcPts val="0"/>
              </a:spcBef>
              <a:spcAft>
                <a:spcPts val="0"/>
              </a:spcAft>
              <a:buClr>
                <a:srgbClr val="FF0000"/>
              </a:buClr>
              <a:buSzPts val="3000"/>
              <a:buFont typeface="Arial"/>
              <a:buNone/>
            </a:pPr>
            <a:r>
              <a:rPr lang="en-US" sz="3600" b="1" dirty="0">
                <a:latin typeface="Arial"/>
                <a:ea typeface="Arial"/>
                <a:cs typeface="Arial"/>
                <a:sym typeface="Arial"/>
              </a:rPr>
              <a:t>Best Practice Structure</a:t>
            </a:r>
            <a:endParaRPr lang="en-US" sz="3600" dirty="0"/>
          </a:p>
        </p:txBody>
      </p:sp>
      <p:pic>
        <p:nvPicPr>
          <p:cNvPr id="5" name="Picture 4">
            <a:extLst>
              <a:ext uri="{FF2B5EF4-FFF2-40B4-BE49-F238E27FC236}">
                <a16:creationId xmlns:a16="http://schemas.microsoft.com/office/drawing/2014/main" id="{17C55F33-A1DC-73F8-1C84-FB7586D04404}"/>
              </a:ext>
            </a:extLst>
          </p:cNvPr>
          <p:cNvPicPr>
            <a:picLocks noChangeAspect="1"/>
          </p:cNvPicPr>
          <p:nvPr/>
        </p:nvPicPr>
        <p:blipFill rotWithShape="1">
          <a:blip r:embed="rId3"/>
          <a:srcRect r="29358" b="1"/>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553" name="Google Shape;553;p29"/>
          <p:cNvSpPr txBox="1">
            <a:spLocks noGrp="1"/>
          </p:cNvSpPr>
          <p:nvPr>
            <p:ph type="body" idx="1"/>
          </p:nvPr>
        </p:nvSpPr>
        <p:spPr>
          <a:xfrm>
            <a:off x="4223982" y="3541853"/>
            <a:ext cx="7485413" cy="3055717"/>
          </a:xfrm>
          <a:prstGeom prst="rect">
            <a:avLst/>
          </a:prstGeom>
        </p:spPr>
        <p:txBody>
          <a:bodyPr spcFirstLastPara="1" lIns="91425" tIns="45700" rIns="91425" bIns="45700" anchor="ctr" anchorCtr="0">
            <a:normAutofit/>
          </a:bodyPr>
          <a:lstStyle/>
          <a:p>
            <a:pPr marL="0" lvl="0" indent="0" rtl="0">
              <a:spcBef>
                <a:spcPts val="0"/>
              </a:spcBef>
              <a:spcAft>
                <a:spcPts val="600"/>
              </a:spcAft>
              <a:buClrTx/>
              <a:buSzPts val="2800"/>
              <a:buNone/>
            </a:pPr>
            <a:r>
              <a:rPr lang="en-US" sz="1400" dirty="0">
                <a:latin typeface="Arial"/>
                <a:ea typeface="Arial"/>
                <a:cs typeface="Arial"/>
                <a:sym typeface="Arial"/>
              </a:rPr>
              <a:t>Key policy statement, followed by explanatory detail covering required policy elements and related considerations for administration and reporting, which in this case includes:</a:t>
            </a:r>
          </a:p>
          <a:p>
            <a:pPr marL="0" lvl="0" indent="0" rtl="0">
              <a:spcBef>
                <a:spcPts val="0"/>
              </a:spcBef>
              <a:spcAft>
                <a:spcPts val="600"/>
              </a:spcAft>
              <a:buClrTx/>
              <a:buSzPts val="2800"/>
              <a:buNone/>
            </a:pPr>
            <a:endParaRPr lang="en-US" sz="1100" dirty="0">
              <a:latin typeface="Arial"/>
              <a:ea typeface="Arial"/>
              <a:cs typeface="Arial"/>
              <a:sym typeface="Arial"/>
            </a:endParaRPr>
          </a:p>
          <a:p>
            <a:pPr marL="682625" lvl="1" indent="-225425">
              <a:spcBef>
                <a:spcPts val="0"/>
              </a:spcBef>
              <a:spcAft>
                <a:spcPts val="600"/>
              </a:spcAft>
              <a:buClrTx/>
              <a:buSzPct val="100000"/>
            </a:pPr>
            <a:r>
              <a:rPr lang="en-US" sz="1200" dirty="0">
                <a:latin typeface="Arial"/>
                <a:ea typeface="Arial"/>
                <a:cs typeface="Arial"/>
                <a:sym typeface="Arial"/>
              </a:rPr>
              <a:t>Projecting revenues</a:t>
            </a:r>
          </a:p>
          <a:p>
            <a:pPr marL="682625" lvl="1" indent="-225425">
              <a:spcBef>
                <a:spcPts val="0"/>
              </a:spcBef>
              <a:spcAft>
                <a:spcPts val="600"/>
              </a:spcAft>
              <a:buClrTx/>
              <a:buSzPct val="100000"/>
            </a:pPr>
            <a:r>
              <a:rPr lang="en-US" sz="1200" dirty="0">
                <a:latin typeface="Arial"/>
                <a:ea typeface="Arial"/>
                <a:cs typeface="Arial"/>
                <a:sym typeface="Arial"/>
              </a:rPr>
              <a:t>Projecting expenditures / expenses</a:t>
            </a:r>
          </a:p>
          <a:p>
            <a:pPr marL="682625" lvl="1" indent="-225425">
              <a:spcBef>
                <a:spcPts val="0"/>
              </a:spcBef>
              <a:spcAft>
                <a:spcPts val="600"/>
              </a:spcAft>
              <a:buClrTx/>
              <a:buSzPct val="100000"/>
            </a:pPr>
            <a:r>
              <a:rPr lang="en-US" sz="1200" dirty="0">
                <a:latin typeface="Arial"/>
                <a:ea typeface="Arial"/>
                <a:cs typeface="Arial"/>
                <a:sym typeface="Arial"/>
              </a:rPr>
              <a:t>Identifying key internal factors impacting projections</a:t>
            </a:r>
          </a:p>
          <a:p>
            <a:pPr marL="682625" lvl="1" indent="-225425">
              <a:spcBef>
                <a:spcPts val="0"/>
              </a:spcBef>
              <a:spcAft>
                <a:spcPts val="600"/>
              </a:spcAft>
              <a:buClrTx/>
              <a:buSzPct val="100000"/>
            </a:pPr>
            <a:r>
              <a:rPr lang="en-US" sz="1200" dirty="0">
                <a:latin typeface="Arial"/>
                <a:ea typeface="Arial"/>
                <a:cs typeface="Arial"/>
                <a:sym typeface="Arial"/>
              </a:rPr>
              <a:t>Identifying key external trends and risk factors impacting projections</a:t>
            </a:r>
          </a:p>
          <a:p>
            <a:pPr marL="682625" lvl="1" indent="-225425">
              <a:spcBef>
                <a:spcPts val="0"/>
              </a:spcBef>
              <a:spcAft>
                <a:spcPts val="600"/>
              </a:spcAft>
              <a:buClrTx/>
              <a:buSzPct val="100000"/>
            </a:pPr>
            <a:r>
              <a:rPr lang="en-US" sz="1200" dirty="0">
                <a:latin typeface="Arial"/>
                <a:ea typeface="Arial"/>
                <a:cs typeface="Arial"/>
                <a:sym typeface="Arial"/>
              </a:rPr>
              <a:t>Review at least annually and update as needed</a:t>
            </a:r>
          </a:p>
          <a:p>
            <a:pPr marL="682625" lvl="1" indent="-225425">
              <a:spcBef>
                <a:spcPts val="0"/>
              </a:spcBef>
              <a:spcAft>
                <a:spcPts val="600"/>
              </a:spcAft>
              <a:buClrTx/>
              <a:buSzPct val="100000"/>
            </a:pPr>
            <a:endParaRPr lang="en-US" sz="1200" dirty="0">
              <a:latin typeface="Arial"/>
              <a:ea typeface="Arial"/>
              <a:cs typeface="Arial"/>
              <a:sym typeface="Arial"/>
            </a:endParaRPr>
          </a:p>
        </p:txBody>
      </p:sp>
      <p:pic>
        <p:nvPicPr>
          <p:cNvPr id="8" name="Picture 7">
            <a:extLst>
              <a:ext uri="{FF2B5EF4-FFF2-40B4-BE49-F238E27FC236}">
                <a16:creationId xmlns:a16="http://schemas.microsoft.com/office/drawing/2014/main" id="{72F3633A-0A82-E75F-D4D3-33ABD353931C}"/>
              </a:ext>
            </a:extLst>
          </p:cNvPr>
          <p:cNvPicPr>
            <a:picLocks noChangeAspect="1"/>
          </p:cNvPicPr>
          <p:nvPr/>
        </p:nvPicPr>
        <p:blipFill rotWithShape="1">
          <a:blip r:embed="rId4"/>
          <a:srcRect l="17355"/>
          <a:stretch/>
        </p:blipFill>
        <p:spPr>
          <a:xfrm>
            <a:off x="2829833" y="883092"/>
            <a:ext cx="9362147" cy="2433055"/>
          </a:xfrm>
          <a:prstGeom prst="rect">
            <a:avLst/>
          </a:prstGeom>
        </p:spPr>
      </p:pic>
      <p:sp>
        <p:nvSpPr>
          <p:cNvPr id="2" name="TextBox 1">
            <a:extLst>
              <a:ext uri="{FF2B5EF4-FFF2-40B4-BE49-F238E27FC236}">
                <a16:creationId xmlns:a16="http://schemas.microsoft.com/office/drawing/2014/main" id="{BEAE6C9A-782D-DE55-83DD-CA08A4420604}"/>
              </a:ext>
            </a:extLst>
          </p:cNvPr>
          <p:cNvSpPr txBox="1"/>
          <p:nvPr/>
        </p:nvSpPr>
        <p:spPr>
          <a:xfrm>
            <a:off x="304800" y="6367343"/>
            <a:ext cx="1894115" cy="307777"/>
          </a:xfrm>
          <a:prstGeom prst="rect">
            <a:avLst/>
          </a:prstGeom>
          <a:noFill/>
        </p:spPr>
        <p:txBody>
          <a:bodyPr wrap="square" rtlCol="0">
            <a:spAutoFit/>
          </a:bodyPr>
          <a:lstStyle/>
          <a:p>
            <a:fld id="{18CF7050-A8E5-428C-81D9-F84418705036}" type="slidenum">
              <a:rPr lang="en-US" sz="1400" smtClean="0"/>
              <a:pPr/>
              <a:t>23</a:t>
            </a:fld>
            <a:endParaRPr lang="en-US" sz="1400" dirty="0"/>
          </a:p>
        </p:txBody>
      </p:sp>
      <p:pic>
        <p:nvPicPr>
          <p:cNvPr id="10" name="Picture 9">
            <a:extLst>
              <a:ext uri="{FF2B5EF4-FFF2-40B4-BE49-F238E27FC236}">
                <a16:creationId xmlns:a16="http://schemas.microsoft.com/office/drawing/2014/main" id="{92B34B84-E024-0C40-A320-7129DE3DA713}"/>
              </a:ext>
            </a:extLst>
          </p:cNvPr>
          <p:cNvPicPr>
            <a:picLocks noChangeAspect="1"/>
          </p:cNvPicPr>
          <p:nvPr/>
        </p:nvPicPr>
        <p:blipFill>
          <a:blip r:embed="rId5"/>
          <a:stretch>
            <a:fillRect/>
          </a:stretch>
        </p:blipFill>
        <p:spPr>
          <a:xfrm>
            <a:off x="2907735" y="1032670"/>
            <a:ext cx="4715533" cy="1066949"/>
          </a:xfrm>
          <a:prstGeom prst="rect">
            <a:avLst/>
          </a:prstGeom>
        </p:spPr>
      </p:pic>
      <p:pic>
        <p:nvPicPr>
          <p:cNvPr id="12" name="Picture 11">
            <a:extLst>
              <a:ext uri="{FF2B5EF4-FFF2-40B4-BE49-F238E27FC236}">
                <a16:creationId xmlns:a16="http://schemas.microsoft.com/office/drawing/2014/main" id="{94E15AFD-E8F6-C035-7561-69C930600D19}"/>
              </a:ext>
            </a:extLst>
          </p:cNvPr>
          <p:cNvPicPr>
            <a:picLocks noChangeAspect="1"/>
          </p:cNvPicPr>
          <p:nvPr/>
        </p:nvPicPr>
        <p:blipFill>
          <a:blip r:embed="rId6"/>
          <a:stretch>
            <a:fillRect/>
          </a:stretch>
        </p:blipFill>
        <p:spPr>
          <a:xfrm>
            <a:off x="2310938" y="14786"/>
            <a:ext cx="9881062" cy="1060877"/>
          </a:xfrm>
          <a:prstGeom prst="rect">
            <a:avLst/>
          </a:prstGeom>
        </p:spPr>
      </p:pic>
      <p:pic>
        <p:nvPicPr>
          <p:cNvPr id="14" name="Picture 13">
            <a:extLst>
              <a:ext uri="{FF2B5EF4-FFF2-40B4-BE49-F238E27FC236}">
                <a16:creationId xmlns:a16="http://schemas.microsoft.com/office/drawing/2014/main" id="{F3911534-EAD5-7B1C-EDF4-59CA3192CEA5}"/>
              </a:ext>
            </a:extLst>
          </p:cNvPr>
          <p:cNvPicPr>
            <a:picLocks noChangeAspect="1"/>
          </p:cNvPicPr>
          <p:nvPr/>
        </p:nvPicPr>
        <p:blipFill>
          <a:blip r:embed="rId6"/>
          <a:stretch>
            <a:fillRect/>
          </a:stretch>
        </p:blipFill>
        <p:spPr>
          <a:xfrm>
            <a:off x="2907735" y="2249197"/>
            <a:ext cx="9284245" cy="996800"/>
          </a:xfrm>
          <a:prstGeom prst="rect">
            <a:avLst/>
          </a:prstGeom>
        </p:spPr>
      </p:pic>
      <p:pic>
        <p:nvPicPr>
          <p:cNvPr id="16" name="Picture 15">
            <a:extLst>
              <a:ext uri="{FF2B5EF4-FFF2-40B4-BE49-F238E27FC236}">
                <a16:creationId xmlns:a16="http://schemas.microsoft.com/office/drawing/2014/main" id="{CD33395B-DBE3-FB9A-D4B7-C6C0A0FDB442}"/>
              </a:ext>
            </a:extLst>
          </p:cNvPr>
          <p:cNvPicPr>
            <a:picLocks noChangeAspect="1"/>
          </p:cNvPicPr>
          <p:nvPr/>
        </p:nvPicPr>
        <p:blipFill>
          <a:blip r:embed="rId7"/>
          <a:stretch>
            <a:fillRect/>
          </a:stretch>
        </p:blipFill>
        <p:spPr>
          <a:xfrm>
            <a:off x="2907715" y="2014764"/>
            <a:ext cx="7811590" cy="1086002"/>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090EA-720C-4DF3-9D35-E54884C807AF}"/>
              </a:ext>
            </a:extLst>
          </p:cNvPr>
          <p:cNvSpPr>
            <a:spLocks noGrp="1"/>
          </p:cNvSpPr>
          <p:nvPr>
            <p:ph type="title"/>
          </p:nvPr>
        </p:nvSpPr>
        <p:spPr/>
        <p:txBody>
          <a:bodyPr>
            <a:normAutofit/>
          </a:bodyPr>
          <a:lstStyle/>
          <a:p>
            <a:r>
              <a:rPr lang="en-US" dirty="0"/>
              <a:t>GFOA’s Key Benefits of Long-Term Financial Planning</a:t>
            </a:r>
          </a:p>
        </p:txBody>
      </p:sp>
      <p:sp>
        <p:nvSpPr>
          <p:cNvPr id="3" name="Content Placeholder 2">
            <a:extLst>
              <a:ext uri="{FF2B5EF4-FFF2-40B4-BE49-F238E27FC236}">
                <a16:creationId xmlns:a16="http://schemas.microsoft.com/office/drawing/2014/main" id="{799E66E1-A211-4FB5-AB6D-E193FB0B20B2}"/>
              </a:ext>
            </a:extLst>
          </p:cNvPr>
          <p:cNvSpPr>
            <a:spLocks noGrp="1"/>
          </p:cNvSpPr>
          <p:nvPr>
            <p:ph idx="1"/>
          </p:nvPr>
        </p:nvSpPr>
        <p:spPr>
          <a:xfrm>
            <a:off x="304800" y="1188720"/>
            <a:ext cx="11582400" cy="5037513"/>
          </a:xfrm>
        </p:spPr>
        <p:txBody>
          <a:bodyPr>
            <a:normAutofit/>
          </a:bodyPr>
          <a:lstStyle/>
          <a:p>
            <a:pPr>
              <a:lnSpc>
                <a:spcPct val="120000"/>
              </a:lnSpc>
              <a:spcBef>
                <a:spcPts val="1200"/>
              </a:spcBef>
            </a:pPr>
            <a:r>
              <a:rPr lang="en-US" dirty="0"/>
              <a:t>Creating a long-term outlook into other planning processes like budgeting, capital planning, and revenue forecasting</a:t>
            </a:r>
          </a:p>
          <a:p>
            <a:pPr>
              <a:lnSpc>
                <a:spcPct val="120000"/>
              </a:lnSpc>
              <a:spcBef>
                <a:spcPts val="1200"/>
              </a:spcBef>
            </a:pPr>
            <a:r>
              <a:rPr lang="en-US" dirty="0"/>
              <a:t>Helping to diagnose potential risks and causes of fiscal distress</a:t>
            </a:r>
          </a:p>
          <a:p>
            <a:pPr>
              <a:lnSpc>
                <a:spcPct val="120000"/>
              </a:lnSpc>
              <a:spcBef>
                <a:spcPts val="1200"/>
              </a:spcBef>
            </a:pPr>
            <a:r>
              <a:rPr lang="en-US" dirty="0"/>
              <a:t>Stimulating “big-picture thinking”</a:t>
            </a:r>
          </a:p>
          <a:p>
            <a:pPr>
              <a:lnSpc>
                <a:spcPct val="120000"/>
              </a:lnSpc>
              <a:spcBef>
                <a:spcPts val="1200"/>
              </a:spcBef>
            </a:pPr>
            <a:r>
              <a:rPr lang="en-US" dirty="0"/>
              <a:t>Providing a tool for evaluating long-term compliance with financial policies</a:t>
            </a:r>
          </a:p>
          <a:p>
            <a:pPr>
              <a:lnSpc>
                <a:spcPct val="120000"/>
              </a:lnSpc>
              <a:spcBef>
                <a:spcPts val="1200"/>
              </a:spcBef>
            </a:pPr>
            <a:r>
              <a:rPr lang="en-US" dirty="0"/>
              <a:t>Allowing for pre-emptive action to mitigate forecasted financial distress</a:t>
            </a:r>
          </a:p>
          <a:p>
            <a:pPr>
              <a:lnSpc>
                <a:spcPct val="120000"/>
              </a:lnSpc>
              <a:spcBef>
                <a:spcPts val="1200"/>
              </a:spcBef>
            </a:pPr>
            <a:r>
              <a:rPr lang="en-US" dirty="0"/>
              <a:t>Defining parameters for decision-making</a:t>
            </a:r>
          </a:p>
          <a:p>
            <a:pPr>
              <a:lnSpc>
                <a:spcPct val="120000"/>
              </a:lnSpc>
              <a:spcBef>
                <a:spcPts val="1200"/>
              </a:spcBef>
            </a:pPr>
            <a:r>
              <a:rPr lang="en-US" dirty="0"/>
              <a:t>Communicating long-term financial position to residents and other stakeholders, including rating agencies and bond investors</a:t>
            </a:r>
          </a:p>
        </p:txBody>
      </p:sp>
      <p:sp>
        <p:nvSpPr>
          <p:cNvPr id="4" name="TextBox 3">
            <a:extLst>
              <a:ext uri="{FF2B5EF4-FFF2-40B4-BE49-F238E27FC236}">
                <a16:creationId xmlns:a16="http://schemas.microsoft.com/office/drawing/2014/main" id="{DD73AFCD-B4C5-72C3-7EF1-9AD49D66BD54}"/>
              </a:ext>
            </a:extLst>
          </p:cNvPr>
          <p:cNvSpPr txBox="1"/>
          <p:nvPr/>
        </p:nvSpPr>
        <p:spPr>
          <a:xfrm>
            <a:off x="304800" y="6367343"/>
            <a:ext cx="1894115" cy="307777"/>
          </a:xfrm>
          <a:prstGeom prst="rect">
            <a:avLst/>
          </a:prstGeom>
          <a:noFill/>
        </p:spPr>
        <p:txBody>
          <a:bodyPr wrap="square" rtlCol="0">
            <a:spAutoFit/>
          </a:bodyPr>
          <a:lstStyle/>
          <a:p>
            <a:fld id="{18CF7050-A8E5-428C-81D9-F84418705036}" type="slidenum">
              <a:rPr lang="en-US" sz="1400" smtClean="0"/>
              <a:pPr/>
              <a:t>24</a:t>
            </a:fld>
            <a:endParaRPr lang="en-US" sz="1400" dirty="0"/>
          </a:p>
        </p:txBody>
      </p:sp>
    </p:spTree>
    <p:extLst>
      <p:ext uri="{BB962C8B-B14F-4D97-AF65-F5344CB8AC3E}">
        <p14:creationId xmlns:p14="http://schemas.microsoft.com/office/powerpoint/2010/main" val="14019430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pic>
        <p:nvPicPr>
          <p:cNvPr id="326" name="Picture 325" descr="A close-up of a wave of dots&#10;&#10;Description automatically generated">
            <a:extLst>
              <a:ext uri="{FF2B5EF4-FFF2-40B4-BE49-F238E27FC236}">
                <a16:creationId xmlns:a16="http://schemas.microsoft.com/office/drawing/2014/main" id="{7225DCDF-6E99-26AF-E494-5463A6C4A5D2}"/>
              </a:ext>
            </a:extLst>
          </p:cNvPr>
          <p:cNvPicPr>
            <a:picLocks noChangeAspect="1"/>
          </p:cNvPicPr>
          <p:nvPr/>
        </p:nvPicPr>
        <p:blipFill rotWithShape="1">
          <a:blip r:embed="rId3">
            <a:duotone>
              <a:schemeClr val="bg2">
                <a:shade val="45000"/>
                <a:satMod val="135000"/>
              </a:schemeClr>
              <a:prstClr val="white"/>
            </a:duotone>
          </a:blip>
          <a:srcRect/>
          <a:stretch/>
        </p:blipFill>
        <p:spPr>
          <a:xfrm>
            <a:off x="20" y="10"/>
            <a:ext cx="12191980" cy="6857990"/>
          </a:xfrm>
          <a:prstGeom prst="rect">
            <a:avLst/>
          </a:prstGeom>
        </p:spPr>
      </p:pic>
      <p:sp>
        <p:nvSpPr>
          <p:cNvPr id="323" name="Google Shape;323;p8"/>
          <p:cNvSpPr txBox="1">
            <a:spLocks noGrp="1"/>
          </p:cNvSpPr>
          <p:nvPr>
            <p:ph type="sldNum" idx="12"/>
          </p:nvPr>
        </p:nvSpPr>
        <p:spPr>
          <a:xfrm>
            <a:off x="3804683" y="6334919"/>
            <a:ext cx="2743200" cy="365125"/>
          </a:xfrm>
          <a:prstGeom prst="rect">
            <a:avLst/>
          </a:prstGeom>
        </p:spPr>
        <p:txBody>
          <a:bodyPr spcFirstLastPara="1" lIns="91425" tIns="45700" rIns="91425" bIns="45700" anchorCtr="0">
            <a:normAutofit/>
          </a:bodyPr>
          <a:lstStyle/>
          <a:p>
            <a:pPr marL="0" marR="0" lvl="0" indent="0" defTabSz="914400" rtl="0" eaLnBrk="1" fontAlgn="auto" latinLnBrk="0" hangingPunct="1">
              <a:spcBef>
                <a:spcPts val="0"/>
              </a:spcBef>
              <a:spcAft>
                <a:spcPts val="600"/>
              </a:spcAft>
              <a:buClr>
                <a:srgbClr val="000000"/>
              </a:buClr>
              <a:buSzTx/>
              <a:buFont typeface="Arial"/>
              <a:buNone/>
              <a:tabLst/>
              <a:defRPr/>
            </a:pPr>
            <a:fld id="{00000000-1234-1234-1234-123412341234}" type="slidenum">
              <a:rPr kumimoji="0" lang="en-US" b="0" i="0" u="none" strike="noStrike" kern="0" cap="none" spc="0" normalizeH="0" baseline="0" noProof="0">
                <a:ln>
                  <a:noFill/>
                </a:ln>
                <a:effectLst/>
                <a:uLnTx/>
                <a:uFillTx/>
                <a:latin typeface="Calibri"/>
                <a:cs typeface="Calibri"/>
                <a:sym typeface="Calibri"/>
              </a:rPr>
              <a:pPr marL="0" marR="0" lvl="0" indent="0" defTabSz="914400" rtl="0" eaLnBrk="1" fontAlgn="auto" latinLnBrk="0" hangingPunct="1">
                <a:spcBef>
                  <a:spcPts val="0"/>
                </a:spcBef>
                <a:spcAft>
                  <a:spcPts val="600"/>
                </a:spcAft>
                <a:buClr>
                  <a:srgbClr val="000000"/>
                </a:buClr>
                <a:buSzTx/>
                <a:buFont typeface="Arial"/>
                <a:buNone/>
                <a:tabLst/>
                <a:defRPr/>
              </a:pPr>
              <a:t>25</a:t>
            </a:fld>
            <a:endParaRPr kumimoji="0" lang="en-US" b="0" i="0" u="none" strike="noStrike" kern="0" cap="none" spc="0" normalizeH="0" baseline="0" noProof="0" dirty="0">
              <a:ln>
                <a:noFill/>
              </a:ln>
              <a:effectLst/>
              <a:uLnTx/>
              <a:uFillTx/>
              <a:latin typeface="Calibri"/>
              <a:cs typeface="Calibri"/>
              <a:sym typeface="Calibri"/>
            </a:endParaRPr>
          </a:p>
        </p:txBody>
      </p:sp>
      <p:sp>
        <p:nvSpPr>
          <p:cNvPr id="4" name="Google Shape;552;p29">
            <a:extLst>
              <a:ext uri="{FF2B5EF4-FFF2-40B4-BE49-F238E27FC236}">
                <a16:creationId xmlns:a16="http://schemas.microsoft.com/office/drawing/2014/main" id="{ABBCA7E6-9116-EA57-F468-4CD281C74E03}"/>
              </a:ext>
            </a:extLst>
          </p:cNvPr>
          <p:cNvSpPr txBox="1">
            <a:spLocks noGrp="1"/>
          </p:cNvSpPr>
          <p:nvPr>
            <p:ph type="title"/>
          </p:nvPr>
        </p:nvSpPr>
        <p:spPr>
          <a:xfrm>
            <a:off x="2197101" y="735283"/>
            <a:ext cx="4978399" cy="3165045"/>
          </a:xfrm>
          <a:prstGeom prst="rect">
            <a:avLst/>
          </a:prstGeom>
        </p:spPr>
        <p:txBody>
          <a:bodyPr spcFirstLastPara="1" vert="horz" lIns="91440" tIns="45720" rIns="91440" bIns="45720" rtlCol="0" anchor="b" anchorCtr="0">
            <a:normAutofit/>
          </a:bodyPr>
          <a:lstStyle/>
          <a:p>
            <a:pPr marL="0" lvl="0" indent="0">
              <a:spcBef>
                <a:spcPct val="0"/>
              </a:spcBef>
              <a:spcAft>
                <a:spcPts val="0"/>
              </a:spcAft>
              <a:buClr>
                <a:srgbClr val="FF0000"/>
              </a:buClr>
              <a:buSzPts val="3000"/>
            </a:pPr>
            <a:r>
              <a:rPr lang="en-US" sz="7500" b="1" kern="1200" dirty="0">
                <a:latin typeface="+mj-lt"/>
                <a:ea typeface="+mj-ea"/>
                <a:cs typeface="+mj-cs"/>
              </a:rPr>
              <a:t>Learn More</a:t>
            </a:r>
          </a:p>
        </p:txBody>
      </p:sp>
      <p:sp>
        <p:nvSpPr>
          <p:cNvPr id="5" name="Google Shape;553;p29">
            <a:extLst>
              <a:ext uri="{FF2B5EF4-FFF2-40B4-BE49-F238E27FC236}">
                <a16:creationId xmlns:a16="http://schemas.microsoft.com/office/drawing/2014/main" id="{EF02D2A9-BE5C-33FC-CA70-9283A610E55F}"/>
              </a:ext>
            </a:extLst>
          </p:cNvPr>
          <p:cNvSpPr txBox="1">
            <a:spLocks noGrp="1"/>
          </p:cNvSpPr>
          <p:nvPr>
            <p:ph type="body" idx="1"/>
          </p:nvPr>
        </p:nvSpPr>
        <p:spPr>
          <a:xfrm>
            <a:off x="2197101" y="4078423"/>
            <a:ext cx="9528174" cy="2058657"/>
          </a:xfrm>
          <a:prstGeom prst="rect">
            <a:avLst/>
          </a:prstGeom>
        </p:spPr>
        <p:txBody>
          <a:bodyPr spcFirstLastPara="1" vert="horz" lIns="91440" tIns="45720" rIns="91440" bIns="45720" rtlCol="0" anchorCtr="0">
            <a:normAutofit/>
          </a:bodyPr>
          <a:lstStyle/>
          <a:p>
            <a:pPr marL="0" indent="0">
              <a:buClrTx/>
              <a:buNone/>
            </a:pPr>
            <a:r>
              <a:rPr lang="en-US" sz="4800" b="1" kern="1200" dirty="0">
                <a:latin typeface="+mn-lt"/>
                <a:ea typeface="+mn-ea"/>
                <a:cs typeface="+mn-cs"/>
              </a:rPr>
              <a:t>https://www.gfoa.org/best-practices</a:t>
            </a:r>
            <a:endParaRPr lang="en-US" sz="4800" b="1" kern="1200" dirty="0">
              <a:latin typeface="+mn-lt"/>
              <a:ea typeface="+mn-ea"/>
              <a:cs typeface="+mn-cs"/>
              <a:sym typeface="Arial"/>
            </a:endParaRPr>
          </a:p>
        </p:txBody>
      </p:sp>
      <p:pic>
        <p:nvPicPr>
          <p:cNvPr id="6" name="Graphic 5" descr="Marker">
            <a:extLst>
              <a:ext uri="{FF2B5EF4-FFF2-40B4-BE49-F238E27FC236}">
                <a16:creationId xmlns:a16="http://schemas.microsoft.com/office/drawing/2014/main" id="{AE341D7B-7EE5-B39B-5C63-45A8EB72A9A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46099" y="3255802"/>
            <a:ext cx="1289051" cy="1289051"/>
          </a:xfrm>
          <a:prstGeom prst="rect">
            <a:avLst/>
          </a:prstGeom>
        </p:spPr>
      </p:pic>
    </p:spTree>
    <p:extLst>
      <p:ext uri="{BB962C8B-B14F-4D97-AF65-F5344CB8AC3E}">
        <p14:creationId xmlns:p14="http://schemas.microsoft.com/office/powerpoint/2010/main" val="22468419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D902333-D41D-467C-920B-3FC235F3168F}"/>
              </a:ext>
            </a:extLst>
          </p:cNvPr>
          <p:cNvSpPr>
            <a:spLocks noGrp="1"/>
          </p:cNvSpPr>
          <p:nvPr>
            <p:ph type="title"/>
          </p:nvPr>
        </p:nvSpPr>
        <p:spPr/>
        <p:txBody>
          <a:bodyPr/>
          <a:lstStyle/>
          <a:p>
            <a:r>
              <a:rPr lang="en-US" dirty="0"/>
              <a:t>Key Components of a Long-Term Financial Plan</a:t>
            </a:r>
          </a:p>
        </p:txBody>
      </p:sp>
    </p:spTree>
    <p:extLst>
      <p:ext uri="{BB962C8B-B14F-4D97-AF65-F5344CB8AC3E}">
        <p14:creationId xmlns:p14="http://schemas.microsoft.com/office/powerpoint/2010/main" val="29028879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090EA-720C-4DF3-9D35-E54884C807AF}"/>
              </a:ext>
            </a:extLst>
          </p:cNvPr>
          <p:cNvSpPr>
            <a:spLocks noGrp="1"/>
          </p:cNvSpPr>
          <p:nvPr>
            <p:ph type="title"/>
          </p:nvPr>
        </p:nvSpPr>
        <p:spPr/>
        <p:txBody>
          <a:bodyPr>
            <a:normAutofit/>
          </a:bodyPr>
          <a:lstStyle/>
          <a:p>
            <a:r>
              <a:rPr lang="en-US" dirty="0"/>
              <a:t>Long-Term Financial Planning</a:t>
            </a:r>
          </a:p>
        </p:txBody>
      </p:sp>
      <p:sp>
        <p:nvSpPr>
          <p:cNvPr id="3" name="Content Placeholder 2">
            <a:extLst>
              <a:ext uri="{FF2B5EF4-FFF2-40B4-BE49-F238E27FC236}">
                <a16:creationId xmlns:a16="http://schemas.microsoft.com/office/drawing/2014/main" id="{799E66E1-A211-4FB5-AB6D-E193FB0B20B2}"/>
              </a:ext>
            </a:extLst>
          </p:cNvPr>
          <p:cNvSpPr>
            <a:spLocks noGrp="1"/>
          </p:cNvSpPr>
          <p:nvPr>
            <p:ph idx="1"/>
          </p:nvPr>
        </p:nvSpPr>
        <p:spPr>
          <a:xfrm>
            <a:off x="304800" y="1188720"/>
            <a:ext cx="11582400" cy="5037513"/>
          </a:xfrm>
        </p:spPr>
        <p:txBody>
          <a:bodyPr>
            <a:normAutofit/>
          </a:bodyPr>
          <a:lstStyle/>
          <a:p>
            <a:pPr>
              <a:lnSpc>
                <a:spcPct val="120000"/>
              </a:lnSpc>
              <a:spcBef>
                <a:spcPts val="1200"/>
              </a:spcBef>
            </a:pPr>
            <a:r>
              <a:rPr lang="en-US" dirty="0"/>
              <a:t>Beyond knowing how the current year is likely to end, finance officers need to be thinking about next year, five years out, and perhaps even 10, 20, 30, or more years in the future</a:t>
            </a:r>
          </a:p>
          <a:p>
            <a:pPr>
              <a:lnSpc>
                <a:spcPct val="120000"/>
              </a:lnSpc>
              <a:spcBef>
                <a:spcPts val="1200"/>
              </a:spcBef>
            </a:pPr>
            <a:r>
              <a:rPr lang="en-US" dirty="0"/>
              <a:t>Some of us are afraid to begin (or publicize) long-term financial planning because of the inherent uncertainty that goes along with forecasting</a:t>
            </a:r>
          </a:p>
          <a:p>
            <a:pPr>
              <a:lnSpc>
                <a:spcPct val="120000"/>
              </a:lnSpc>
              <a:spcBef>
                <a:spcPts val="1200"/>
              </a:spcBef>
            </a:pPr>
            <a:r>
              <a:rPr lang="en-US" dirty="0"/>
              <a:t>This fear can be mitigated with</a:t>
            </a:r>
          </a:p>
          <a:p>
            <a:pPr lvl="1">
              <a:lnSpc>
                <a:spcPct val="120000"/>
              </a:lnSpc>
              <a:spcBef>
                <a:spcPts val="1200"/>
              </a:spcBef>
            </a:pPr>
            <a:r>
              <a:rPr lang="en-US" dirty="0"/>
              <a:t>Clearly stated methods and assumptions</a:t>
            </a:r>
          </a:p>
          <a:p>
            <a:pPr lvl="1">
              <a:lnSpc>
                <a:spcPct val="120000"/>
              </a:lnSpc>
              <a:spcBef>
                <a:spcPts val="1200"/>
              </a:spcBef>
            </a:pPr>
            <a:r>
              <a:rPr lang="en-US" dirty="0"/>
              <a:t>Regular monitoring</a:t>
            </a:r>
          </a:p>
          <a:p>
            <a:pPr lvl="1">
              <a:lnSpc>
                <a:spcPct val="120000"/>
              </a:lnSpc>
              <a:spcBef>
                <a:spcPts val="1200"/>
              </a:spcBef>
            </a:pPr>
            <a:r>
              <a:rPr lang="en-US" dirty="0"/>
              <a:t>Periodic updating and reporting</a:t>
            </a:r>
          </a:p>
          <a:p>
            <a:pPr lvl="1">
              <a:lnSpc>
                <a:spcPct val="120000"/>
              </a:lnSpc>
              <a:spcBef>
                <a:spcPts val="1200"/>
              </a:spcBef>
            </a:pPr>
            <a:r>
              <a:rPr lang="en-US" dirty="0"/>
              <a:t>Evaluation of multiple alternative scenarios</a:t>
            </a:r>
          </a:p>
          <a:p>
            <a:pPr>
              <a:lnSpc>
                <a:spcPct val="120000"/>
              </a:lnSpc>
              <a:spcBef>
                <a:spcPts val="1200"/>
              </a:spcBef>
            </a:pPr>
            <a:endParaRPr lang="en-US" dirty="0"/>
          </a:p>
        </p:txBody>
      </p:sp>
      <p:sp>
        <p:nvSpPr>
          <p:cNvPr id="4" name="TextBox 3">
            <a:extLst>
              <a:ext uri="{FF2B5EF4-FFF2-40B4-BE49-F238E27FC236}">
                <a16:creationId xmlns:a16="http://schemas.microsoft.com/office/drawing/2014/main" id="{DD73AFCD-B4C5-72C3-7EF1-9AD49D66BD54}"/>
              </a:ext>
            </a:extLst>
          </p:cNvPr>
          <p:cNvSpPr txBox="1"/>
          <p:nvPr/>
        </p:nvSpPr>
        <p:spPr>
          <a:xfrm>
            <a:off x="304800" y="6367343"/>
            <a:ext cx="1894115" cy="307777"/>
          </a:xfrm>
          <a:prstGeom prst="rect">
            <a:avLst/>
          </a:prstGeom>
          <a:noFill/>
        </p:spPr>
        <p:txBody>
          <a:bodyPr wrap="square" rtlCol="0">
            <a:spAutoFit/>
          </a:bodyPr>
          <a:lstStyle/>
          <a:p>
            <a:fld id="{18CF7050-A8E5-428C-81D9-F84418705036}" type="slidenum">
              <a:rPr lang="en-US" sz="1400" smtClean="0"/>
              <a:pPr/>
              <a:t>27</a:t>
            </a:fld>
            <a:endParaRPr lang="en-US" sz="1400" dirty="0"/>
          </a:p>
        </p:txBody>
      </p:sp>
      <p:sp>
        <p:nvSpPr>
          <p:cNvPr id="5" name="Google Shape;520;p25">
            <a:extLst>
              <a:ext uri="{FF2B5EF4-FFF2-40B4-BE49-F238E27FC236}">
                <a16:creationId xmlns:a16="http://schemas.microsoft.com/office/drawing/2014/main" id="{65D75B9B-6936-7AE5-F748-7BC46F74D90E}"/>
              </a:ext>
            </a:extLst>
          </p:cNvPr>
          <p:cNvSpPr/>
          <p:nvPr/>
        </p:nvSpPr>
        <p:spPr>
          <a:xfrm>
            <a:off x="8304707" y="3301267"/>
            <a:ext cx="2712080" cy="2059592"/>
          </a:xfrm>
          <a:prstGeom prst="cloudCallout">
            <a:avLst>
              <a:gd name="adj1" fmla="val -20833"/>
              <a:gd name="adj2" fmla="val 62500"/>
            </a:avLst>
          </a:prstGeom>
          <a:solidFill>
            <a:schemeClr val="tx2"/>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dirty="0">
              <a:solidFill>
                <a:srgbClr val="FFFFFF"/>
              </a:solidFill>
              <a:latin typeface="Arial"/>
              <a:ea typeface="Arial"/>
              <a:cs typeface="Arial"/>
              <a:sym typeface="Arial"/>
            </a:endParaRPr>
          </a:p>
          <a:p>
            <a:pPr marL="0" marR="0" lvl="0" indent="0" algn="ctr" rtl="0">
              <a:spcBef>
                <a:spcPts val="0"/>
              </a:spcBef>
              <a:spcAft>
                <a:spcPts val="0"/>
              </a:spcAft>
              <a:buNone/>
            </a:pPr>
            <a:r>
              <a:rPr lang="en-US" sz="1800" dirty="0">
                <a:solidFill>
                  <a:schemeClr val="bg2"/>
                </a:solidFill>
                <a:latin typeface="Arial"/>
                <a:ea typeface="Arial"/>
                <a:cs typeface="Arial"/>
                <a:sym typeface="Arial"/>
              </a:rPr>
              <a:t>Every forecast is…wrong!</a:t>
            </a:r>
            <a:endParaRPr dirty="0">
              <a:solidFill>
                <a:schemeClr val="bg2"/>
              </a:solidFill>
            </a:endParaRPr>
          </a:p>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20853551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p19"/>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472" name="Google Shape;472;p19"/>
          <p:cNvSpPr txBox="1">
            <a:spLocks noGrp="1"/>
          </p:cNvSpPr>
          <p:nvPr>
            <p:ph type="title"/>
          </p:nvPr>
        </p:nvSpPr>
        <p:spPr>
          <a:xfrm>
            <a:off x="630936" y="502920"/>
            <a:ext cx="3419856" cy="146304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ts val="3000"/>
              <a:buFont typeface="Arial"/>
              <a:buNone/>
            </a:pPr>
            <a:r>
              <a:rPr lang="en-US" sz="3000" b="1" dirty="0">
                <a:latin typeface="Arial"/>
                <a:ea typeface="Arial"/>
                <a:cs typeface="Arial"/>
                <a:sym typeface="Arial"/>
              </a:rPr>
              <a:t>Being Wrong is OK…Situations Change</a:t>
            </a:r>
            <a:endParaRPr dirty="0"/>
          </a:p>
        </p:txBody>
      </p:sp>
      <p:sp>
        <p:nvSpPr>
          <p:cNvPr id="473" name="Google Shape;473;p19"/>
          <p:cNvSpPr/>
          <p:nvPr/>
        </p:nvSpPr>
        <p:spPr>
          <a:xfrm rot="5400000">
            <a:off x="3566159" y="1225296"/>
            <a:ext cx="1554480" cy="18288"/>
          </a:xfrm>
          <a:custGeom>
            <a:avLst/>
            <a:gdLst/>
            <a:ahLst/>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474" name="Google Shape;474;p19"/>
          <p:cNvSpPr txBox="1">
            <a:spLocks noGrp="1"/>
          </p:cNvSpPr>
          <p:nvPr>
            <p:ph type="body" idx="1"/>
          </p:nvPr>
        </p:nvSpPr>
        <p:spPr>
          <a:xfrm>
            <a:off x="4681728" y="233115"/>
            <a:ext cx="6894576" cy="2183836"/>
          </a:xfrm>
          <a:prstGeom prst="rect">
            <a:avLst/>
          </a:prstGeom>
          <a:noFill/>
          <a:ln>
            <a:noFill/>
          </a:ln>
        </p:spPr>
        <p:txBody>
          <a:bodyPr spcFirstLastPara="1" wrap="square" lIns="91425" tIns="45700" rIns="91425" bIns="45700" anchor="ctr" anchorCtr="0">
            <a:normAutofit/>
          </a:bodyPr>
          <a:lstStyle/>
          <a:p>
            <a:pPr marL="690563" lvl="0" indent="-690563" algn="l" rtl="0">
              <a:lnSpc>
                <a:spcPct val="90000"/>
              </a:lnSpc>
              <a:spcBef>
                <a:spcPts val="0"/>
              </a:spcBef>
              <a:spcAft>
                <a:spcPts val="0"/>
              </a:spcAft>
              <a:buClr>
                <a:schemeClr val="dk1"/>
              </a:buClr>
              <a:buSzPts val="2000"/>
              <a:buChar char="•"/>
            </a:pPr>
            <a:r>
              <a:rPr lang="en-US" sz="2000" dirty="0">
                <a:latin typeface="Arial"/>
                <a:ea typeface="Arial"/>
                <a:cs typeface="Arial"/>
                <a:sym typeface="Arial"/>
              </a:rPr>
              <a:t>The Great Recession</a:t>
            </a:r>
            <a:endParaRPr dirty="0"/>
          </a:p>
          <a:p>
            <a:pPr marL="690563" lvl="0" indent="-690563" algn="l" rtl="0">
              <a:lnSpc>
                <a:spcPct val="90000"/>
              </a:lnSpc>
              <a:spcBef>
                <a:spcPts val="1000"/>
              </a:spcBef>
              <a:spcAft>
                <a:spcPts val="0"/>
              </a:spcAft>
              <a:buClr>
                <a:schemeClr val="dk1"/>
              </a:buClr>
              <a:buSzPts val="2000"/>
              <a:buChar char="•"/>
            </a:pPr>
            <a:r>
              <a:rPr lang="en-US" sz="2000" dirty="0">
                <a:latin typeface="Arial"/>
                <a:ea typeface="Arial"/>
                <a:cs typeface="Arial"/>
                <a:sym typeface="Arial"/>
              </a:rPr>
              <a:t>The COVID-19 Pandemic</a:t>
            </a:r>
            <a:endParaRPr dirty="0"/>
          </a:p>
          <a:p>
            <a:pPr marL="690563" lvl="0" indent="-690563" algn="l" rtl="0">
              <a:lnSpc>
                <a:spcPct val="90000"/>
              </a:lnSpc>
              <a:spcBef>
                <a:spcPts val="1000"/>
              </a:spcBef>
              <a:spcAft>
                <a:spcPts val="0"/>
              </a:spcAft>
              <a:buClr>
                <a:schemeClr val="dk1"/>
              </a:buClr>
              <a:buSzPts val="2000"/>
              <a:buChar char="•"/>
            </a:pPr>
            <a:r>
              <a:rPr lang="en-US" sz="2000" dirty="0">
                <a:latin typeface="Arial"/>
                <a:ea typeface="Arial"/>
                <a:cs typeface="Arial"/>
                <a:sym typeface="Arial"/>
              </a:rPr>
              <a:t>Forecasts are designed to think about what is most likely to happen, not necessarily what will happen</a:t>
            </a:r>
            <a:endParaRPr dirty="0"/>
          </a:p>
          <a:p>
            <a:pPr marL="690563" lvl="0" indent="-690563" algn="l" rtl="0">
              <a:lnSpc>
                <a:spcPct val="90000"/>
              </a:lnSpc>
              <a:spcBef>
                <a:spcPts val="1000"/>
              </a:spcBef>
              <a:spcAft>
                <a:spcPts val="0"/>
              </a:spcAft>
              <a:buClr>
                <a:schemeClr val="dk1"/>
              </a:buClr>
              <a:buSzPts val="2000"/>
              <a:buChar char="•"/>
            </a:pPr>
            <a:r>
              <a:rPr lang="en-US" sz="2000" dirty="0">
                <a:latin typeface="Arial"/>
                <a:ea typeface="Arial"/>
                <a:cs typeface="Arial"/>
                <a:sym typeface="Arial"/>
              </a:rPr>
              <a:t>In agencies where volatility is more likely to be a concern, scenario analysis is more important</a:t>
            </a:r>
            <a:endParaRPr dirty="0"/>
          </a:p>
        </p:txBody>
      </p:sp>
      <p:graphicFrame>
        <p:nvGraphicFramePr>
          <p:cNvPr id="476" name="Google Shape;476;p19"/>
          <p:cNvGraphicFramePr/>
          <p:nvPr>
            <p:extLst>
              <p:ext uri="{D42A27DB-BD31-4B8C-83A1-F6EECF244321}">
                <p14:modId xmlns:p14="http://schemas.microsoft.com/office/powerpoint/2010/main" val="2738724395"/>
              </p:ext>
            </p:extLst>
          </p:nvPr>
        </p:nvGraphicFramePr>
        <p:xfrm>
          <a:off x="630936" y="2822222"/>
          <a:ext cx="10917936" cy="3249701"/>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974CB06-0931-FFE7-45E7-9BACFC75036F}"/>
              </a:ext>
            </a:extLst>
          </p:cNvPr>
          <p:cNvPicPr>
            <a:picLocks noChangeAspect="1"/>
          </p:cNvPicPr>
          <p:nvPr/>
        </p:nvPicPr>
        <p:blipFill>
          <a:blip r:embed="rId4"/>
          <a:stretch>
            <a:fillRect/>
          </a:stretch>
        </p:blipFill>
        <p:spPr>
          <a:xfrm>
            <a:off x="10725836" y="5794523"/>
            <a:ext cx="1453972" cy="996376"/>
          </a:xfrm>
          <a:prstGeom prst="rect">
            <a:avLst/>
          </a:prstGeom>
        </p:spPr>
      </p:pic>
      <p:sp>
        <p:nvSpPr>
          <p:cNvPr id="4" name="TextBox 3">
            <a:extLst>
              <a:ext uri="{FF2B5EF4-FFF2-40B4-BE49-F238E27FC236}">
                <a16:creationId xmlns:a16="http://schemas.microsoft.com/office/drawing/2014/main" id="{413E59CC-26BA-46C8-D6D0-98825886EDC1}"/>
              </a:ext>
            </a:extLst>
          </p:cNvPr>
          <p:cNvSpPr txBox="1"/>
          <p:nvPr/>
        </p:nvSpPr>
        <p:spPr>
          <a:xfrm>
            <a:off x="304800" y="6367343"/>
            <a:ext cx="1894115" cy="307777"/>
          </a:xfrm>
          <a:prstGeom prst="rect">
            <a:avLst/>
          </a:prstGeom>
          <a:noFill/>
        </p:spPr>
        <p:txBody>
          <a:bodyPr wrap="square" rtlCol="0">
            <a:spAutoFit/>
          </a:bodyPr>
          <a:lstStyle/>
          <a:p>
            <a:fld id="{18CF7050-A8E5-428C-81D9-F84418705036}" type="slidenum">
              <a:rPr lang="en-US" sz="1400" smtClean="0"/>
              <a:pPr/>
              <a:t>28</a:t>
            </a:fld>
            <a:endParaRPr lang="en-US" sz="14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090EA-720C-4DF3-9D35-E54884C807AF}"/>
              </a:ext>
            </a:extLst>
          </p:cNvPr>
          <p:cNvSpPr>
            <a:spLocks noGrp="1"/>
          </p:cNvSpPr>
          <p:nvPr>
            <p:ph type="title"/>
          </p:nvPr>
        </p:nvSpPr>
        <p:spPr/>
        <p:txBody>
          <a:bodyPr>
            <a:normAutofit/>
          </a:bodyPr>
          <a:lstStyle/>
          <a:p>
            <a:r>
              <a:rPr lang="en-US" dirty="0"/>
              <a:t>Financial Data and Projections</a:t>
            </a:r>
          </a:p>
        </p:txBody>
      </p:sp>
      <p:sp>
        <p:nvSpPr>
          <p:cNvPr id="3" name="Content Placeholder 2">
            <a:extLst>
              <a:ext uri="{FF2B5EF4-FFF2-40B4-BE49-F238E27FC236}">
                <a16:creationId xmlns:a16="http://schemas.microsoft.com/office/drawing/2014/main" id="{799E66E1-A211-4FB5-AB6D-E193FB0B20B2}"/>
              </a:ext>
            </a:extLst>
          </p:cNvPr>
          <p:cNvSpPr>
            <a:spLocks noGrp="1"/>
          </p:cNvSpPr>
          <p:nvPr>
            <p:ph idx="1"/>
          </p:nvPr>
        </p:nvSpPr>
        <p:spPr>
          <a:xfrm>
            <a:off x="304800" y="1188720"/>
            <a:ext cx="11582400" cy="5037513"/>
          </a:xfrm>
        </p:spPr>
        <p:txBody>
          <a:bodyPr>
            <a:normAutofit fontScale="92500" lnSpcReduction="10000"/>
          </a:bodyPr>
          <a:lstStyle/>
          <a:p>
            <a:pPr>
              <a:lnSpc>
                <a:spcPct val="120000"/>
              </a:lnSpc>
              <a:spcBef>
                <a:spcPts val="1200"/>
              </a:spcBef>
            </a:pPr>
            <a:r>
              <a:rPr lang="en-US" dirty="0"/>
              <a:t>Itemize existing major revenues</a:t>
            </a:r>
          </a:p>
          <a:p>
            <a:pPr lvl="1">
              <a:lnSpc>
                <a:spcPct val="120000"/>
              </a:lnSpc>
              <a:spcBef>
                <a:spcPts val="1200"/>
              </a:spcBef>
            </a:pPr>
            <a:r>
              <a:rPr lang="en-US" dirty="0"/>
              <a:t>Must carefully determine what constitutes a major revenue</a:t>
            </a:r>
          </a:p>
          <a:p>
            <a:pPr>
              <a:lnSpc>
                <a:spcPct val="120000"/>
              </a:lnSpc>
              <a:spcBef>
                <a:spcPts val="1200"/>
              </a:spcBef>
            </a:pPr>
            <a:r>
              <a:rPr lang="en-US" dirty="0"/>
              <a:t>Aggregate existing minor revenues</a:t>
            </a:r>
          </a:p>
          <a:p>
            <a:pPr>
              <a:lnSpc>
                <a:spcPct val="120000"/>
              </a:lnSpc>
              <a:spcBef>
                <a:spcPts val="1200"/>
              </a:spcBef>
            </a:pPr>
            <a:r>
              <a:rPr lang="en-US" dirty="0"/>
              <a:t>Itemize existing major expenditures</a:t>
            </a:r>
          </a:p>
          <a:p>
            <a:pPr lvl="1">
              <a:lnSpc>
                <a:spcPct val="120000"/>
              </a:lnSpc>
              <a:spcBef>
                <a:spcPts val="1200"/>
              </a:spcBef>
            </a:pPr>
            <a:r>
              <a:rPr lang="en-US" dirty="0"/>
              <a:t>Must carefully determine what constitutes a major expenditure</a:t>
            </a:r>
          </a:p>
          <a:p>
            <a:pPr lvl="1">
              <a:lnSpc>
                <a:spcPct val="120000"/>
              </a:lnSpc>
              <a:spcBef>
                <a:spcPts val="1200"/>
              </a:spcBef>
            </a:pPr>
            <a:r>
              <a:rPr lang="en-US" dirty="0"/>
              <a:t>Typically, by type of expenditure or with certain sub-types (e.g., labor contracts or large service contracts)</a:t>
            </a:r>
          </a:p>
          <a:p>
            <a:pPr>
              <a:lnSpc>
                <a:spcPct val="120000"/>
              </a:lnSpc>
              <a:spcBef>
                <a:spcPts val="1200"/>
              </a:spcBef>
            </a:pPr>
            <a:r>
              <a:rPr lang="en-US" dirty="0"/>
              <a:t>Aggregate existing minor expenditures</a:t>
            </a:r>
          </a:p>
          <a:p>
            <a:pPr>
              <a:lnSpc>
                <a:spcPct val="120000"/>
              </a:lnSpc>
              <a:spcBef>
                <a:spcPts val="1200"/>
              </a:spcBef>
            </a:pPr>
            <a:r>
              <a:rPr lang="en-US" dirty="0"/>
              <a:t>Include assumptions about the future</a:t>
            </a:r>
          </a:p>
          <a:p>
            <a:pPr lvl="1">
              <a:lnSpc>
                <a:spcPct val="120000"/>
              </a:lnSpc>
              <a:spcBef>
                <a:spcPts val="1200"/>
              </a:spcBef>
            </a:pPr>
            <a:r>
              <a:rPr lang="en-US" dirty="0"/>
              <a:t>Itemize projected new revenues</a:t>
            </a:r>
          </a:p>
          <a:p>
            <a:pPr lvl="1">
              <a:lnSpc>
                <a:spcPct val="120000"/>
              </a:lnSpc>
              <a:spcBef>
                <a:spcPts val="1200"/>
              </a:spcBef>
            </a:pPr>
            <a:r>
              <a:rPr lang="en-US" dirty="0"/>
              <a:t>Itemize projected new services/programs</a:t>
            </a:r>
          </a:p>
          <a:p>
            <a:pPr>
              <a:lnSpc>
                <a:spcPct val="120000"/>
              </a:lnSpc>
              <a:spcBef>
                <a:spcPts val="1200"/>
              </a:spcBef>
            </a:pPr>
            <a:endParaRPr lang="en-US" dirty="0"/>
          </a:p>
        </p:txBody>
      </p:sp>
      <p:sp>
        <p:nvSpPr>
          <p:cNvPr id="4" name="TextBox 3">
            <a:extLst>
              <a:ext uri="{FF2B5EF4-FFF2-40B4-BE49-F238E27FC236}">
                <a16:creationId xmlns:a16="http://schemas.microsoft.com/office/drawing/2014/main" id="{DD73AFCD-B4C5-72C3-7EF1-9AD49D66BD54}"/>
              </a:ext>
            </a:extLst>
          </p:cNvPr>
          <p:cNvSpPr txBox="1"/>
          <p:nvPr/>
        </p:nvSpPr>
        <p:spPr>
          <a:xfrm>
            <a:off x="304800" y="6367343"/>
            <a:ext cx="1894115" cy="307777"/>
          </a:xfrm>
          <a:prstGeom prst="rect">
            <a:avLst/>
          </a:prstGeom>
          <a:noFill/>
        </p:spPr>
        <p:txBody>
          <a:bodyPr wrap="square" rtlCol="0">
            <a:spAutoFit/>
          </a:bodyPr>
          <a:lstStyle/>
          <a:p>
            <a:fld id="{18CF7050-A8E5-428C-81D9-F84418705036}" type="slidenum">
              <a:rPr lang="en-US" sz="1400" smtClean="0"/>
              <a:pPr/>
              <a:t>29</a:t>
            </a:fld>
            <a:endParaRPr lang="en-US" sz="1400" dirty="0"/>
          </a:p>
        </p:txBody>
      </p:sp>
    </p:spTree>
    <p:extLst>
      <p:ext uri="{BB962C8B-B14F-4D97-AF65-F5344CB8AC3E}">
        <p14:creationId xmlns:p14="http://schemas.microsoft.com/office/powerpoint/2010/main" val="3607993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090EA-720C-4DF3-9D35-E54884C807AF}"/>
              </a:ext>
            </a:extLst>
          </p:cNvPr>
          <p:cNvSpPr>
            <a:spLocks noGrp="1"/>
          </p:cNvSpPr>
          <p:nvPr>
            <p:ph type="title"/>
          </p:nvPr>
        </p:nvSpPr>
        <p:spPr>
          <a:xfrm>
            <a:off x="304800" y="0"/>
            <a:ext cx="11582400" cy="914400"/>
          </a:xfrm>
        </p:spPr>
        <p:txBody>
          <a:bodyPr anchor="b">
            <a:normAutofit/>
          </a:bodyPr>
          <a:lstStyle/>
          <a:p>
            <a:r>
              <a:rPr lang="en-US" dirty="0"/>
              <a:t>Focus Areas for Today’s presentation</a:t>
            </a:r>
          </a:p>
        </p:txBody>
      </p:sp>
      <p:graphicFrame>
        <p:nvGraphicFramePr>
          <p:cNvPr id="6" name="Content Placeholder 2">
            <a:extLst>
              <a:ext uri="{FF2B5EF4-FFF2-40B4-BE49-F238E27FC236}">
                <a16:creationId xmlns:a16="http://schemas.microsoft.com/office/drawing/2014/main" id="{7D3BA225-0C23-2CD1-EDB3-F4F79CC04083}"/>
              </a:ext>
            </a:extLst>
          </p:cNvPr>
          <p:cNvGraphicFramePr>
            <a:graphicFrameLocks noGrp="1"/>
          </p:cNvGraphicFramePr>
          <p:nvPr>
            <p:ph idx="1"/>
            <p:extLst>
              <p:ext uri="{D42A27DB-BD31-4B8C-83A1-F6EECF244321}">
                <p14:modId xmlns:p14="http://schemas.microsoft.com/office/powerpoint/2010/main" val="1814995828"/>
              </p:ext>
            </p:extLst>
          </p:nvPr>
        </p:nvGraphicFramePr>
        <p:xfrm>
          <a:off x="304800" y="1188720"/>
          <a:ext cx="11582400" cy="25852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8B95A9B4-19C9-1CB9-D10F-264F761B2721}"/>
              </a:ext>
            </a:extLst>
          </p:cNvPr>
          <p:cNvSpPr txBox="1"/>
          <p:nvPr/>
        </p:nvSpPr>
        <p:spPr>
          <a:xfrm>
            <a:off x="304800" y="6367343"/>
            <a:ext cx="1894115" cy="307777"/>
          </a:xfrm>
          <a:prstGeom prst="rect">
            <a:avLst/>
          </a:prstGeom>
          <a:noFill/>
        </p:spPr>
        <p:txBody>
          <a:bodyPr wrap="square" rtlCol="0">
            <a:spAutoFit/>
          </a:bodyPr>
          <a:lstStyle/>
          <a:p>
            <a:fld id="{18CF7050-A8E5-428C-81D9-F84418705036}" type="slidenum">
              <a:rPr lang="en-US" sz="1400" smtClean="0"/>
              <a:pPr/>
              <a:t>3</a:t>
            </a:fld>
            <a:endParaRPr lang="en-US" sz="1400" dirty="0"/>
          </a:p>
        </p:txBody>
      </p:sp>
      <p:graphicFrame>
        <p:nvGraphicFramePr>
          <p:cNvPr id="3" name="Content Placeholder 2">
            <a:extLst>
              <a:ext uri="{FF2B5EF4-FFF2-40B4-BE49-F238E27FC236}">
                <a16:creationId xmlns:a16="http://schemas.microsoft.com/office/drawing/2014/main" id="{0A7D5DC7-DFF2-5D09-9576-CA48E0D6FE5E}"/>
              </a:ext>
            </a:extLst>
          </p:cNvPr>
          <p:cNvGraphicFramePr>
            <a:graphicFrameLocks/>
          </p:cNvGraphicFramePr>
          <p:nvPr>
            <p:extLst>
              <p:ext uri="{D42A27DB-BD31-4B8C-83A1-F6EECF244321}">
                <p14:modId xmlns:p14="http://schemas.microsoft.com/office/powerpoint/2010/main" val="1400515841"/>
              </p:ext>
            </p:extLst>
          </p:nvPr>
        </p:nvGraphicFramePr>
        <p:xfrm>
          <a:off x="304800" y="3930431"/>
          <a:ext cx="11582400" cy="258525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5254721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090EA-720C-4DF3-9D35-E54884C807AF}"/>
              </a:ext>
            </a:extLst>
          </p:cNvPr>
          <p:cNvSpPr>
            <a:spLocks noGrp="1"/>
          </p:cNvSpPr>
          <p:nvPr>
            <p:ph type="title"/>
          </p:nvPr>
        </p:nvSpPr>
        <p:spPr/>
        <p:txBody>
          <a:bodyPr>
            <a:normAutofit/>
          </a:bodyPr>
          <a:lstStyle/>
          <a:p>
            <a:r>
              <a:rPr lang="en-US" dirty="0"/>
              <a:t>Example of Categorization - Revenues</a:t>
            </a:r>
          </a:p>
        </p:txBody>
      </p:sp>
      <p:sp>
        <p:nvSpPr>
          <p:cNvPr id="4" name="TextBox 3">
            <a:extLst>
              <a:ext uri="{FF2B5EF4-FFF2-40B4-BE49-F238E27FC236}">
                <a16:creationId xmlns:a16="http://schemas.microsoft.com/office/drawing/2014/main" id="{DD73AFCD-B4C5-72C3-7EF1-9AD49D66BD54}"/>
              </a:ext>
            </a:extLst>
          </p:cNvPr>
          <p:cNvSpPr txBox="1"/>
          <p:nvPr/>
        </p:nvSpPr>
        <p:spPr>
          <a:xfrm>
            <a:off x="304800" y="6367343"/>
            <a:ext cx="1894115" cy="307777"/>
          </a:xfrm>
          <a:prstGeom prst="rect">
            <a:avLst/>
          </a:prstGeom>
          <a:noFill/>
        </p:spPr>
        <p:txBody>
          <a:bodyPr wrap="square" rtlCol="0">
            <a:spAutoFit/>
          </a:bodyPr>
          <a:lstStyle/>
          <a:p>
            <a:fld id="{18CF7050-A8E5-428C-81D9-F84418705036}" type="slidenum">
              <a:rPr lang="en-US" sz="1400" smtClean="0"/>
              <a:pPr/>
              <a:t>30</a:t>
            </a:fld>
            <a:endParaRPr lang="en-US" sz="1400" dirty="0"/>
          </a:p>
        </p:txBody>
      </p:sp>
      <p:graphicFrame>
        <p:nvGraphicFramePr>
          <p:cNvPr id="9" name="Google Shape;322;p8">
            <a:extLst>
              <a:ext uri="{FF2B5EF4-FFF2-40B4-BE49-F238E27FC236}">
                <a16:creationId xmlns:a16="http://schemas.microsoft.com/office/drawing/2014/main" id="{51A5277F-143A-DE0C-A5FB-98592E7C08C4}"/>
              </a:ext>
            </a:extLst>
          </p:cNvPr>
          <p:cNvGraphicFramePr/>
          <p:nvPr>
            <p:extLst>
              <p:ext uri="{D42A27DB-BD31-4B8C-83A1-F6EECF244321}">
                <p14:modId xmlns:p14="http://schemas.microsoft.com/office/powerpoint/2010/main" val="4241180827"/>
              </p:ext>
            </p:extLst>
          </p:nvPr>
        </p:nvGraphicFramePr>
        <p:xfrm>
          <a:off x="838200" y="1330036"/>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745659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090EA-720C-4DF3-9D35-E54884C807AF}"/>
              </a:ext>
            </a:extLst>
          </p:cNvPr>
          <p:cNvSpPr>
            <a:spLocks noGrp="1"/>
          </p:cNvSpPr>
          <p:nvPr>
            <p:ph type="title"/>
          </p:nvPr>
        </p:nvSpPr>
        <p:spPr/>
        <p:txBody>
          <a:bodyPr>
            <a:normAutofit/>
          </a:bodyPr>
          <a:lstStyle/>
          <a:p>
            <a:r>
              <a:rPr lang="en-US" dirty="0"/>
              <a:t>Develop Basis for Projections</a:t>
            </a:r>
          </a:p>
        </p:txBody>
      </p:sp>
      <p:sp>
        <p:nvSpPr>
          <p:cNvPr id="3" name="Content Placeholder 2">
            <a:extLst>
              <a:ext uri="{FF2B5EF4-FFF2-40B4-BE49-F238E27FC236}">
                <a16:creationId xmlns:a16="http://schemas.microsoft.com/office/drawing/2014/main" id="{799E66E1-A211-4FB5-AB6D-E193FB0B20B2}"/>
              </a:ext>
            </a:extLst>
          </p:cNvPr>
          <p:cNvSpPr>
            <a:spLocks noGrp="1"/>
          </p:cNvSpPr>
          <p:nvPr>
            <p:ph idx="1"/>
          </p:nvPr>
        </p:nvSpPr>
        <p:spPr>
          <a:xfrm>
            <a:off x="304800" y="1188721"/>
            <a:ext cx="11582400" cy="4912822"/>
          </a:xfrm>
        </p:spPr>
        <p:txBody>
          <a:bodyPr>
            <a:normAutofit fontScale="92500" lnSpcReduction="10000"/>
          </a:bodyPr>
          <a:lstStyle/>
          <a:p>
            <a:pPr>
              <a:lnSpc>
                <a:spcPct val="120000"/>
              </a:lnSpc>
              <a:spcBef>
                <a:spcPts val="1200"/>
              </a:spcBef>
            </a:pPr>
            <a:r>
              <a:rPr lang="en-US" dirty="0"/>
              <a:t>Start with baseline existing budget</a:t>
            </a:r>
          </a:p>
          <a:p>
            <a:pPr>
              <a:lnSpc>
                <a:spcPct val="120000"/>
              </a:lnSpc>
              <a:spcBef>
                <a:spcPts val="1200"/>
              </a:spcBef>
            </a:pPr>
            <a:r>
              <a:rPr lang="en-US" dirty="0"/>
              <a:t>Project based on known information first</a:t>
            </a:r>
          </a:p>
          <a:p>
            <a:pPr lvl="1">
              <a:lnSpc>
                <a:spcPct val="120000"/>
              </a:lnSpc>
              <a:spcBef>
                <a:spcPts val="1200"/>
              </a:spcBef>
            </a:pPr>
            <a:r>
              <a:rPr lang="en-US" dirty="0"/>
              <a:t>Existing labor contracts</a:t>
            </a:r>
          </a:p>
          <a:p>
            <a:pPr lvl="1">
              <a:lnSpc>
                <a:spcPct val="120000"/>
              </a:lnSpc>
              <a:spcBef>
                <a:spcPts val="1200"/>
              </a:spcBef>
            </a:pPr>
            <a:r>
              <a:rPr lang="en-US" dirty="0"/>
              <a:t>Existing major service contracts</a:t>
            </a:r>
          </a:p>
          <a:p>
            <a:pPr lvl="1">
              <a:lnSpc>
                <a:spcPct val="120000"/>
              </a:lnSpc>
              <a:spcBef>
                <a:spcPts val="1200"/>
              </a:spcBef>
            </a:pPr>
            <a:r>
              <a:rPr lang="en-US" dirty="0"/>
              <a:t>External expert forecasts for key revenues</a:t>
            </a:r>
          </a:p>
          <a:p>
            <a:pPr>
              <a:lnSpc>
                <a:spcPct val="120000"/>
              </a:lnSpc>
              <a:spcBef>
                <a:spcPts val="1200"/>
              </a:spcBef>
            </a:pPr>
            <a:r>
              <a:rPr lang="en-US" dirty="0"/>
              <a:t>Use appropriate trend information for remaining years</a:t>
            </a:r>
          </a:p>
          <a:p>
            <a:pPr lvl="1">
              <a:lnSpc>
                <a:spcPct val="120000"/>
              </a:lnSpc>
              <a:spcBef>
                <a:spcPts val="1200"/>
              </a:spcBef>
            </a:pPr>
            <a:r>
              <a:rPr lang="en-US" dirty="0"/>
              <a:t>Historical trends</a:t>
            </a:r>
          </a:p>
          <a:p>
            <a:pPr lvl="1">
              <a:lnSpc>
                <a:spcPct val="120000"/>
              </a:lnSpc>
              <a:spcBef>
                <a:spcPts val="1200"/>
              </a:spcBef>
            </a:pPr>
            <a:r>
              <a:rPr lang="en-US" dirty="0"/>
              <a:t>Expected development</a:t>
            </a:r>
          </a:p>
          <a:p>
            <a:pPr lvl="1">
              <a:lnSpc>
                <a:spcPct val="120000"/>
              </a:lnSpc>
              <a:spcBef>
                <a:spcPts val="1200"/>
              </a:spcBef>
            </a:pPr>
            <a:r>
              <a:rPr lang="en-US" dirty="0"/>
              <a:t>Use external </a:t>
            </a:r>
            <a:r>
              <a:rPr lang="en-US" i="1" u="sng" dirty="0"/>
              <a:t>and internal </a:t>
            </a:r>
            <a:r>
              <a:rPr lang="en-US" dirty="0"/>
              <a:t>experts to inform projections</a:t>
            </a:r>
          </a:p>
          <a:p>
            <a:pPr>
              <a:lnSpc>
                <a:spcPct val="120000"/>
              </a:lnSpc>
              <a:spcBef>
                <a:spcPts val="1200"/>
              </a:spcBef>
            </a:pPr>
            <a:r>
              <a:rPr lang="en-US" dirty="0"/>
              <a:t>Identify what’s missing (e.g., vehicle replacements, adequate facility maintenance funds, etc.)</a:t>
            </a:r>
          </a:p>
          <a:p>
            <a:pPr>
              <a:lnSpc>
                <a:spcPct val="120000"/>
              </a:lnSpc>
              <a:spcBef>
                <a:spcPts val="1200"/>
              </a:spcBef>
            </a:pPr>
            <a:endParaRPr lang="en-US" dirty="0"/>
          </a:p>
        </p:txBody>
      </p:sp>
      <p:sp>
        <p:nvSpPr>
          <p:cNvPr id="4" name="TextBox 3">
            <a:extLst>
              <a:ext uri="{FF2B5EF4-FFF2-40B4-BE49-F238E27FC236}">
                <a16:creationId xmlns:a16="http://schemas.microsoft.com/office/drawing/2014/main" id="{DD73AFCD-B4C5-72C3-7EF1-9AD49D66BD54}"/>
              </a:ext>
            </a:extLst>
          </p:cNvPr>
          <p:cNvSpPr txBox="1"/>
          <p:nvPr/>
        </p:nvSpPr>
        <p:spPr>
          <a:xfrm>
            <a:off x="304800" y="6367343"/>
            <a:ext cx="1894115" cy="307777"/>
          </a:xfrm>
          <a:prstGeom prst="rect">
            <a:avLst/>
          </a:prstGeom>
          <a:noFill/>
        </p:spPr>
        <p:txBody>
          <a:bodyPr wrap="square" rtlCol="0">
            <a:spAutoFit/>
          </a:bodyPr>
          <a:lstStyle/>
          <a:p>
            <a:fld id="{18CF7050-A8E5-428C-81D9-F84418705036}" type="slidenum">
              <a:rPr lang="en-US" sz="1400" smtClean="0"/>
              <a:pPr/>
              <a:t>31</a:t>
            </a:fld>
            <a:endParaRPr lang="en-US" sz="1400" dirty="0"/>
          </a:p>
        </p:txBody>
      </p:sp>
    </p:spTree>
    <p:extLst>
      <p:ext uri="{BB962C8B-B14F-4D97-AF65-F5344CB8AC3E}">
        <p14:creationId xmlns:p14="http://schemas.microsoft.com/office/powerpoint/2010/main" val="5542643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090EA-720C-4DF3-9D35-E54884C807AF}"/>
              </a:ext>
            </a:extLst>
          </p:cNvPr>
          <p:cNvSpPr>
            <a:spLocks noGrp="1"/>
          </p:cNvSpPr>
          <p:nvPr>
            <p:ph type="title"/>
          </p:nvPr>
        </p:nvSpPr>
        <p:spPr/>
        <p:txBody>
          <a:bodyPr>
            <a:normAutofit/>
          </a:bodyPr>
          <a:lstStyle/>
          <a:p>
            <a:r>
              <a:rPr lang="en-US" dirty="0"/>
              <a:t>Rolling Data Forward</a:t>
            </a:r>
          </a:p>
        </p:txBody>
      </p:sp>
      <p:sp>
        <p:nvSpPr>
          <p:cNvPr id="3" name="Content Placeholder 2">
            <a:extLst>
              <a:ext uri="{FF2B5EF4-FFF2-40B4-BE49-F238E27FC236}">
                <a16:creationId xmlns:a16="http://schemas.microsoft.com/office/drawing/2014/main" id="{799E66E1-A211-4FB5-AB6D-E193FB0B20B2}"/>
              </a:ext>
            </a:extLst>
          </p:cNvPr>
          <p:cNvSpPr>
            <a:spLocks noGrp="1"/>
          </p:cNvSpPr>
          <p:nvPr>
            <p:ph idx="1"/>
          </p:nvPr>
        </p:nvSpPr>
        <p:spPr>
          <a:xfrm>
            <a:off x="304800" y="1188720"/>
            <a:ext cx="11582400" cy="5037513"/>
          </a:xfrm>
        </p:spPr>
        <p:txBody>
          <a:bodyPr>
            <a:normAutofit/>
          </a:bodyPr>
          <a:lstStyle/>
          <a:p>
            <a:pPr>
              <a:lnSpc>
                <a:spcPct val="120000"/>
              </a:lnSpc>
              <a:spcBef>
                <a:spcPts val="1200"/>
              </a:spcBef>
            </a:pPr>
            <a:r>
              <a:rPr lang="en-US" dirty="0"/>
              <a:t>Once you’ve built your first year’s forecast, roll it forward based on each significant or other category of revenues’ or expenditures’ expected growth factors</a:t>
            </a:r>
          </a:p>
          <a:p>
            <a:pPr>
              <a:lnSpc>
                <a:spcPct val="120000"/>
              </a:lnSpc>
              <a:spcBef>
                <a:spcPts val="1200"/>
              </a:spcBef>
            </a:pPr>
            <a:r>
              <a:rPr lang="en-US" dirty="0"/>
              <a:t>Examples</a:t>
            </a:r>
          </a:p>
          <a:p>
            <a:pPr lvl="1">
              <a:lnSpc>
                <a:spcPct val="120000"/>
              </a:lnSpc>
              <a:spcBef>
                <a:spcPts val="1200"/>
              </a:spcBef>
            </a:pPr>
            <a:r>
              <a:rPr lang="en-US" dirty="0"/>
              <a:t>Negotiated cost of living rates</a:t>
            </a:r>
          </a:p>
          <a:p>
            <a:pPr lvl="1">
              <a:lnSpc>
                <a:spcPct val="120000"/>
              </a:lnSpc>
              <a:spcBef>
                <a:spcPts val="1200"/>
              </a:spcBef>
            </a:pPr>
            <a:r>
              <a:rPr lang="en-US" dirty="0"/>
              <a:t>Health insurance trend data</a:t>
            </a:r>
          </a:p>
          <a:p>
            <a:pPr lvl="1">
              <a:lnSpc>
                <a:spcPct val="120000"/>
              </a:lnSpc>
              <a:spcBef>
                <a:spcPts val="1200"/>
              </a:spcBef>
            </a:pPr>
            <a:r>
              <a:rPr lang="en-US" dirty="0"/>
              <a:t>Historical increases in Sheriff’s contract costs</a:t>
            </a:r>
          </a:p>
          <a:p>
            <a:pPr lvl="1">
              <a:lnSpc>
                <a:spcPct val="120000"/>
              </a:lnSpc>
              <a:spcBef>
                <a:spcPts val="1200"/>
              </a:spcBef>
            </a:pPr>
            <a:r>
              <a:rPr lang="en-US" dirty="0"/>
              <a:t>Amortization schedule for debt</a:t>
            </a:r>
          </a:p>
          <a:p>
            <a:pPr>
              <a:lnSpc>
                <a:spcPct val="120000"/>
              </a:lnSpc>
              <a:spcBef>
                <a:spcPts val="1200"/>
              </a:spcBef>
            </a:pPr>
            <a:r>
              <a:rPr lang="en-US" dirty="0"/>
              <a:t>When the data that is more certain runs out, use your forecasting skills to make a logical projection based on the known facts</a:t>
            </a:r>
          </a:p>
          <a:p>
            <a:pPr>
              <a:lnSpc>
                <a:spcPct val="120000"/>
              </a:lnSpc>
              <a:spcBef>
                <a:spcPts val="1200"/>
              </a:spcBef>
            </a:pPr>
            <a:endParaRPr lang="en-US" dirty="0"/>
          </a:p>
          <a:p>
            <a:pPr>
              <a:lnSpc>
                <a:spcPct val="120000"/>
              </a:lnSpc>
              <a:spcBef>
                <a:spcPts val="1200"/>
              </a:spcBef>
            </a:pPr>
            <a:endParaRPr lang="en-US" dirty="0"/>
          </a:p>
        </p:txBody>
      </p:sp>
      <p:sp>
        <p:nvSpPr>
          <p:cNvPr id="4" name="TextBox 3">
            <a:extLst>
              <a:ext uri="{FF2B5EF4-FFF2-40B4-BE49-F238E27FC236}">
                <a16:creationId xmlns:a16="http://schemas.microsoft.com/office/drawing/2014/main" id="{DD73AFCD-B4C5-72C3-7EF1-9AD49D66BD54}"/>
              </a:ext>
            </a:extLst>
          </p:cNvPr>
          <p:cNvSpPr txBox="1"/>
          <p:nvPr/>
        </p:nvSpPr>
        <p:spPr>
          <a:xfrm>
            <a:off x="304800" y="6367343"/>
            <a:ext cx="1894115" cy="307777"/>
          </a:xfrm>
          <a:prstGeom prst="rect">
            <a:avLst/>
          </a:prstGeom>
          <a:noFill/>
        </p:spPr>
        <p:txBody>
          <a:bodyPr wrap="square" rtlCol="0">
            <a:spAutoFit/>
          </a:bodyPr>
          <a:lstStyle/>
          <a:p>
            <a:fld id="{18CF7050-A8E5-428C-81D9-F84418705036}" type="slidenum">
              <a:rPr lang="en-US" sz="1400" smtClean="0"/>
              <a:pPr/>
              <a:t>32</a:t>
            </a:fld>
            <a:endParaRPr lang="en-US" sz="1400" dirty="0"/>
          </a:p>
        </p:txBody>
      </p:sp>
    </p:spTree>
    <p:extLst>
      <p:ext uri="{BB962C8B-B14F-4D97-AF65-F5344CB8AC3E}">
        <p14:creationId xmlns:p14="http://schemas.microsoft.com/office/powerpoint/2010/main" val="36562077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090EA-720C-4DF3-9D35-E54884C807AF}"/>
              </a:ext>
            </a:extLst>
          </p:cNvPr>
          <p:cNvSpPr>
            <a:spLocks noGrp="1"/>
          </p:cNvSpPr>
          <p:nvPr>
            <p:ph type="title"/>
          </p:nvPr>
        </p:nvSpPr>
        <p:spPr/>
        <p:txBody>
          <a:bodyPr>
            <a:normAutofit/>
          </a:bodyPr>
          <a:lstStyle/>
          <a:p>
            <a:r>
              <a:rPr lang="en-US" dirty="0"/>
              <a:t>Foundation for Projections</a:t>
            </a:r>
          </a:p>
        </p:txBody>
      </p:sp>
      <p:sp>
        <p:nvSpPr>
          <p:cNvPr id="3" name="Content Placeholder 2">
            <a:extLst>
              <a:ext uri="{FF2B5EF4-FFF2-40B4-BE49-F238E27FC236}">
                <a16:creationId xmlns:a16="http://schemas.microsoft.com/office/drawing/2014/main" id="{799E66E1-A211-4FB5-AB6D-E193FB0B20B2}"/>
              </a:ext>
            </a:extLst>
          </p:cNvPr>
          <p:cNvSpPr>
            <a:spLocks noGrp="1"/>
          </p:cNvSpPr>
          <p:nvPr>
            <p:ph idx="1"/>
          </p:nvPr>
        </p:nvSpPr>
        <p:spPr>
          <a:xfrm>
            <a:off x="304800" y="1188720"/>
            <a:ext cx="11582400" cy="5037513"/>
          </a:xfrm>
        </p:spPr>
        <p:txBody>
          <a:bodyPr>
            <a:normAutofit fontScale="92500" lnSpcReduction="10000"/>
          </a:bodyPr>
          <a:lstStyle/>
          <a:p>
            <a:pPr>
              <a:lnSpc>
                <a:spcPct val="120000"/>
              </a:lnSpc>
              <a:spcBef>
                <a:spcPts val="1200"/>
              </a:spcBef>
            </a:pPr>
            <a:r>
              <a:rPr lang="en-US" dirty="0"/>
              <a:t>Clearly articulate the assumptions, risks, and limitations</a:t>
            </a:r>
          </a:p>
          <a:p>
            <a:pPr lvl="1">
              <a:lnSpc>
                <a:spcPct val="120000"/>
              </a:lnSpc>
              <a:spcBef>
                <a:spcPts val="1200"/>
              </a:spcBef>
            </a:pPr>
            <a:r>
              <a:rPr lang="en-US" dirty="0"/>
              <a:t>How is revenue growth determined?</a:t>
            </a:r>
          </a:p>
          <a:p>
            <a:pPr lvl="1">
              <a:lnSpc>
                <a:spcPct val="120000"/>
              </a:lnSpc>
              <a:spcBef>
                <a:spcPts val="1200"/>
              </a:spcBef>
            </a:pPr>
            <a:r>
              <a:rPr lang="en-US" dirty="0"/>
              <a:t>How is expenditure growth determined?</a:t>
            </a:r>
          </a:p>
          <a:p>
            <a:pPr lvl="1">
              <a:lnSpc>
                <a:spcPct val="120000"/>
              </a:lnSpc>
              <a:spcBef>
                <a:spcPts val="1200"/>
              </a:spcBef>
            </a:pPr>
            <a:r>
              <a:rPr lang="en-US" dirty="0"/>
              <a:t>What are the significant expected deviations from historical trends?</a:t>
            </a:r>
          </a:p>
          <a:p>
            <a:pPr lvl="1">
              <a:lnSpc>
                <a:spcPct val="120000"/>
              </a:lnSpc>
              <a:spcBef>
                <a:spcPts val="1200"/>
              </a:spcBef>
            </a:pPr>
            <a:r>
              <a:rPr lang="en-US" dirty="0"/>
              <a:t>It must be clear to senior management and elected officials what is being addressed in the current baseline budget and what remains unaddressed absent further action</a:t>
            </a:r>
          </a:p>
          <a:p>
            <a:pPr>
              <a:lnSpc>
                <a:spcPct val="120000"/>
              </a:lnSpc>
              <a:spcBef>
                <a:spcPts val="1200"/>
              </a:spcBef>
            </a:pPr>
            <a:r>
              <a:rPr lang="en-US" dirty="0"/>
              <a:t>Scenarios based on risk assessment</a:t>
            </a:r>
          </a:p>
          <a:p>
            <a:pPr>
              <a:lnSpc>
                <a:spcPct val="120000"/>
              </a:lnSpc>
              <a:spcBef>
                <a:spcPts val="1200"/>
              </a:spcBef>
            </a:pPr>
            <a:r>
              <a:rPr lang="en-US" dirty="0"/>
              <a:t>Solutions are critical</a:t>
            </a:r>
          </a:p>
          <a:p>
            <a:pPr lvl="1">
              <a:lnSpc>
                <a:spcPct val="120000"/>
              </a:lnSpc>
              <a:spcBef>
                <a:spcPts val="1200"/>
              </a:spcBef>
            </a:pPr>
            <a:r>
              <a:rPr lang="en-US" dirty="0"/>
              <a:t>A forecast projects what will happen in the future</a:t>
            </a:r>
          </a:p>
          <a:p>
            <a:pPr lvl="1">
              <a:lnSpc>
                <a:spcPct val="120000"/>
              </a:lnSpc>
              <a:spcBef>
                <a:spcPts val="1200"/>
              </a:spcBef>
            </a:pPr>
            <a:r>
              <a:rPr lang="en-US" dirty="0"/>
              <a:t>A long-term financial plan provides solutions to what may happen in the future, giving adequate time to prepare rather than react</a:t>
            </a:r>
          </a:p>
          <a:p>
            <a:pPr>
              <a:lnSpc>
                <a:spcPct val="120000"/>
              </a:lnSpc>
              <a:spcBef>
                <a:spcPts val="1200"/>
              </a:spcBef>
            </a:pPr>
            <a:endParaRPr lang="en-US" dirty="0"/>
          </a:p>
          <a:p>
            <a:pPr>
              <a:lnSpc>
                <a:spcPct val="120000"/>
              </a:lnSpc>
              <a:spcBef>
                <a:spcPts val="1200"/>
              </a:spcBef>
            </a:pPr>
            <a:endParaRPr lang="en-US" dirty="0"/>
          </a:p>
        </p:txBody>
      </p:sp>
      <p:sp>
        <p:nvSpPr>
          <p:cNvPr id="4" name="TextBox 3">
            <a:extLst>
              <a:ext uri="{FF2B5EF4-FFF2-40B4-BE49-F238E27FC236}">
                <a16:creationId xmlns:a16="http://schemas.microsoft.com/office/drawing/2014/main" id="{DD73AFCD-B4C5-72C3-7EF1-9AD49D66BD54}"/>
              </a:ext>
            </a:extLst>
          </p:cNvPr>
          <p:cNvSpPr txBox="1"/>
          <p:nvPr/>
        </p:nvSpPr>
        <p:spPr>
          <a:xfrm>
            <a:off x="304800" y="6367343"/>
            <a:ext cx="1894115" cy="307777"/>
          </a:xfrm>
          <a:prstGeom prst="rect">
            <a:avLst/>
          </a:prstGeom>
          <a:noFill/>
        </p:spPr>
        <p:txBody>
          <a:bodyPr wrap="square" rtlCol="0">
            <a:spAutoFit/>
          </a:bodyPr>
          <a:lstStyle/>
          <a:p>
            <a:fld id="{18CF7050-A8E5-428C-81D9-F84418705036}" type="slidenum">
              <a:rPr lang="en-US" sz="1400" smtClean="0"/>
              <a:pPr/>
              <a:t>33</a:t>
            </a:fld>
            <a:endParaRPr lang="en-US" sz="1400" dirty="0"/>
          </a:p>
        </p:txBody>
      </p:sp>
    </p:spTree>
    <p:extLst>
      <p:ext uri="{BB962C8B-B14F-4D97-AF65-F5344CB8AC3E}">
        <p14:creationId xmlns:p14="http://schemas.microsoft.com/office/powerpoint/2010/main" val="40312380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090EA-720C-4DF3-9D35-E54884C807AF}"/>
              </a:ext>
            </a:extLst>
          </p:cNvPr>
          <p:cNvSpPr>
            <a:spLocks noGrp="1"/>
          </p:cNvSpPr>
          <p:nvPr>
            <p:ph type="title"/>
          </p:nvPr>
        </p:nvSpPr>
        <p:spPr/>
        <p:txBody>
          <a:bodyPr>
            <a:normAutofit/>
          </a:bodyPr>
          <a:lstStyle/>
          <a:p>
            <a:r>
              <a:rPr lang="en-US" dirty="0"/>
              <a:t>Foundation for Projections</a:t>
            </a:r>
          </a:p>
        </p:txBody>
      </p:sp>
      <p:sp>
        <p:nvSpPr>
          <p:cNvPr id="3" name="Content Placeholder 2">
            <a:extLst>
              <a:ext uri="{FF2B5EF4-FFF2-40B4-BE49-F238E27FC236}">
                <a16:creationId xmlns:a16="http://schemas.microsoft.com/office/drawing/2014/main" id="{799E66E1-A211-4FB5-AB6D-E193FB0B20B2}"/>
              </a:ext>
            </a:extLst>
          </p:cNvPr>
          <p:cNvSpPr>
            <a:spLocks noGrp="1"/>
          </p:cNvSpPr>
          <p:nvPr>
            <p:ph idx="1"/>
          </p:nvPr>
        </p:nvSpPr>
        <p:spPr>
          <a:xfrm>
            <a:off x="304800" y="1188720"/>
            <a:ext cx="11582400" cy="5037513"/>
          </a:xfrm>
        </p:spPr>
        <p:txBody>
          <a:bodyPr>
            <a:normAutofit lnSpcReduction="10000"/>
          </a:bodyPr>
          <a:lstStyle/>
          <a:p>
            <a:pPr>
              <a:lnSpc>
                <a:spcPct val="120000"/>
              </a:lnSpc>
              <a:spcBef>
                <a:spcPts val="1200"/>
              </a:spcBef>
            </a:pPr>
            <a:r>
              <a:rPr lang="en-US" dirty="0"/>
              <a:t>Are the key assumptions valid and are independent third-party and internal experts involved?</a:t>
            </a:r>
          </a:p>
          <a:p>
            <a:pPr lvl="1">
              <a:lnSpc>
                <a:spcPct val="120000"/>
              </a:lnSpc>
              <a:spcBef>
                <a:spcPts val="1200"/>
              </a:spcBef>
            </a:pPr>
            <a:r>
              <a:rPr lang="en-US" dirty="0"/>
              <a:t>Are revenue growth trends well understood?</a:t>
            </a:r>
          </a:p>
          <a:p>
            <a:pPr lvl="1">
              <a:lnSpc>
                <a:spcPct val="120000"/>
              </a:lnSpc>
              <a:spcBef>
                <a:spcPts val="1200"/>
              </a:spcBef>
            </a:pPr>
            <a:r>
              <a:rPr lang="en-US" dirty="0"/>
              <a:t>Are there future one-time or new costs on the horizon?</a:t>
            </a:r>
          </a:p>
          <a:p>
            <a:pPr lvl="1">
              <a:lnSpc>
                <a:spcPct val="120000"/>
              </a:lnSpc>
              <a:spcBef>
                <a:spcPts val="1200"/>
              </a:spcBef>
            </a:pPr>
            <a:r>
              <a:rPr lang="en-US" dirty="0"/>
              <a:t>What do departments know that you don’t know?</a:t>
            </a:r>
          </a:p>
          <a:p>
            <a:pPr>
              <a:lnSpc>
                <a:spcPct val="120000"/>
              </a:lnSpc>
              <a:spcBef>
                <a:spcPts val="1200"/>
              </a:spcBef>
            </a:pPr>
            <a:r>
              <a:rPr lang="en-US" dirty="0"/>
              <a:t>What is currently being ignored that should be addressed?</a:t>
            </a:r>
          </a:p>
          <a:p>
            <a:pPr lvl="1">
              <a:lnSpc>
                <a:spcPct val="120000"/>
              </a:lnSpc>
              <a:spcBef>
                <a:spcPts val="1200"/>
              </a:spcBef>
            </a:pPr>
            <a:r>
              <a:rPr lang="en-US" dirty="0"/>
              <a:t>Unfunded liabilities (pension, OPEB, etc.)</a:t>
            </a:r>
          </a:p>
          <a:p>
            <a:pPr lvl="1">
              <a:lnSpc>
                <a:spcPct val="120000"/>
              </a:lnSpc>
              <a:spcBef>
                <a:spcPts val="1200"/>
              </a:spcBef>
            </a:pPr>
            <a:r>
              <a:rPr lang="en-US" dirty="0"/>
              <a:t>Unfunded needs (facilities, vehicles, equipment etc. replacement)</a:t>
            </a:r>
          </a:p>
          <a:p>
            <a:pPr lvl="1">
              <a:lnSpc>
                <a:spcPct val="120000"/>
              </a:lnSpc>
              <a:spcBef>
                <a:spcPts val="1200"/>
              </a:spcBef>
            </a:pPr>
            <a:r>
              <a:rPr lang="en-US" dirty="0"/>
              <a:t>Are roads and facilities adequately maintained?</a:t>
            </a:r>
          </a:p>
          <a:p>
            <a:pPr lvl="1">
              <a:lnSpc>
                <a:spcPct val="120000"/>
              </a:lnSpc>
              <a:spcBef>
                <a:spcPts val="1200"/>
              </a:spcBef>
            </a:pPr>
            <a:r>
              <a:rPr lang="en-US" dirty="0"/>
              <a:t>Are resources sufficient to address current and future anticipated service levels at the desired level to avoid service level insolvency?</a:t>
            </a:r>
          </a:p>
          <a:p>
            <a:pPr>
              <a:lnSpc>
                <a:spcPct val="120000"/>
              </a:lnSpc>
              <a:spcBef>
                <a:spcPts val="1200"/>
              </a:spcBef>
            </a:pPr>
            <a:endParaRPr lang="en-US" dirty="0"/>
          </a:p>
          <a:p>
            <a:pPr>
              <a:lnSpc>
                <a:spcPct val="120000"/>
              </a:lnSpc>
              <a:spcBef>
                <a:spcPts val="1200"/>
              </a:spcBef>
            </a:pPr>
            <a:endParaRPr lang="en-US" dirty="0"/>
          </a:p>
        </p:txBody>
      </p:sp>
      <p:sp>
        <p:nvSpPr>
          <p:cNvPr id="4" name="TextBox 3">
            <a:extLst>
              <a:ext uri="{FF2B5EF4-FFF2-40B4-BE49-F238E27FC236}">
                <a16:creationId xmlns:a16="http://schemas.microsoft.com/office/drawing/2014/main" id="{DD73AFCD-B4C5-72C3-7EF1-9AD49D66BD54}"/>
              </a:ext>
            </a:extLst>
          </p:cNvPr>
          <p:cNvSpPr txBox="1"/>
          <p:nvPr/>
        </p:nvSpPr>
        <p:spPr>
          <a:xfrm>
            <a:off x="304800" y="6367343"/>
            <a:ext cx="1894115" cy="307777"/>
          </a:xfrm>
          <a:prstGeom prst="rect">
            <a:avLst/>
          </a:prstGeom>
          <a:noFill/>
        </p:spPr>
        <p:txBody>
          <a:bodyPr wrap="square" rtlCol="0">
            <a:spAutoFit/>
          </a:bodyPr>
          <a:lstStyle/>
          <a:p>
            <a:fld id="{18CF7050-A8E5-428C-81D9-F84418705036}" type="slidenum">
              <a:rPr lang="en-US" sz="1400" smtClean="0"/>
              <a:pPr/>
              <a:t>34</a:t>
            </a:fld>
            <a:endParaRPr lang="en-US" sz="1400" dirty="0"/>
          </a:p>
        </p:txBody>
      </p:sp>
    </p:spTree>
    <p:extLst>
      <p:ext uri="{BB962C8B-B14F-4D97-AF65-F5344CB8AC3E}">
        <p14:creationId xmlns:p14="http://schemas.microsoft.com/office/powerpoint/2010/main" val="29054783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090EA-720C-4DF3-9D35-E54884C807AF}"/>
              </a:ext>
            </a:extLst>
          </p:cNvPr>
          <p:cNvSpPr>
            <a:spLocks noGrp="1"/>
          </p:cNvSpPr>
          <p:nvPr>
            <p:ph type="title"/>
          </p:nvPr>
        </p:nvSpPr>
        <p:spPr/>
        <p:txBody>
          <a:bodyPr>
            <a:normAutofit/>
          </a:bodyPr>
          <a:lstStyle/>
          <a:p>
            <a:r>
              <a:rPr lang="en-US" dirty="0"/>
              <a:t>Scenario Analysis</a:t>
            </a:r>
          </a:p>
        </p:txBody>
      </p:sp>
      <p:sp>
        <p:nvSpPr>
          <p:cNvPr id="3" name="Content Placeholder 2">
            <a:extLst>
              <a:ext uri="{FF2B5EF4-FFF2-40B4-BE49-F238E27FC236}">
                <a16:creationId xmlns:a16="http://schemas.microsoft.com/office/drawing/2014/main" id="{799E66E1-A211-4FB5-AB6D-E193FB0B20B2}"/>
              </a:ext>
            </a:extLst>
          </p:cNvPr>
          <p:cNvSpPr>
            <a:spLocks noGrp="1"/>
          </p:cNvSpPr>
          <p:nvPr>
            <p:ph idx="1"/>
          </p:nvPr>
        </p:nvSpPr>
        <p:spPr>
          <a:xfrm>
            <a:off x="304800" y="1188720"/>
            <a:ext cx="11582400" cy="5037513"/>
          </a:xfrm>
        </p:spPr>
        <p:txBody>
          <a:bodyPr>
            <a:normAutofit/>
          </a:bodyPr>
          <a:lstStyle/>
          <a:p>
            <a:pPr>
              <a:lnSpc>
                <a:spcPct val="120000"/>
              </a:lnSpc>
              <a:spcBef>
                <a:spcPts val="1200"/>
              </a:spcBef>
            </a:pPr>
            <a:r>
              <a:rPr lang="en-US" dirty="0"/>
              <a:t>Baseline scenario</a:t>
            </a:r>
          </a:p>
          <a:p>
            <a:pPr lvl="1">
              <a:lnSpc>
                <a:spcPct val="120000"/>
              </a:lnSpc>
              <a:spcBef>
                <a:spcPts val="1200"/>
              </a:spcBef>
            </a:pPr>
            <a:r>
              <a:rPr lang="en-US" dirty="0"/>
              <a:t>What constitutes the baseline?</a:t>
            </a:r>
          </a:p>
          <a:p>
            <a:pPr lvl="1">
              <a:lnSpc>
                <a:spcPct val="120000"/>
              </a:lnSpc>
              <a:spcBef>
                <a:spcPts val="1200"/>
              </a:spcBef>
            </a:pPr>
            <a:r>
              <a:rPr lang="en-US" dirty="0"/>
              <a:t>Professional judgment and expert insights</a:t>
            </a:r>
          </a:p>
          <a:p>
            <a:pPr>
              <a:lnSpc>
                <a:spcPct val="120000"/>
              </a:lnSpc>
              <a:spcBef>
                <a:spcPts val="1200"/>
              </a:spcBef>
            </a:pPr>
            <a:r>
              <a:rPr lang="en-US" dirty="0"/>
              <a:t>What-if scenarios</a:t>
            </a:r>
          </a:p>
          <a:p>
            <a:pPr lvl="1">
              <a:lnSpc>
                <a:spcPct val="120000"/>
              </a:lnSpc>
              <a:spcBef>
                <a:spcPts val="1200"/>
              </a:spcBef>
            </a:pPr>
            <a:r>
              <a:rPr lang="en-US" dirty="0"/>
              <a:t>Assess the key risks for your agency, which will likely be unique versus your neighbors and peers</a:t>
            </a:r>
          </a:p>
          <a:p>
            <a:pPr lvl="1">
              <a:lnSpc>
                <a:spcPct val="120000"/>
              </a:lnSpc>
              <a:spcBef>
                <a:spcPts val="1200"/>
              </a:spcBef>
            </a:pPr>
            <a:r>
              <a:rPr lang="en-US" dirty="0"/>
              <a:t>Higher or lower major revenues due to the economy, changing habits, or other factors</a:t>
            </a:r>
          </a:p>
          <a:p>
            <a:pPr lvl="1">
              <a:lnSpc>
                <a:spcPct val="120000"/>
              </a:lnSpc>
              <a:spcBef>
                <a:spcPts val="1200"/>
              </a:spcBef>
            </a:pPr>
            <a:r>
              <a:rPr lang="en-US" dirty="0"/>
              <a:t>Higher or lower major expenditures such as addition of new programs or service levels</a:t>
            </a:r>
          </a:p>
          <a:p>
            <a:pPr lvl="1">
              <a:lnSpc>
                <a:spcPct val="120000"/>
              </a:lnSpc>
              <a:spcBef>
                <a:spcPts val="1200"/>
              </a:spcBef>
            </a:pPr>
            <a:r>
              <a:rPr lang="en-US" dirty="0"/>
              <a:t>Loss or gain of key drivers of economic activity such as an auto dealer or lumber yard</a:t>
            </a:r>
          </a:p>
          <a:p>
            <a:pPr lvl="1">
              <a:lnSpc>
                <a:spcPct val="120000"/>
              </a:lnSpc>
              <a:spcBef>
                <a:spcPts val="1200"/>
              </a:spcBef>
            </a:pPr>
            <a:r>
              <a:rPr lang="en-US" dirty="0"/>
              <a:t>Future development or annexations</a:t>
            </a:r>
          </a:p>
        </p:txBody>
      </p:sp>
      <p:sp>
        <p:nvSpPr>
          <p:cNvPr id="4" name="TextBox 3">
            <a:extLst>
              <a:ext uri="{FF2B5EF4-FFF2-40B4-BE49-F238E27FC236}">
                <a16:creationId xmlns:a16="http://schemas.microsoft.com/office/drawing/2014/main" id="{DD73AFCD-B4C5-72C3-7EF1-9AD49D66BD54}"/>
              </a:ext>
            </a:extLst>
          </p:cNvPr>
          <p:cNvSpPr txBox="1"/>
          <p:nvPr/>
        </p:nvSpPr>
        <p:spPr>
          <a:xfrm>
            <a:off x="304800" y="6367343"/>
            <a:ext cx="1894115" cy="307777"/>
          </a:xfrm>
          <a:prstGeom prst="rect">
            <a:avLst/>
          </a:prstGeom>
          <a:noFill/>
        </p:spPr>
        <p:txBody>
          <a:bodyPr wrap="square" rtlCol="0">
            <a:spAutoFit/>
          </a:bodyPr>
          <a:lstStyle/>
          <a:p>
            <a:fld id="{18CF7050-A8E5-428C-81D9-F84418705036}" type="slidenum">
              <a:rPr lang="en-US" sz="1400" smtClean="0"/>
              <a:pPr/>
              <a:t>35</a:t>
            </a:fld>
            <a:endParaRPr lang="en-US" sz="1400" dirty="0"/>
          </a:p>
        </p:txBody>
      </p:sp>
    </p:spTree>
    <p:extLst>
      <p:ext uri="{BB962C8B-B14F-4D97-AF65-F5344CB8AC3E}">
        <p14:creationId xmlns:p14="http://schemas.microsoft.com/office/powerpoint/2010/main" val="28136892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090EA-720C-4DF3-9D35-E54884C807AF}"/>
              </a:ext>
            </a:extLst>
          </p:cNvPr>
          <p:cNvSpPr>
            <a:spLocks noGrp="1"/>
          </p:cNvSpPr>
          <p:nvPr>
            <p:ph type="title"/>
          </p:nvPr>
        </p:nvSpPr>
        <p:spPr/>
        <p:txBody>
          <a:bodyPr>
            <a:normAutofit/>
          </a:bodyPr>
          <a:lstStyle/>
          <a:p>
            <a:r>
              <a:rPr lang="en-US" dirty="0"/>
              <a:t>A Word About Detail</a:t>
            </a:r>
          </a:p>
        </p:txBody>
      </p:sp>
      <p:sp>
        <p:nvSpPr>
          <p:cNvPr id="3" name="Content Placeholder 2">
            <a:extLst>
              <a:ext uri="{FF2B5EF4-FFF2-40B4-BE49-F238E27FC236}">
                <a16:creationId xmlns:a16="http://schemas.microsoft.com/office/drawing/2014/main" id="{799E66E1-A211-4FB5-AB6D-E193FB0B20B2}"/>
              </a:ext>
            </a:extLst>
          </p:cNvPr>
          <p:cNvSpPr>
            <a:spLocks noGrp="1"/>
          </p:cNvSpPr>
          <p:nvPr>
            <p:ph idx="1"/>
          </p:nvPr>
        </p:nvSpPr>
        <p:spPr>
          <a:xfrm>
            <a:off x="304800" y="1188720"/>
            <a:ext cx="7093527" cy="5037513"/>
          </a:xfrm>
        </p:spPr>
        <p:txBody>
          <a:bodyPr>
            <a:normAutofit/>
          </a:bodyPr>
          <a:lstStyle/>
          <a:p>
            <a:pPr>
              <a:lnSpc>
                <a:spcPct val="120000"/>
              </a:lnSpc>
              <a:spcBef>
                <a:spcPts val="1200"/>
              </a:spcBef>
            </a:pPr>
            <a:r>
              <a:rPr lang="en-US" dirty="0"/>
              <a:t>Too much detail in the presentation of data can have the opposite impact of what was intended</a:t>
            </a:r>
          </a:p>
          <a:p>
            <a:pPr>
              <a:lnSpc>
                <a:spcPct val="120000"/>
              </a:lnSpc>
              <a:spcBef>
                <a:spcPts val="1200"/>
              </a:spcBef>
            </a:pPr>
            <a:endParaRPr lang="en-US" dirty="0"/>
          </a:p>
          <a:p>
            <a:pPr>
              <a:lnSpc>
                <a:spcPct val="120000"/>
              </a:lnSpc>
              <a:spcBef>
                <a:spcPts val="1200"/>
              </a:spcBef>
            </a:pPr>
            <a:r>
              <a:rPr lang="en-US" dirty="0"/>
              <a:t>Example: A line graph showing trends may be more impactful than a table showing the detail of those trends</a:t>
            </a:r>
          </a:p>
          <a:p>
            <a:pPr>
              <a:lnSpc>
                <a:spcPct val="120000"/>
              </a:lnSpc>
              <a:spcBef>
                <a:spcPts val="1200"/>
              </a:spcBef>
            </a:pPr>
            <a:endParaRPr lang="en-US" dirty="0"/>
          </a:p>
          <a:p>
            <a:pPr>
              <a:lnSpc>
                <a:spcPct val="120000"/>
              </a:lnSpc>
              <a:spcBef>
                <a:spcPts val="1200"/>
              </a:spcBef>
            </a:pPr>
            <a:r>
              <a:rPr lang="en-US" dirty="0"/>
              <a:t>Example: Discussing every revenue variance may cause those reviewing the report to miss the few variances that really matter</a:t>
            </a:r>
          </a:p>
          <a:p>
            <a:pPr>
              <a:lnSpc>
                <a:spcPct val="120000"/>
              </a:lnSpc>
              <a:spcBef>
                <a:spcPts val="1200"/>
              </a:spcBef>
            </a:pPr>
            <a:endParaRPr lang="en-US" dirty="0"/>
          </a:p>
        </p:txBody>
      </p:sp>
      <p:sp>
        <p:nvSpPr>
          <p:cNvPr id="4" name="TextBox 3">
            <a:extLst>
              <a:ext uri="{FF2B5EF4-FFF2-40B4-BE49-F238E27FC236}">
                <a16:creationId xmlns:a16="http://schemas.microsoft.com/office/drawing/2014/main" id="{DD73AFCD-B4C5-72C3-7EF1-9AD49D66BD54}"/>
              </a:ext>
            </a:extLst>
          </p:cNvPr>
          <p:cNvSpPr txBox="1"/>
          <p:nvPr/>
        </p:nvSpPr>
        <p:spPr>
          <a:xfrm>
            <a:off x="304800" y="6367343"/>
            <a:ext cx="1894115" cy="307777"/>
          </a:xfrm>
          <a:prstGeom prst="rect">
            <a:avLst/>
          </a:prstGeom>
          <a:noFill/>
        </p:spPr>
        <p:txBody>
          <a:bodyPr wrap="square" rtlCol="0">
            <a:spAutoFit/>
          </a:bodyPr>
          <a:lstStyle/>
          <a:p>
            <a:fld id="{18CF7050-A8E5-428C-81D9-F84418705036}" type="slidenum">
              <a:rPr lang="en-US" sz="1400" smtClean="0"/>
              <a:pPr/>
              <a:t>36</a:t>
            </a:fld>
            <a:endParaRPr lang="en-US" sz="1400" dirty="0"/>
          </a:p>
        </p:txBody>
      </p:sp>
      <p:sp>
        <p:nvSpPr>
          <p:cNvPr id="5" name="Google Shape;520;p25">
            <a:extLst>
              <a:ext uri="{FF2B5EF4-FFF2-40B4-BE49-F238E27FC236}">
                <a16:creationId xmlns:a16="http://schemas.microsoft.com/office/drawing/2014/main" id="{65D75B9B-6936-7AE5-F748-7BC46F74D90E}"/>
              </a:ext>
            </a:extLst>
          </p:cNvPr>
          <p:cNvSpPr/>
          <p:nvPr/>
        </p:nvSpPr>
        <p:spPr>
          <a:xfrm>
            <a:off x="7947260" y="1945603"/>
            <a:ext cx="3665620" cy="2966794"/>
          </a:xfrm>
          <a:prstGeom prst="cloudCallout">
            <a:avLst>
              <a:gd name="adj1" fmla="val -20833"/>
              <a:gd name="adj2" fmla="val 62500"/>
            </a:avLst>
          </a:prstGeom>
          <a:solidFill>
            <a:schemeClr val="tx2"/>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dirty="0">
              <a:solidFill>
                <a:srgbClr val="FFFFFF"/>
              </a:solidFill>
              <a:latin typeface="Arial"/>
              <a:ea typeface="Arial"/>
              <a:cs typeface="Arial"/>
              <a:sym typeface="Arial"/>
            </a:endParaRPr>
          </a:p>
          <a:p>
            <a:pPr marL="0" marR="0" lvl="0" indent="0" algn="ctr" rtl="0">
              <a:spcBef>
                <a:spcPts val="0"/>
              </a:spcBef>
              <a:spcAft>
                <a:spcPts val="0"/>
              </a:spcAft>
              <a:buNone/>
            </a:pPr>
            <a:endParaRPr lang="en-US" sz="1800" dirty="0">
              <a:solidFill>
                <a:schemeClr val="bg2"/>
              </a:solidFill>
              <a:latin typeface="Arial"/>
              <a:ea typeface="Arial"/>
              <a:cs typeface="Arial"/>
              <a:sym typeface="Arial"/>
            </a:endParaRPr>
          </a:p>
          <a:p>
            <a:pPr marL="0" marR="0" lvl="0" indent="0" algn="ctr" rtl="0">
              <a:spcBef>
                <a:spcPts val="0"/>
              </a:spcBef>
              <a:spcAft>
                <a:spcPts val="0"/>
              </a:spcAft>
              <a:buNone/>
            </a:pPr>
            <a:r>
              <a:rPr lang="en-US" sz="1800" dirty="0">
                <a:solidFill>
                  <a:schemeClr val="bg2"/>
                </a:solidFill>
                <a:latin typeface="Arial"/>
                <a:ea typeface="Arial"/>
                <a:cs typeface="Arial"/>
                <a:sym typeface="Arial"/>
              </a:rPr>
              <a:t>Having one key point heard is better than making 10 points that aren’t comprehended adequately</a:t>
            </a:r>
            <a:r>
              <a:rPr lang="en-US" dirty="0">
                <a:solidFill>
                  <a:schemeClr val="lt1"/>
                </a:solidFill>
                <a:latin typeface="Calibri"/>
                <a:ea typeface="Calibri"/>
                <a:cs typeface="Calibri"/>
                <a:sym typeface="Calibri"/>
              </a:rPr>
              <a:t>.</a:t>
            </a:r>
            <a:endParaRPr lang="en-US" sz="1800" dirty="0">
              <a:solidFill>
                <a:schemeClr val="bg2"/>
              </a:solidFill>
              <a:latin typeface="Arial"/>
              <a:ea typeface="Arial"/>
              <a:cs typeface="Arial"/>
              <a:sym typeface="Arial"/>
            </a:endParaRPr>
          </a:p>
        </p:txBody>
      </p:sp>
    </p:spTree>
    <p:extLst>
      <p:ext uri="{BB962C8B-B14F-4D97-AF65-F5344CB8AC3E}">
        <p14:creationId xmlns:p14="http://schemas.microsoft.com/office/powerpoint/2010/main" val="23408985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090EA-720C-4DF3-9D35-E54884C807AF}"/>
              </a:ext>
            </a:extLst>
          </p:cNvPr>
          <p:cNvSpPr>
            <a:spLocks noGrp="1"/>
          </p:cNvSpPr>
          <p:nvPr>
            <p:ph type="title"/>
          </p:nvPr>
        </p:nvSpPr>
        <p:spPr/>
        <p:txBody>
          <a:bodyPr>
            <a:normAutofit/>
          </a:bodyPr>
          <a:lstStyle/>
          <a:p>
            <a:r>
              <a:rPr lang="en-US" dirty="0"/>
              <a:t>Develop Solutions</a:t>
            </a:r>
          </a:p>
        </p:txBody>
      </p:sp>
      <p:sp>
        <p:nvSpPr>
          <p:cNvPr id="3" name="Content Placeholder 2">
            <a:extLst>
              <a:ext uri="{FF2B5EF4-FFF2-40B4-BE49-F238E27FC236}">
                <a16:creationId xmlns:a16="http://schemas.microsoft.com/office/drawing/2014/main" id="{799E66E1-A211-4FB5-AB6D-E193FB0B20B2}"/>
              </a:ext>
            </a:extLst>
          </p:cNvPr>
          <p:cNvSpPr>
            <a:spLocks noGrp="1"/>
          </p:cNvSpPr>
          <p:nvPr>
            <p:ph idx="1"/>
          </p:nvPr>
        </p:nvSpPr>
        <p:spPr>
          <a:xfrm>
            <a:off x="304800" y="1188720"/>
            <a:ext cx="11582400" cy="5037513"/>
          </a:xfrm>
        </p:spPr>
        <p:txBody>
          <a:bodyPr>
            <a:normAutofit/>
          </a:bodyPr>
          <a:lstStyle/>
          <a:p>
            <a:pPr>
              <a:lnSpc>
                <a:spcPct val="120000"/>
              </a:lnSpc>
              <a:spcBef>
                <a:spcPts val="1200"/>
              </a:spcBef>
            </a:pPr>
            <a:r>
              <a:rPr lang="en-US" dirty="0"/>
              <a:t>Determine what problems your projections have identified</a:t>
            </a:r>
          </a:p>
          <a:p>
            <a:pPr lvl="1">
              <a:lnSpc>
                <a:spcPct val="120000"/>
              </a:lnSpc>
              <a:spcBef>
                <a:spcPts val="1200"/>
              </a:spcBef>
            </a:pPr>
            <a:r>
              <a:rPr lang="en-US" dirty="0"/>
              <a:t>Duration – one-time or recurring</a:t>
            </a:r>
          </a:p>
          <a:p>
            <a:pPr lvl="1">
              <a:lnSpc>
                <a:spcPct val="120000"/>
              </a:lnSpc>
              <a:spcBef>
                <a:spcPts val="1200"/>
              </a:spcBef>
            </a:pPr>
            <a:r>
              <a:rPr lang="en-US" dirty="0"/>
              <a:t>Scope – minor or major</a:t>
            </a:r>
          </a:p>
          <a:p>
            <a:pPr lvl="1">
              <a:lnSpc>
                <a:spcPct val="120000"/>
              </a:lnSpc>
              <a:spcBef>
                <a:spcPts val="1200"/>
              </a:spcBef>
            </a:pPr>
            <a:r>
              <a:rPr lang="en-US" dirty="0"/>
              <a:t>Trajectory – growing or shrinking</a:t>
            </a:r>
          </a:p>
          <a:p>
            <a:pPr>
              <a:lnSpc>
                <a:spcPct val="120000"/>
              </a:lnSpc>
              <a:spcBef>
                <a:spcPts val="1200"/>
              </a:spcBef>
            </a:pPr>
            <a:r>
              <a:rPr lang="en-US" dirty="0"/>
              <a:t>Identify possible solutions to problems</a:t>
            </a:r>
          </a:p>
          <a:p>
            <a:pPr lvl="1">
              <a:lnSpc>
                <a:spcPct val="120000"/>
              </a:lnSpc>
              <a:spcBef>
                <a:spcPts val="1200"/>
              </a:spcBef>
            </a:pPr>
            <a:r>
              <a:rPr lang="en-US" dirty="0"/>
              <a:t>Revenue enhancements</a:t>
            </a:r>
          </a:p>
          <a:p>
            <a:pPr lvl="1">
              <a:lnSpc>
                <a:spcPct val="120000"/>
              </a:lnSpc>
              <a:spcBef>
                <a:spcPts val="1200"/>
              </a:spcBef>
            </a:pPr>
            <a:r>
              <a:rPr lang="en-US" dirty="0"/>
              <a:t>Expenditure reductions</a:t>
            </a:r>
          </a:p>
          <a:p>
            <a:pPr lvl="1">
              <a:lnSpc>
                <a:spcPct val="120000"/>
              </a:lnSpc>
              <a:spcBef>
                <a:spcPts val="1200"/>
              </a:spcBef>
            </a:pPr>
            <a:r>
              <a:rPr lang="en-US" dirty="0"/>
              <a:t>Changes to future service level and program goals</a:t>
            </a:r>
          </a:p>
          <a:p>
            <a:pPr lvl="1">
              <a:lnSpc>
                <a:spcPct val="120000"/>
              </a:lnSpc>
              <a:spcBef>
                <a:spcPts val="1200"/>
              </a:spcBef>
            </a:pPr>
            <a:r>
              <a:rPr lang="en-US" dirty="0"/>
              <a:t>Adjustments to assumptions (if appropriate and justifiable)</a:t>
            </a:r>
          </a:p>
        </p:txBody>
      </p:sp>
      <p:sp>
        <p:nvSpPr>
          <p:cNvPr id="4" name="TextBox 3">
            <a:extLst>
              <a:ext uri="{FF2B5EF4-FFF2-40B4-BE49-F238E27FC236}">
                <a16:creationId xmlns:a16="http://schemas.microsoft.com/office/drawing/2014/main" id="{DD73AFCD-B4C5-72C3-7EF1-9AD49D66BD54}"/>
              </a:ext>
            </a:extLst>
          </p:cNvPr>
          <p:cNvSpPr txBox="1"/>
          <p:nvPr/>
        </p:nvSpPr>
        <p:spPr>
          <a:xfrm>
            <a:off x="304800" y="6367343"/>
            <a:ext cx="1894115" cy="307777"/>
          </a:xfrm>
          <a:prstGeom prst="rect">
            <a:avLst/>
          </a:prstGeom>
          <a:noFill/>
        </p:spPr>
        <p:txBody>
          <a:bodyPr wrap="square" rtlCol="0">
            <a:spAutoFit/>
          </a:bodyPr>
          <a:lstStyle/>
          <a:p>
            <a:fld id="{18CF7050-A8E5-428C-81D9-F84418705036}" type="slidenum">
              <a:rPr lang="en-US" sz="1400" smtClean="0"/>
              <a:pPr/>
              <a:t>37</a:t>
            </a:fld>
            <a:endParaRPr lang="en-US" sz="1400" dirty="0"/>
          </a:p>
        </p:txBody>
      </p:sp>
    </p:spTree>
    <p:extLst>
      <p:ext uri="{BB962C8B-B14F-4D97-AF65-F5344CB8AC3E}">
        <p14:creationId xmlns:p14="http://schemas.microsoft.com/office/powerpoint/2010/main" val="30199088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090EA-720C-4DF3-9D35-E54884C807AF}"/>
              </a:ext>
            </a:extLst>
          </p:cNvPr>
          <p:cNvSpPr>
            <a:spLocks noGrp="1"/>
          </p:cNvSpPr>
          <p:nvPr>
            <p:ph type="title"/>
          </p:nvPr>
        </p:nvSpPr>
        <p:spPr/>
        <p:txBody>
          <a:bodyPr>
            <a:normAutofit/>
          </a:bodyPr>
          <a:lstStyle/>
          <a:p>
            <a:r>
              <a:rPr lang="en-US" dirty="0"/>
              <a:t>Narrative (If a Written Report Is Prepared)</a:t>
            </a:r>
          </a:p>
        </p:txBody>
      </p:sp>
      <p:sp>
        <p:nvSpPr>
          <p:cNvPr id="3" name="Content Placeholder 2">
            <a:extLst>
              <a:ext uri="{FF2B5EF4-FFF2-40B4-BE49-F238E27FC236}">
                <a16:creationId xmlns:a16="http://schemas.microsoft.com/office/drawing/2014/main" id="{799E66E1-A211-4FB5-AB6D-E193FB0B20B2}"/>
              </a:ext>
            </a:extLst>
          </p:cNvPr>
          <p:cNvSpPr>
            <a:spLocks noGrp="1"/>
          </p:cNvSpPr>
          <p:nvPr>
            <p:ph idx="1"/>
          </p:nvPr>
        </p:nvSpPr>
        <p:spPr>
          <a:xfrm>
            <a:off x="304800" y="1188720"/>
            <a:ext cx="11582400" cy="5037513"/>
          </a:xfrm>
        </p:spPr>
        <p:txBody>
          <a:bodyPr>
            <a:normAutofit/>
          </a:bodyPr>
          <a:lstStyle/>
          <a:p>
            <a:pPr>
              <a:lnSpc>
                <a:spcPct val="120000"/>
              </a:lnSpc>
              <a:spcBef>
                <a:spcPts val="1200"/>
              </a:spcBef>
            </a:pPr>
            <a:r>
              <a:rPr lang="en-US" dirty="0"/>
              <a:t>Executive Summary – Brief overview &amp; summary</a:t>
            </a:r>
          </a:p>
          <a:p>
            <a:pPr>
              <a:lnSpc>
                <a:spcPct val="120000"/>
              </a:lnSpc>
              <a:spcBef>
                <a:spcPts val="1200"/>
              </a:spcBef>
            </a:pPr>
            <a:r>
              <a:rPr lang="en-US" dirty="0"/>
              <a:t>Economic and demographic overview / trends</a:t>
            </a:r>
          </a:p>
          <a:p>
            <a:pPr>
              <a:lnSpc>
                <a:spcPct val="120000"/>
              </a:lnSpc>
              <a:spcBef>
                <a:spcPts val="1200"/>
              </a:spcBef>
            </a:pPr>
            <a:r>
              <a:rPr lang="en-US" dirty="0"/>
              <a:t>Summary of key financial data</a:t>
            </a:r>
          </a:p>
          <a:p>
            <a:pPr>
              <a:lnSpc>
                <a:spcPct val="120000"/>
              </a:lnSpc>
              <a:spcBef>
                <a:spcPts val="1200"/>
              </a:spcBef>
            </a:pPr>
            <a:r>
              <a:rPr lang="en-US" dirty="0"/>
              <a:t>Focus on expenditure &amp; revenue projections</a:t>
            </a:r>
          </a:p>
          <a:p>
            <a:pPr>
              <a:lnSpc>
                <a:spcPct val="120000"/>
              </a:lnSpc>
              <a:spcBef>
                <a:spcPts val="1200"/>
              </a:spcBef>
            </a:pPr>
            <a:r>
              <a:rPr lang="en-US" dirty="0"/>
              <a:t>Look at one-time vs on-going figures</a:t>
            </a:r>
          </a:p>
          <a:p>
            <a:pPr>
              <a:lnSpc>
                <a:spcPct val="120000"/>
              </a:lnSpc>
              <a:spcBef>
                <a:spcPts val="1200"/>
              </a:spcBef>
            </a:pPr>
            <a:r>
              <a:rPr lang="en-US" dirty="0"/>
              <a:t>Offer “what if” scenarios </a:t>
            </a:r>
          </a:p>
          <a:p>
            <a:pPr>
              <a:lnSpc>
                <a:spcPct val="120000"/>
              </a:lnSpc>
              <a:spcBef>
                <a:spcPts val="1200"/>
              </a:spcBef>
            </a:pPr>
            <a:r>
              <a:rPr lang="en-US" dirty="0"/>
              <a:t>Provide a detailed discussion of your projections</a:t>
            </a:r>
          </a:p>
          <a:p>
            <a:pPr>
              <a:lnSpc>
                <a:spcPct val="120000"/>
              </a:lnSpc>
              <a:spcBef>
                <a:spcPts val="1200"/>
              </a:spcBef>
            </a:pPr>
            <a:r>
              <a:rPr lang="en-US" dirty="0"/>
              <a:t>Conclusion &amp; summary</a:t>
            </a:r>
          </a:p>
          <a:p>
            <a:pPr>
              <a:lnSpc>
                <a:spcPct val="120000"/>
              </a:lnSpc>
              <a:spcBef>
                <a:spcPts val="1200"/>
              </a:spcBef>
            </a:pPr>
            <a:endParaRPr lang="en-US" dirty="0"/>
          </a:p>
        </p:txBody>
      </p:sp>
      <p:sp>
        <p:nvSpPr>
          <p:cNvPr id="4" name="TextBox 3">
            <a:extLst>
              <a:ext uri="{FF2B5EF4-FFF2-40B4-BE49-F238E27FC236}">
                <a16:creationId xmlns:a16="http://schemas.microsoft.com/office/drawing/2014/main" id="{DD73AFCD-B4C5-72C3-7EF1-9AD49D66BD54}"/>
              </a:ext>
            </a:extLst>
          </p:cNvPr>
          <p:cNvSpPr txBox="1"/>
          <p:nvPr/>
        </p:nvSpPr>
        <p:spPr>
          <a:xfrm>
            <a:off x="304800" y="6367343"/>
            <a:ext cx="1894115" cy="307777"/>
          </a:xfrm>
          <a:prstGeom prst="rect">
            <a:avLst/>
          </a:prstGeom>
          <a:noFill/>
        </p:spPr>
        <p:txBody>
          <a:bodyPr wrap="square" rtlCol="0">
            <a:spAutoFit/>
          </a:bodyPr>
          <a:lstStyle/>
          <a:p>
            <a:fld id="{18CF7050-A8E5-428C-81D9-F84418705036}" type="slidenum">
              <a:rPr lang="en-US" sz="1400" smtClean="0"/>
              <a:pPr/>
              <a:t>38</a:t>
            </a:fld>
            <a:endParaRPr lang="en-US" sz="1400" dirty="0"/>
          </a:p>
        </p:txBody>
      </p:sp>
    </p:spTree>
    <p:extLst>
      <p:ext uri="{BB962C8B-B14F-4D97-AF65-F5344CB8AC3E}">
        <p14:creationId xmlns:p14="http://schemas.microsoft.com/office/powerpoint/2010/main" val="7101654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D902333-D41D-467C-920B-3FC235F3168F}"/>
              </a:ext>
            </a:extLst>
          </p:cNvPr>
          <p:cNvSpPr>
            <a:spLocks noGrp="1"/>
          </p:cNvSpPr>
          <p:nvPr>
            <p:ph type="title"/>
          </p:nvPr>
        </p:nvSpPr>
        <p:spPr/>
        <p:txBody>
          <a:bodyPr/>
          <a:lstStyle/>
          <a:p>
            <a:r>
              <a:rPr lang="en-US" dirty="0"/>
              <a:t>Pitfalls IN Financial Forecasting</a:t>
            </a:r>
          </a:p>
        </p:txBody>
      </p:sp>
    </p:spTree>
    <p:extLst>
      <p:ext uri="{BB962C8B-B14F-4D97-AF65-F5344CB8AC3E}">
        <p14:creationId xmlns:p14="http://schemas.microsoft.com/office/powerpoint/2010/main" val="3152352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090EA-720C-4DF3-9D35-E54884C807AF}"/>
              </a:ext>
            </a:extLst>
          </p:cNvPr>
          <p:cNvSpPr>
            <a:spLocks noGrp="1"/>
          </p:cNvSpPr>
          <p:nvPr>
            <p:ph type="title"/>
          </p:nvPr>
        </p:nvSpPr>
        <p:spPr/>
        <p:txBody>
          <a:bodyPr>
            <a:normAutofit/>
          </a:bodyPr>
          <a:lstStyle/>
          <a:p>
            <a:r>
              <a:rPr lang="en-US" dirty="0"/>
              <a:t>Why Long-Term Financial Planning?</a:t>
            </a:r>
          </a:p>
        </p:txBody>
      </p:sp>
      <p:sp>
        <p:nvSpPr>
          <p:cNvPr id="3" name="Content Placeholder 2">
            <a:extLst>
              <a:ext uri="{FF2B5EF4-FFF2-40B4-BE49-F238E27FC236}">
                <a16:creationId xmlns:a16="http://schemas.microsoft.com/office/drawing/2014/main" id="{799E66E1-A211-4FB5-AB6D-E193FB0B20B2}"/>
              </a:ext>
            </a:extLst>
          </p:cNvPr>
          <p:cNvSpPr>
            <a:spLocks noGrp="1"/>
          </p:cNvSpPr>
          <p:nvPr>
            <p:ph idx="1"/>
          </p:nvPr>
        </p:nvSpPr>
        <p:spPr>
          <a:xfrm>
            <a:off x="304800" y="1188720"/>
            <a:ext cx="11582400" cy="5037513"/>
          </a:xfrm>
        </p:spPr>
        <p:txBody>
          <a:bodyPr>
            <a:normAutofit/>
          </a:bodyPr>
          <a:lstStyle/>
          <a:p>
            <a:pPr>
              <a:lnSpc>
                <a:spcPct val="120000"/>
              </a:lnSpc>
              <a:spcBef>
                <a:spcPts val="1200"/>
              </a:spcBef>
            </a:pPr>
            <a:r>
              <a:rPr lang="en-US" dirty="0"/>
              <a:t>A policy-based framework of comprehensive:</a:t>
            </a:r>
          </a:p>
          <a:p>
            <a:pPr lvl="1">
              <a:lnSpc>
                <a:spcPct val="120000"/>
              </a:lnSpc>
              <a:spcBef>
                <a:spcPts val="1200"/>
              </a:spcBef>
            </a:pPr>
            <a:r>
              <a:rPr lang="en-US" dirty="0"/>
              <a:t>Long-term projections of what has been, but more importantly what will likely be</a:t>
            </a:r>
          </a:p>
          <a:p>
            <a:pPr lvl="1">
              <a:lnSpc>
                <a:spcPct val="120000"/>
              </a:lnSpc>
              <a:spcBef>
                <a:spcPts val="1200"/>
              </a:spcBef>
            </a:pPr>
            <a:r>
              <a:rPr lang="en-US" dirty="0"/>
              <a:t>Long-term solutions to identified areas of concerns</a:t>
            </a:r>
          </a:p>
          <a:p>
            <a:pPr>
              <a:lnSpc>
                <a:spcPct val="120000"/>
              </a:lnSpc>
              <a:spcBef>
                <a:spcPts val="1200"/>
              </a:spcBef>
            </a:pPr>
            <a:r>
              <a:rPr lang="en-US" dirty="0"/>
              <a:t>Critical to:</a:t>
            </a:r>
          </a:p>
          <a:p>
            <a:pPr lvl="1">
              <a:lnSpc>
                <a:spcPct val="120000"/>
              </a:lnSpc>
              <a:spcBef>
                <a:spcPts val="1200"/>
              </a:spcBef>
            </a:pPr>
            <a:r>
              <a:rPr lang="en-US" dirty="0"/>
              <a:t>Thoughtfully and proactively plan for the future</a:t>
            </a:r>
          </a:p>
          <a:p>
            <a:pPr lvl="1">
              <a:lnSpc>
                <a:spcPct val="120000"/>
              </a:lnSpc>
              <a:spcBef>
                <a:spcPts val="1200"/>
              </a:spcBef>
            </a:pPr>
            <a:r>
              <a:rPr lang="en-US" dirty="0"/>
              <a:t>Identify and highlight future problems or opportunities </a:t>
            </a:r>
          </a:p>
          <a:p>
            <a:pPr lvl="1">
              <a:lnSpc>
                <a:spcPct val="120000"/>
              </a:lnSpc>
              <a:spcBef>
                <a:spcPts val="1200"/>
              </a:spcBef>
            </a:pPr>
            <a:r>
              <a:rPr lang="en-US" dirty="0"/>
              <a:t>Think about the future before it is the present</a:t>
            </a:r>
          </a:p>
          <a:p>
            <a:pPr lvl="1">
              <a:lnSpc>
                <a:spcPct val="120000"/>
              </a:lnSpc>
              <a:spcBef>
                <a:spcPts val="1200"/>
              </a:spcBef>
            </a:pPr>
            <a:r>
              <a:rPr lang="en-US" dirty="0"/>
              <a:t>Impose financial discipline on budgetary decision making </a:t>
            </a:r>
          </a:p>
          <a:p>
            <a:pPr lvl="1">
              <a:lnSpc>
                <a:spcPct val="120000"/>
              </a:lnSpc>
              <a:spcBef>
                <a:spcPts val="1200"/>
              </a:spcBef>
            </a:pPr>
            <a:r>
              <a:rPr lang="en-US" dirty="0"/>
              <a:t>Avoid surprises</a:t>
            </a:r>
          </a:p>
        </p:txBody>
      </p:sp>
      <p:sp>
        <p:nvSpPr>
          <p:cNvPr id="4" name="TextBox 3">
            <a:extLst>
              <a:ext uri="{FF2B5EF4-FFF2-40B4-BE49-F238E27FC236}">
                <a16:creationId xmlns:a16="http://schemas.microsoft.com/office/drawing/2014/main" id="{DD73AFCD-B4C5-72C3-7EF1-9AD49D66BD54}"/>
              </a:ext>
            </a:extLst>
          </p:cNvPr>
          <p:cNvSpPr txBox="1"/>
          <p:nvPr/>
        </p:nvSpPr>
        <p:spPr>
          <a:xfrm>
            <a:off x="304800" y="6367343"/>
            <a:ext cx="1894115" cy="307777"/>
          </a:xfrm>
          <a:prstGeom prst="rect">
            <a:avLst/>
          </a:prstGeom>
          <a:noFill/>
        </p:spPr>
        <p:txBody>
          <a:bodyPr wrap="square" rtlCol="0">
            <a:spAutoFit/>
          </a:bodyPr>
          <a:lstStyle/>
          <a:p>
            <a:fld id="{18CF7050-A8E5-428C-81D9-F84418705036}" type="slidenum">
              <a:rPr lang="en-US" sz="1400" smtClean="0"/>
              <a:pPr/>
              <a:t>4</a:t>
            </a:fld>
            <a:endParaRPr lang="en-US" sz="1400" dirty="0"/>
          </a:p>
        </p:txBody>
      </p:sp>
    </p:spTree>
    <p:extLst>
      <p:ext uri="{BB962C8B-B14F-4D97-AF65-F5344CB8AC3E}">
        <p14:creationId xmlns:p14="http://schemas.microsoft.com/office/powerpoint/2010/main" val="19450611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090EA-720C-4DF3-9D35-E54884C807AF}"/>
              </a:ext>
            </a:extLst>
          </p:cNvPr>
          <p:cNvSpPr>
            <a:spLocks noGrp="1"/>
          </p:cNvSpPr>
          <p:nvPr>
            <p:ph type="title"/>
          </p:nvPr>
        </p:nvSpPr>
        <p:spPr/>
        <p:txBody>
          <a:bodyPr>
            <a:normAutofit/>
          </a:bodyPr>
          <a:lstStyle/>
          <a:p>
            <a:r>
              <a:rPr lang="en-US" dirty="0"/>
              <a:t>Pitfalls in Financial Forecasting</a:t>
            </a:r>
          </a:p>
        </p:txBody>
      </p:sp>
      <p:sp>
        <p:nvSpPr>
          <p:cNvPr id="4" name="TextBox 3">
            <a:extLst>
              <a:ext uri="{FF2B5EF4-FFF2-40B4-BE49-F238E27FC236}">
                <a16:creationId xmlns:a16="http://schemas.microsoft.com/office/drawing/2014/main" id="{B6E97442-7588-959D-DEF3-22D40C583FEE}"/>
              </a:ext>
            </a:extLst>
          </p:cNvPr>
          <p:cNvSpPr txBox="1"/>
          <p:nvPr/>
        </p:nvSpPr>
        <p:spPr>
          <a:xfrm>
            <a:off x="304800" y="6367343"/>
            <a:ext cx="1894115" cy="307777"/>
          </a:xfrm>
          <a:prstGeom prst="rect">
            <a:avLst/>
          </a:prstGeom>
          <a:noFill/>
        </p:spPr>
        <p:txBody>
          <a:bodyPr wrap="square" rtlCol="0">
            <a:spAutoFit/>
          </a:bodyPr>
          <a:lstStyle/>
          <a:p>
            <a:fld id="{18CF7050-A8E5-428C-81D9-F84418705036}" type="slidenum">
              <a:rPr lang="en-US" sz="1400" smtClean="0"/>
              <a:pPr/>
              <a:t>40</a:t>
            </a:fld>
            <a:endParaRPr lang="en-US" sz="1400" dirty="0"/>
          </a:p>
        </p:txBody>
      </p:sp>
      <p:sp>
        <p:nvSpPr>
          <p:cNvPr id="9" name="Freeform: Shape 8">
            <a:extLst>
              <a:ext uri="{FF2B5EF4-FFF2-40B4-BE49-F238E27FC236}">
                <a16:creationId xmlns:a16="http://schemas.microsoft.com/office/drawing/2014/main" id="{384FBE7C-5FEF-176D-753B-BA3811FC3AA6}"/>
              </a:ext>
            </a:extLst>
          </p:cNvPr>
          <p:cNvSpPr/>
          <p:nvPr/>
        </p:nvSpPr>
        <p:spPr>
          <a:xfrm>
            <a:off x="378542" y="1216872"/>
            <a:ext cx="9719678" cy="2085761"/>
          </a:xfrm>
          <a:custGeom>
            <a:avLst/>
            <a:gdLst>
              <a:gd name="connsiteX0" fmla="*/ 0 w 9719678"/>
              <a:gd name="connsiteY0" fmla="*/ 208576 h 2085761"/>
              <a:gd name="connsiteX1" fmla="*/ 208576 w 9719678"/>
              <a:gd name="connsiteY1" fmla="*/ 0 h 2085761"/>
              <a:gd name="connsiteX2" fmla="*/ 9511102 w 9719678"/>
              <a:gd name="connsiteY2" fmla="*/ 0 h 2085761"/>
              <a:gd name="connsiteX3" fmla="*/ 9719678 w 9719678"/>
              <a:gd name="connsiteY3" fmla="*/ 208576 h 2085761"/>
              <a:gd name="connsiteX4" fmla="*/ 9719678 w 9719678"/>
              <a:gd name="connsiteY4" fmla="*/ 1877185 h 2085761"/>
              <a:gd name="connsiteX5" fmla="*/ 9511102 w 9719678"/>
              <a:gd name="connsiteY5" fmla="*/ 2085761 h 2085761"/>
              <a:gd name="connsiteX6" fmla="*/ 208576 w 9719678"/>
              <a:gd name="connsiteY6" fmla="*/ 2085761 h 2085761"/>
              <a:gd name="connsiteX7" fmla="*/ 0 w 9719678"/>
              <a:gd name="connsiteY7" fmla="*/ 1877185 h 2085761"/>
              <a:gd name="connsiteX8" fmla="*/ 0 w 9719678"/>
              <a:gd name="connsiteY8" fmla="*/ 208576 h 2085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19678" h="2085761">
                <a:moveTo>
                  <a:pt x="0" y="208576"/>
                </a:moveTo>
                <a:cubicBezTo>
                  <a:pt x="0" y="93383"/>
                  <a:pt x="93383" y="0"/>
                  <a:pt x="208576" y="0"/>
                </a:cubicBezTo>
                <a:lnTo>
                  <a:pt x="9511102" y="0"/>
                </a:lnTo>
                <a:cubicBezTo>
                  <a:pt x="9626295" y="0"/>
                  <a:pt x="9719678" y="93383"/>
                  <a:pt x="9719678" y="208576"/>
                </a:cubicBezTo>
                <a:lnTo>
                  <a:pt x="9719678" y="1877185"/>
                </a:lnTo>
                <a:cubicBezTo>
                  <a:pt x="9719678" y="1992378"/>
                  <a:pt x="9626295" y="2085761"/>
                  <a:pt x="9511102" y="2085761"/>
                </a:cubicBezTo>
                <a:lnTo>
                  <a:pt x="208576" y="2085761"/>
                </a:lnTo>
                <a:cubicBezTo>
                  <a:pt x="93383" y="2085761"/>
                  <a:pt x="0" y="1992378"/>
                  <a:pt x="0" y="1877185"/>
                </a:cubicBezTo>
                <a:lnTo>
                  <a:pt x="0" y="208576"/>
                </a:lnTo>
                <a:close/>
              </a:path>
            </a:pathLst>
          </a:custGeom>
          <a:solidFill>
            <a:schemeClr val="tx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74320" tIns="167770" rIns="274320" bIns="167770" numCol="1" spcCol="1270" anchor="ctr" anchorCtr="0">
            <a:noAutofit/>
          </a:bodyPr>
          <a:lstStyle/>
          <a:p>
            <a:pPr marL="0" lvl="0" indent="0" algn="l" defTabSz="1244600">
              <a:lnSpc>
                <a:spcPct val="90000"/>
              </a:lnSpc>
              <a:spcBef>
                <a:spcPct val="0"/>
              </a:spcBef>
              <a:spcAft>
                <a:spcPct val="35000"/>
              </a:spcAft>
              <a:buNone/>
            </a:pPr>
            <a:r>
              <a:rPr lang="en-US" sz="2800" b="1" kern="1200" dirty="0"/>
              <a:t>Issue: Putting the forecast on the shelf for a year or more.</a:t>
            </a:r>
          </a:p>
          <a:p>
            <a:pPr marL="0" lvl="0" indent="0" algn="l" defTabSz="1244600">
              <a:lnSpc>
                <a:spcPct val="90000"/>
              </a:lnSpc>
              <a:spcBef>
                <a:spcPct val="0"/>
              </a:spcBef>
              <a:spcAft>
                <a:spcPct val="35000"/>
              </a:spcAft>
              <a:buNone/>
            </a:pPr>
            <a:r>
              <a:rPr lang="en-US" sz="2800" b="1" dirty="0"/>
              <a:t>Concern: Information impacting the forecast is overlooked and the forecast becomes out of date and irrelevant.</a:t>
            </a:r>
            <a:endParaRPr lang="en-US" sz="2800" b="1" kern="1200" dirty="0"/>
          </a:p>
        </p:txBody>
      </p:sp>
      <p:sp>
        <p:nvSpPr>
          <p:cNvPr id="10" name="Freeform: Shape 9">
            <a:extLst>
              <a:ext uri="{FF2B5EF4-FFF2-40B4-BE49-F238E27FC236}">
                <a16:creationId xmlns:a16="http://schemas.microsoft.com/office/drawing/2014/main" id="{8F0AAB0A-C3A7-0266-BC0D-C2F4240C66C7}"/>
              </a:ext>
            </a:extLst>
          </p:cNvPr>
          <p:cNvSpPr/>
          <p:nvPr/>
        </p:nvSpPr>
        <p:spPr>
          <a:xfrm>
            <a:off x="2093779" y="3706762"/>
            <a:ext cx="9675434" cy="2145136"/>
          </a:xfrm>
          <a:custGeom>
            <a:avLst/>
            <a:gdLst>
              <a:gd name="connsiteX0" fmla="*/ 0 w 9719678"/>
              <a:gd name="connsiteY0" fmla="*/ 208576 h 2085761"/>
              <a:gd name="connsiteX1" fmla="*/ 208576 w 9719678"/>
              <a:gd name="connsiteY1" fmla="*/ 0 h 2085761"/>
              <a:gd name="connsiteX2" fmla="*/ 9511102 w 9719678"/>
              <a:gd name="connsiteY2" fmla="*/ 0 h 2085761"/>
              <a:gd name="connsiteX3" fmla="*/ 9719678 w 9719678"/>
              <a:gd name="connsiteY3" fmla="*/ 208576 h 2085761"/>
              <a:gd name="connsiteX4" fmla="*/ 9719678 w 9719678"/>
              <a:gd name="connsiteY4" fmla="*/ 1877185 h 2085761"/>
              <a:gd name="connsiteX5" fmla="*/ 9511102 w 9719678"/>
              <a:gd name="connsiteY5" fmla="*/ 2085761 h 2085761"/>
              <a:gd name="connsiteX6" fmla="*/ 208576 w 9719678"/>
              <a:gd name="connsiteY6" fmla="*/ 2085761 h 2085761"/>
              <a:gd name="connsiteX7" fmla="*/ 0 w 9719678"/>
              <a:gd name="connsiteY7" fmla="*/ 1877185 h 2085761"/>
              <a:gd name="connsiteX8" fmla="*/ 0 w 9719678"/>
              <a:gd name="connsiteY8" fmla="*/ 208576 h 2085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19678" h="2085761">
                <a:moveTo>
                  <a:pt x="0" y="208576"/>
                </a:moveTo>
                <a:cubicBezTo>
                  <a:pt x="0" y="93383"/>
                  <a:pt x="93383" y="0"/>
                  <a:pt x="208576" y="0"/>
                </a:cubicBezTo>
                <a:lnTo>
                  <a:pt x="9511102" y="0"/>
                </a:lnTo>
                <a:cubicBezTo>
                  <a:pt x="9626295" y="0"/>
                  <a:pt x="9719678" y="93383"/>
                  <a:pt x="9719678" y="208576"/>
                </a:cubicBezTo>
                <a:lnTo>
                  <a:pt x="9719678" y="1877185"/>
                </a:lnTo>
                <a:cubicBezTo>
                  <a:pt x="9719678" y="1992378"/>
                  <a:pt x="9626295" y="2085761"/>
                  <a:pt x="9511102" y="2085761"/>
                </a:cubicBezTo>
                <a:lnTo>
                  <a:pt x="208576" y="2085761"/>
                </a:lnTo>
                <a:cubicBezTo>
                  <a:pt x="93383" y="2085761"/>
                  <a:pt x="0" y="1992378"/>
                  <a:pt x="0" y="1877185"/>
                </a:cubicBezTo>
                <a:lnTo>
                  <a:pt x="0" y="208576"/>
                </a:lnTo>
                <a:close/>
              </a:path>
            </a:pathLst>
          </a:custGeom>
          <a:solidFill>
            <a:srgbClr val="CDD2DD"/>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74320" tIns="167770" rIns="274320" bIns="167770" numCol="1" spcCol="1270" anchor="ctr" anchorCtr="0">
            <a:noAutofit/>
          </a:bodyPr>
          <a:lstStyle/>
          <a:p>
            <a:pPr marL="0" lvl="1" algn="l" defTabSz="1066800">
              <a:lnSpc>
                <a:spcPct val="90000"/>
              </a:lnSpc>
              <a:spcBef>
                <a:spcPct val="0"/>
              </a:spcBef>
              <a:spcAft>
                <a:spcPct val="15000"/>
              </a:spcAft>
            </a:pPr>
            <a:r>
              <a:rPr lang="en-US" sz="2000" b="1" kern="1200" dirty="0">
                <a:solidFill>
                  <a:schemeClr val="tx1"/>
                </a:solidFill>
              </a:rPr>
              <a:t>Mitigate this issue by:</a:t>
            </a:r>
          </a:p>
          <a:p>
            <a:pPr marL="0" lvl="1" algn="l" defTabSz="1066800">
              <a:lnSpc>
                <a:spcPct val="90000"/>
              </a:lnSpc>
              <a:spcBef>
                <a:spcPct val="0"/>
              </a:spcBef>
              <a:spcAft>
                <a:spcPct val="15000"/>
              </a:spcAft>
            </a:pPr>
            <a:endParaRPr lang="en-US" sz="400" b="1" kern="1200" dirty="0">
              <a:solidFill>
                <a:schemeClr val="tx1"/>
              </a:solidFill>
            </a:endParaRPr>
          </a:p>
          <a:p>
            <a:pPr marL="228600" lvl="1" indent="-228600" algn="l" defTabSz="1066800">
              <a:lnSpc>
                <a:spcPct val="90000"/>
              </a:lnSpc>
              <a:spcBef>
                <a:spcPct val="0"/>
              </a:spcBef>
              <a:spcAft>
                <a:spcPct val="15000"/>
              </a:spcAft>
              <a:buChar char="•"/>
            </a:pPr>
            <a:r>
              <a:rPr lang="en-US" sz="2000" kern="1200" dirty="0">
                <a:solidFill>
                  <a:schemeClr val="tx1"/>
                </a:solidFill>
              </a:rPr>
              <a:t>Throughout the year, the forecast must always be on your mind</a:t>
            </a:r>
          </a:p>
          <a:p>
            <a:pPr marL="228600" lvl="1" indent="-228600" algn="l" defTabSz="1066800">
              <a:lnSpc>
                <a:spcPct val="90000"/>
              </a:lnSpc>
              <a:spcBef>
                <a:spcPct val="0"/>
              </a:spcBef>
              <a:spcAft>
                <a:spcPct val="15000"/>
              </a:spcAft>
              <a:buChar char="•"/>
            </a:pPr>
            <a:r>
              <a:rPr lang="en-US" sz="2000" dirty="0">
                <a:solidFill>
                  <a:schemeClr val="tx1"/>
                </a:solidFill>
              </a:rPr>
              <a:t>Maintain a list of changes impacting the forecast and update it regularly</a:t>
            </a:r>
          </a:p>
          <a:p>
            <a:pPr marL="228600" lvl="1" indent="-228600" algn="l" defTabSz="1066800">
              <a:lnSpc>
                <a:spcPct val="90000"/>
              </a:lnSpc>
              <a:spcBef>
                <a:spcPct val="0"/>
              </a:spcBef>
              <a:spcAft>
                <a:spcPct val="15000"/>
              </a:spcAft>
              <a:buChar char="•"/>
            </a:pPr>
            <a:r>
              <a:rPr lang="en-US" sz="2000" kern="1200" dirty="0">
                <a:solidFill>
                  <a:schemeClr val="tx1"/>
                </a:solidFill>
              </a:rPr>
              <a:t>Assess whether addition to the list merit an immediate update to the forecast</a:t>
            </a:r>
          </a:p>
          <a:p>
            <a:pPr marL="228600" lvl="1" indent="-228600" algn="l" defTabSz="1066800">
              <a:lnSpc>
                <a:spcPct val="90000"/>
              </a:lnSpc>
              <a:spcBef>
                <a:spcPct val="0"/>
              </a:spcBef>
              <a:spcAft>
                <a:spcPct val="15000"/>
              </a:spcAft>
              <a:buChar char="•"/>
            </a:pPr>
            <a:r>
              <a:rPr lang="en-US" sz="2000" dirty="0">
                <a:solidFill>
                  <a:schemeClr val="tx1"/>
                </a:solidFill>
              </a:rPr>
              <a:t>Example: Will a mid-year decision in March take money away from critical issues that must be addressed in the upcoming fiscal year?</a:t>
            </a:r>
            <a:endParaRPr lang="en-US" sz="2000" kern="1200" dirty="0">
              <a:solidFill>
                <a:schemeClr val="tx1"/>
              </a:solidFill>
            </a:endParaRPr>
          </a:p>
        </p:txBody>
      </p:sp>
      <p:sp>
        <p:nvSpPr>
          <p:cNvPr id="11" name="Freeform: Shape 10">
            <a:extLst>
              <a:ext uri="{FF2B5EF4-FFF2-40B4-BE49-F238E27FC236}">
                <a16:creationId xmlns:a16="http://schemas.microsoft.com/office/drawing/2014/main" id="{636FD75D-08FD-0DFD-8C43-2A6B39CF6942}"/>
              </a:ext>
            </a:extLst>
          </p:cNvPr>
          <p:cNvSpPr/>
          <p:nvPr/>
        </p:nvSpPr>
        <p:spPr>
          <a:xfrm>
            <a:off x="8551282" y="2877495"/>
            <a:ext cx="1355745" cy="1355745"/>
          </a:xfrm>
          <a:custGeom>
            <a:avLst/>
            <a:gdLst>
              <a:gd name="connsiteX0" fmla="*/ 0 w 1355745"/>
              <a:gd name="connsiteY0" fmla="*/ 745660 h 1355745"/>
              <a:gd name="connsiteX1" fmla="*/ 305043 w 1355745"/>
              <a:gd name="connsiteY1" fmla="*/ 745660 h 1355745"/>
              <a:gd name="connsiteX2" fmla="*/ 305043 w 1355745"/>
              <a:gd name="connsiteY2" fmla="*/ 0 h 1355745"/>
              <a:gd name="connsiteX3" fmla="*/ 1050702 w 1355745"/>
              <a:gd name="connsiteY3" fmla="*/ 0 h 1355745"/>
              <a:gd name="connsiteX4" fmla="*/ 1050702 w 1355745"/>
              <a:gd name="connsiteY4" fmla="*/ 745660 h 1355745"/>
              <a:gd name="connsiteX5" fmla="*/ 1355745 w 1355745"/>
              <a:gd name="connsiteY5" fmla="*/ 745660 h 1355745"/>
              <a:gd name="connsiteX6" fmla="*/ 677873 w 1355745"/>
              <a:gd name="connsiteY6" fmla="*/ 1355745 h 1355745"/>
              <a:gd name="connsiteX7" fmla="*/ 0 w 1355745"/>
              <a:gd name="connsiteY7" fmla="*/ 745660 h 135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5745" h="1355745">
                <a:moveTo>
                  <a:pt x="0" y="745660"/>
                </a:moveTo>
                <a:lnTo>
                  <a:pt x="305043" y="745660"/>
                </a:lnTo>
                <a:lnTo>
                  <a:pt x="305043" y="0"/>
                </a:lnTo>
                <a:lnTo>
                  <a:pt x="1050702" y="0"/>
                </a:lnTo>
                <a:lnTo>
                  <a:pt x="1050702" y="745660"/>
                </a:lnTo>
                <a:lnTo>
                  <a:pt x="1355745" y="745660"/>
                </a:lnTo>
                <a:lnTo>
                  <a:pt x="677873" y="1355745"/>
                </a:lnTo>
                <a:lnTo>
                  <a:pt x="0" y="745660"/>
                </a:lnTo>
                <a:close/>
              </a:path>
            </a:pathLst>
          </a:custGeom>
          <a:solidFill>
            <a:schemeClr val="bg2">
              <a:alpha val="90000"/>
            </a:schemeClr>
          </a:solidFill>
          <a:ln>
            <a:solidFill>
              <a:schemeClr val="tx1">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50763" tIns="45720" rIns="350763" bIns="381267" numCol="1" spcCol="1270" anchor="ctr" anchorCtr="0">
            <a:noAutofit/>
          </a:bodyPr>
          <a:lstStyle/>
          <a:p>
            <a:pPr marL="0" lvl="0" indent="0" algn="ctr" defTabSz="1600200">
              <a:lnSpc>
                <a:spcPct val="90000"/>
              </a:lnSpc>
              <a:spcBef>
                <a:spcPct val="0"/>
              </a:spcBef>
              <a:spcAft>
                <a:spcPct val="35000"/>
              </a:spcAft>
              <a:buNone/>
            </a:pPr>
            <a:endParaRPr lang="en-US" sz="3600" kern="1200" dirty="0"/>
          </a:p>
        </p:txBody>
      </p:sp>
    </p:spTree>
    <p:extLst>
      <p:ext uri="{BB962C8B-B14F-4D97-AF65-F5344CB8AC3E}">
        <p14:creationId xmlns:p14="http://schemas.microsoft.com/office/powerpoint/2010/main" val="23972024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090EA-720C-4DF3-9D35-E54884C807AF}"/>
              </a:ext>
            </a:extLst>
          </p:cNvPr>
          <p:cNvSpPr>
            <a:spLocks noGrp="1"/>
          </p:cNvSpPr>
          <p:nvPr>
            <p:ph type="title"/>
          </p:nvPr>
        </p:nvSpPr>
        <p:spPr/>
        <p:txBody>
          <a:bodyPr>
            <a:normAutofit/>
          </a:bodyPr>
          <a:lstStyle/>
          <a:p>
            <a:r>
              <a:rPr lang="en-US" dirty="0"/>
              <a:t>Pitfalls in Financial Forecasting</a:t>
            </a:r>
          </a:p>
        </p:txBody>
      </p:sp>
      <p:sp>
        <p:nvSpPr>
          <p:cNvPr id="4" name="TextBox 3">
            <a:extLst>
              <a:ext uri="{FF2B5EF4-FFF2-40B4-BE49-F238E27FC236}">
                <a16:creationId xmlns:a16="http://schemas.microsoft.com/office/drawing/2014/main" id="{B6E97442-7588-959D-DEF3-22D40C583FEE}"/>
              </a:ext>
            </a:extLst>
          </p:cNvPr>
          <p:cNvSpPr txBox="1"/>
          <p:nvPr/>
        </p:nvSpPr>
        <p:spPr>
          <a:xfrm>
            <a:off x="304800" y="6367343"/>
            <a:ext cx="1894115" cy="307777"/>
          </a:xfrm>
          <a:prstGeom prst="rect">
            <a:avLst/>
          </a:prstGeom>
          <a:noFill/>
        </p:spPr>
        <p:txBody>
          <a:bodyPr wrap="square" rtlCol="0">
            <a:spAutoFit/>
          </a:bodyPr>
          <a:lstStyle/>
          <a:p>
            <a:fld id="{18CF7050-A8E5-428C-81D9-F84418705036}" type="slidenum">
              <a:rPr lang="en-US" sz="1400" smtClean="0"/>
              <a:pPr/>
              <a:t>41</a:t>
            </a:fld>
            <a:endParaRPr lang="en-US" sz="1400" dirty="0"/>
          </a:p>
        </p:txBody>
      </p:sp>
      <p:sp>
        <p:nvSpPr>
          <p:cNvPr id="9" name="Freeform: Shape 8">
            <a:extLst>
              <a:ext uri="{FF2B5EF4-FFF2-40B4-BE49-F238E27FC236}">
                <a16:creationId xmlns:a16="http://schemas.microsoft.com/office/drawing/2014/main" id="{384FBE7C-5FEF-176D-753B-BA3811FC3AA6}"/>
              </a:ext>
            </a:extLst>
          </p:cNvPr>
          <p:cNvSpPr/>
          <p:nvPr/>
        </p:nvSpPr>
        <p:spPr>
          <a:xfrm>
            <a:off x="378542" y="1216873"/>
            <a:ext cx="9719678" cy="1501389"/>
          </a:xfrm>
          <a:custGeom>
            <a:avLst/>
            <a:gdLst>
              <a:gd name="connsiteX0" fmla="*/ 0 w 9719678"/>
              <a:gd name="connsiteY0" fmla="*/ 208576 h 2085761"/>
              <a:gd name="connsiteX1" fmla="*/ 208576 w 9719678"/>
              <a:gd name="connsiteY1" fmla="*/ 0 h 2085761"/>
              <a:gd name="connsiteX2" fmla="*/ 9511102 w 9719678"/>
              <a:gd name="connsiteY2" fmla="*/ 0 h 2085761"/>
              <a:gd name="connsiteX3" fmla="*/ 9719678 w 9719678"/>
              <a:gd name="connsiteY3" fmla="*/ 208576 h 2085761"/>
              <a:gd name="connsiteX4" fmla="*/ 9719678 w 9719678"/>
              <a:gd name="connsiteY4" fmla="*/ 1877185 h 2085761"/>
              <a:gd name="connsiteX5" fmla="*/ 9511102 w 9719678"/>
              <a:gd name="connsiteY5" fmla="*/ 2085761 h 2085761"/>
              <a:gd name="connsiteX6" fmla="*/ 208576 w 9719678"/>
              <a:gd name="connsiteY6" fmla="*/ 2085761 h 2085761"/>
              <a:gd name="connsiteX7" fmla="*/ 0 w 9719678"/>
              <a:gd name="connsiteY7" fmla="*/ 1877185 h 2085761"/>
              <a:gd name="connsiteX8" fmla="*/ 0 w 9719678"/>
              <a:gd name="connsiteY8" fmla="*/ 208576 h 2085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19678" h="2085761">
                <a:moveTo>
                  <a:pt x="0" y="208576"/>
                </a:moveTo>
                <a:cubicBezTo>
                  <a:pt x="0" y="93383"/>
                  <a:pt x="93383" y="0"/>
                  <a:pt x="208576" y="0"/>
                </a:cubicBezTo>
                <a:lnTo>
                  <a:pt x="9511102" y="0"/>
                </a:lnTo>
                <a:cubicBezTo>
                  <a:pt x="9626295" y="0"/>
                  <a:pt x="9719678" y="93383"/>
                  <a:pt x="9719678" y="208576"/>
                </a:cubicBezTo>
                <a:lnTo>
                  <a:pt x="9719678" y="1877185"/>
                </a:lnTo>
                <a:cubicBezTo>
                  <a:pt x="9719678" y="1992378"/>
                  <a:pt x="9626295" y="2085761"/>
                  <a:pt x="9511102" y="2085761"/>
                </a:cubicBezTo>
                <a:lnTo>
                  <a:pt x="208576" y="2085761"/>
                </a:lnTo>
                <a:cubicBezTo>
                  <a:pt x="93383" y="2085761"/>
                  <a:pt x="0" y="1992378"/>
                  <a:pt x="0" y="1877185"/>
                </a:cubicBezTo>
                <a:lnTo>
                  <a:pt x="0" y="208576"/>
                </a:lnTo>
                <a:close/>
              </a:path>
            </a:pathLst>
          </a:custGeom>
          <a:solidFill>
            <a:schemeClr val="tx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74320" tIns="167770" rIns="274320" bIns="167770" numCol="1" spcCol="1270" anchor="ctr" anchorCtr="0">
            <a:noAutofit/>
          </a:bodyPr>
          <a:lstStyle/>
          <a:p>
            <a:pPr marL="0" lvl="0" indent="0" algn="l" defTabSz="1244600">
              <a:lnSpc>
                <a:spcPct val="90000"/>
              </a:lnSpc>
              <a:spcBef>
                <a:spcPct val="0"/>
              </a:spcBef>
              <a:spcAft>
                <a:spcPct val="35000"/>
              </a:spcAft>
              <a:buNone/>
            </a:pPr>
            <a:r>
              <a:rPr lang="en-US" sz="2600" b="1" kern="1200" dirty="0"/>
              <a:t>Issue: Salary and benefit projections are inaccurate or hurried.</a:t>
            </a:r>
          </a:p>
          <a:p>
            <a:pPr marL="0" lvl="0" indent="0" algn="l" defTabSz="1244600">
              <a:lnSpc>
                <a:spcPct val="90000"/>
              </a:lnSpc>
              <a:spcBef>
                <a:spcPct val="0"/>
              </a:spcBef>
              <a:spcAft>
                <a:spcPct val="35000"/>
              </a:spcAft>
              <a:buNone/>
            </a:pPr>
            <a:r>
              <a:rPr lang="en-US" sz="2600" b="1" dirty="0"/>
              <a:t>Concern: Inaccurate baseline assumptions can incrementally increase the inaccuracy of the forecast over time.</a:t>
            </a:r>
            <a:endParaRPr lang="en-US" sz="2600" b="1" kern="1200" dirty="0"/>
          </a:p>
        </p:txBody>
      </p:sp>
      <p:sp>
        <p:nvSpPr>
          <p:cNvPr id="10" name="Freeform: Shape 9">
            <a:extLst>
              <a:ext uri="{FF2B5EF4-FFF2-40B4-BE49-F238E27FC236}">
                <a16:creationId xmlns:a16="http://schemas.microsoft.com/office/drawing/2014/main" id="{8F0AAB0A-C3A7-0266-BC0D-C2F4240C66C7}"/>
              </a:ext>
            </a:extLst>
          </p:cNvPr>
          <p:cNvSpPr/>
          <p:nvPr/>
        </p:nvSpPr>
        <p:spPr>
          <a:xfrm>
            <a:off x="2093779" y="3125585"/>
            <a:ext cx="9675434" cy="2726313"/>
          </a:xfrm>
          <a:custGeom>
            <a:avLst/>
            <a:gdLst>
              <a:gd name="connsiteX0" fmla="*/ 0 w 9719678"/>
              <a:gd name="connsiteY0" fmla="*/ 208576 h 2085761"/>
              <a:gd name="connsiteX1" fmla="*/ 208576 w 9719678"/>
              <a:gd name="connsiteY1" fmla="*/ 0 h 2085761"/>
              <a:gd name="connsiteX2" fmla="*/ 9511102 w 9719678"/>
              <a:gd name="connsiteY2" fmla="*/ 0 h 2085761"/>
              <a:gd name="connsiteX3" fmla="*/ 9719678 w 9719678"/>
              <a:gd name="connsiteY3" fmla="*/ 208576 h 2085761"/>
              <a:gd name="connsiteX4" fmla="*/ 9719678 w 9719678"/>
              <a:gd name="connsiteY4" fmla="*/ 1877185 h 2085761"/>
              <a:gd name="connsiteX5" fmla="*/ 9511102 w 9719678"/>
              <a:gd name="connsiteY5" fmla="*/ 2085761 h 2085761"/>
              <a:gd name="connsiteX6" fmla="*/ 208576 w 9719678"/>
              <a:gd name="connsiteY6" fmla="*/ 2085761 h 2085761"/>
              <a:gd name="connsiteX7" fmla="*/ 0 w 9719678"/>
              <a:gd name="connsiteY7" fmla="*/ 1877185 h 2085761"/>
              <a:gd name="connsiteX8" fmla="*/ 0 w 9719678"/>
              <a:gd name="connsiteY8" fmla="*/ 208576 h 2085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19678" h="2085761">
                <a:moveTo>
                  <a:pt x="0" y="208576"/>
                </a:moveTo>
                <a:cubicBezTo>
                  <a:pt x="0" y="93383"/>
                  <a:pt x="93383" y="0"/>
                  <a:pt x="208576" y="0"/>
                </a:cubicBezTo>
                <a:lnTo>
                  <a:pt x="9511102" y="0"/>
                </a:lnTo>
                <a:cubicBezTo>
                  <a:pt x="9626295" y="0"/>
                  <a:pt x="9719678" y="93383"/>
                  <a:pt x="9719678" y="208576"/>
                </a:cubicBezTo>
                <a:lnTo>
                  <a:pt x="9719678" y="1877185"/>
                </a:lnTo>
                <a:cubicBezTo>
                  <a:pt x="9719678" y="1992378"/>
                  <a:pt x="9626295" y="2085761"/>
                  <a:pt x="9511102" y="2085761"/>
                </a:cubicBezTo>
                <a:lnTo>
                  <a:pt x="208576" y="2085761"/>
                </a:lnTo>
                <a:cubicBezTo>
                  <a:pt x="93383" y="2085761"/>
                  <a:pt x="0" y="1992378"/>
                  <a:pt x="0" y="1877185"/>
                </a:cubicBezTo>
                <a:lnTo>
                  <a:pt x="0" y="208576"/>
                </a:lnTo>
                <a:close/>
              </a:path>
            </a:pathLst>
          </a:custGeom>
          <a:solidFill>
            <a:srgbClr val="CDD2DD"/>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74320" tIns="167770" rIns="274320" bIns="167770" numCol="1" spcCol="1270" anchor="ctr" anchorCtr="0">
            <a:noAutofit/>
          </a:bodyPr>
          <a:lstStyle/>
          <a:p>
            <a:pPr marL="0" lvl="1" algn="l" defTabSz="1066800">
              <a:lnSpc>
                <a:spcPct val="90000"/>
              </a:lnSpc>
              <a:spcBef>
                <a:spcPct val="0"/>
              </a:spcBef>
              <a:spcAft>
                <a:spcPct val="15000"/>
              </a:spcAft>
            </a:pPr>
            <a:r>
              <a:rPr lang="en-US" sz="2000" b="1" kern="1200" dirty="0">
                <a:solidFill>
                  <a:schemeClr val="tx1"/>
                </a:solidFill>
              </a:rPr>
              <a:t>Mitigate this issue by:</a:t>
            </a:r>
          </a:p>
          <a:p>
            <a:pPr marL="0" lvl="1" algn="l" defTabSz="1066800">
              <a:lnSpc>
                <a:spcPct val="90000"/>
              </a:lnSpc>
              <a:spcBef>
                <a:spcPct val="0"/>
              </a:spcBef>
              <a:spcAft>
                <a:spcPct val="15000"/>
              </a:spcAft>
            </a:pPr>
            <a:endParaRPr lang="en-US" sz="400" b="1" kern="1200" dirty="0">
              <a:solidFill>
                <a:schemeClr val="tx1"/>
              </a:solidFill>
            </a:endParaRPr>
          </a:p>
          <a:p>
            <a:pPr marL="228600" lvl="1" indent="-228600" algn="l" defTabSz="1066800">
              <a:lnSpc>
                <a:spcPct val="90000"/>
              </a:lnSpc>
              <a:spcBef>
                <a:spcPct val="0"/>
              </a:spcBef>
              <a:spcAft>
                <a:spcPct val="15000"/>
              </a:spcAft>
              <a:buChar char="•"/>
            </a:pPr>
            <a:r>
              <a:rPr lang="en-US" sz="2000" kern="1200" dirty="0">
                <a:solidFill>
                  <a:schemeClr val="tx1"/>
                </a:solidFill>
              </a:rPr>
              <a:t>Maintaining an effective position control system</a:t>
            </a:r>
          </a:p>
          <a:p>
            <a:pPr marL="228600" lvl="1" indent="-228600" algn="l" defTabSz="1066800">
              <a:lnSpc>
                <a:spcPct val="90000"/>
              </a:lnSpc>
              <a:spcBef>
                <a:spcPct val="0"/>
              </a:spcBef>
              <a:spcAft>
                <a:spcPct val="15000"/>
              </a:spcAft>
              <a:buChar char="•"/>
            </a:pPr>
            <a:r>
              <a:rPr lang="en-US" sz="2000" dirty="0">
                <a:solidFill>
                  <a:schemeClr val="tx1"/>
                </a:solidFill>
              </a:rPr>
              <a:t>Make adjustment for and accurately include vacancies and related savings</a:t>
            </a:r>
          </a:p>
          <a:p>
            <a:pPr marL="228600" lvl="1" indent="-228600" algn="l" defTabSz="1066800">
              <a:lnSpc>
                <a:spcPct val="90000"/>
              </a:lnSpc>
              <a:spcBef>
                <a:spcPct val="0"/>
              </a:spcBef>
              <a:spcAft>
                <a:spcPct val="15000"/>
              </a:spcAft>
              <a:buChar char="•"/>
            </a:pPr>
            <a:r>
              <a:rPr lang="en-US" sz="2000" kern="1200" dirty="0">
                <a:solidFill>
                  <a:schemeClr val="tx1"/>
                </a:solidFill>
              </a:rPr>
              <a:t>Track unfunded and fro</a:t>
            </a:r>
            <a:r>
              <a:rPr lang="en-US" sz="2000" dirty="0">
                <a:solidFill>
                  <a:schemeClr val="tx1"/>
                </a:solidFill>
              </a:rPr>
              <a:t>zen positions and know when they will need to be filled</a:t>
            </a:r>
          </a:p>
          <a:p>
            <a:pPr marL="228600" lvl="1" indent="-228600" algn="l" defTabSz="1066800">
              <a:lnSpc>
                <a:spcPct val="90000"/>
              </a:lnSpc>
              <a:spcBef>
                <a:spcPct val="0"/>
              </a:spcBef>
              <a:spcAft>
                <a:spcPct val="15000"/>
              </a:spcAft>
              <a:buChar char="•"/>
            </a:pPr>
            <a:r>
              <a:rPr lang="en-US" sz="2000" kern="1200" dirty="0">
                <a:solidFill>
                  <a:schemeClr val="tx1"/>
                </a:solidFill>
              </a:rPr>
              <a:t>Account fo</a:t>
            </a:r>
            <a:r>
              <a:rPr lang="en-US" sz="2000" dirty="0">
                <a:solidFill>
                  <a:schemeClr val="tx1"/>
                </a:solidFill>
              </a:rPr>
              <a:t>r the impact of retirements, such as accumulated leave payouts or lower benefit tiers applicable to replacement personnel</a:t>
            </a:r>
          </a:p>
          <a:p>
            <a:pPr marL="228600" lvl="1" indent="-228600" algn="l" defTabSz="1066800">
              <a:lnSpc>
                <a:spcPct val="90000"/>
              </a:lnSpc>
              <a:spcBef>
                <a:spcPct val="0"/>
              </a:spcBef>
              <a:spcAft>
                <a:spcPct val="15000"/>
              </a:spcAft>
              <a:buChar char="•"/>
            </a:pPr>
            <a:r>
              <a:rPr lang="en-US" sz="2000" kern="1200" dirty="0">
                <a:solidFill>
                  <a:schemeClr val="tx1"/>
                </a:solidFill>
              </a:rPr>
              <a:t>Be aware of negotiated salary and benefit increases, step increases, cost allocations for new positions, overtime impacts, and other related variables</a:t>
            </a:r>
          </a:p>
        </p:txBody>
      </p:sp>
      <p:sp>
        <p:nvSpPr>
          <p:cNvPr id="11" name="Freeform: Shape 10">
            <a:extLst>
              <a:ext uri="{FF2B5EF4-FFF2-40B4-BE49-F238E27FC236}">
                <a16:creationId xmlns:a16="http://schemas.microsoft.com/office/drawing/2014/main" id="{636FD75D-08FD-0DFD-8C43-2A6B39CF6942}"/>
              </a:ext>
            </a:extLst>
          </p:cNvPr>
          <p:cNvSpPr/>
          <p:nvPr/>
        </p:nvSpPr>
        <p:spPr>
          <a:xfrm>
            <a:off x="8385027" y="2447712"/>
            <a:ext cx="1355745" cy="1355745"/>
          </a:xfrm>
          <a:custGeom>
            <a:avLst/>
            <a:gdLst>
              <a:gd name="connsiteX0" fmla="*/ 0 w 1355745"/>
              <a:gd name="connsiteY0" fmla="*/ 745660 h 1355745"/>
              <a:gd name="connsiteX1" fmla="*/ 305043 w 1355745"/>
              <a:gd name="connsiteY1" fmla="*/ 745660 h 1355745"/>
              <a:gd name="connsiteX2" fmla="*/ 305043 w 1355745"/>
              <a:gd name="connsiteY2" fmla="*/ 0 h 1355745"/>
              <a:gd name="connsiteX3" fmla="*/ 1050702 w 1355745"/>
              <a:gd name="connsiteY3" fmla="*/ 0 h 1355745"/>
              <a:gd name="connsiteX4" fmla="*/ 1050702 w 1355745"/>
              <a:gd name="connsiteY4" fmla="*/ 745660 h 1355745"/>
              <a:gd name="connsiteX5" fmla="*/ 1355745 w 1355745"/>
              <a:gd name="connsiteY5" fmla="*/ 745660 h 1355745"/>
              <a:gd name="connsiteX6" fmla="*/ 677873 w 1355745"/>
              <a:gd name="connsiteY6" fmla="*/ 1355745 h 1355745"/>
              <a:gd name="connsiteX7" fmla="*/ 0 w 1355745"/>
              <a:gd name="connsiteY7" fmla="*/ 745660 h 135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5745" h="1355745">
                <a:moveTo>
                  <a:pt x="0" y="745660"/>
                </a:moveTo>
                <a:lnTo>
                  <a:pt x="305043" y="745660"/>
                </a:lnTo>
                <a:lnTo>
                  <a:pt x="305043" y="0"/>
                </a:lnTo>
                <a:lnTo>
                  <a:pt x="1050702" y="0"/>
                </a:lnTo>
                <a:lnTo>
                  <a:pt x="1050702" y="745660"/>
                </a:lnTo>
                <a:lnTo>
                  <a:pt x="1355745" y="745660"/>
                </a:lnTo>
                <a:lnTo>
                  <a:pt x="677873" y="1355745"/>
                </a:lnTo>
                <a:lnTo>
                  <a:pt x="0" y="745660"/>
                </a:lnTo>
                <a:close/>
              </a:path>
            </a:pathLst>
          </a:custGeom>
          <a:solidFill>
            <a:schemeClr val="bg2">
              <a:alpha val="90000"/>
            </a:schemeClr>
          </a:solidFill>
          <a:ln>
            <a:solidFill>
              <a:schemeClr val="tx1">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50763" tIns="45720" rIns="350763" bIns="381267" numCol="1" spcCol="1270" anchor="ctr" anchorCtr="0">
            <a:noAutofit/>
          </a:bodyPr>
          <a:lstStyle/>
          <a:p>
            <a:pPr marL="0" lvl="0" indent="0" algn="ctr" defTabSz="1600200">
              <a:lnSpc>
                <a:spcPct val="90000"/>
              </a:lnSpc>
              <a:spcBef>
                <a:spcPct val="0"/>
              </a:spcBef>
              <a:spcAft>
                <a:spcPct val="35000"/>
              </a:spcAft>
              <a:buNone/>
            </a:pPr>
            <a:endParaRPr lang="en-US" sz="3600" kern="1200" dirty="0"/>
          </a:p>
        </p:txBody>
      </p:sp>
    </p:spTree>
    <p:extLst>
      <p:ext uri="{BB962C8B-B14F-4D97-AF65-F5344CB8AC3E}">
        <p14:creationId xmlns:p14="http://schemas.microsoft.com/office/powerpoint/2010/main" val="13820083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090EA-720C-4DF3-9D35-E54884C807AF}"/>
              </a:ext>
            </a:extLst>
          </p:cNvPr>
          <p:cNvSpPr>
            <a:spLocks noGrp="1"/>
          </p:cNvSpPr>
          <p:nvPr>
            <p:ph type="title"/>
          </p:nvPr>
        </p:nvSpPr>
        <p:spPr/>
        <p:txBody>
          <a:bodyPr>
            <a:normAutofit/>
          </a:bodyPr>
          <a:lstStyle/>
          <a:p>
            <a:r>
              <a:rPr lang="en-US" dirty="0"/>
              <a:t>Pitfalls in Financial Forecasting</a:t>
            </a:r>
          </a:p>
        </p:txBody>
      </p:sp>
      <p:sp>
        <p:nvSpPr>
          <p:cNvPr id="4" name="TextBox 3">
            <a:extLst>
              <a:ext uri="{FF2B5EF4-FFF2-40B4-BE49-F238E27FC236}">
                <a16:creationId xmlns:a16="http://schemas.microsoft.com/office/drawing/2014/main" id="{B6E97442-7588-959D-DEF3-22D40C583FEE}"/>
              </a:ext>
            </a:extLst>
          </p:cNvPr>
          <p:cNvSpPr txBox="1"/>
          <p:nvPr/>
        </p:nvSpPr>
        <p:spPr>
          <a:xfrm>
            <a:off x="304800" y="6367343"/>
            <a:ext cx="1894115" cy="307777"/>
          </a:xfrm>
          <a:prstGeom prst="rect">
            <a:avLst/>
          </a:prstGeom>
          <a:noFill/>
        </p:spPr>
        <p:txBody>
          <a:bodyPr wrap="square" rtlCol="0">
            <a:spAutoFit/>
          </a:bodyPr>
          <a:lstStyle/>
          <a:p>
            <a:fld id="{18CF7050-A8E5-428C-81D9-F84418705036}" type="slidenum">
              <a:rPr lang="en-US" sz="1400" smtClean="0"/>
              <a:pPr/>
              <a:t>42</a:t>
            </a:fld>
            <a:endParaRPr lang="en-US" sz="1400" dirty="0"/>
          </a:p>
        </p:txBody>
      </p:sp>
      <p:sp>
        <p:nvSpPr>
          <p:cNvPr id="9" name="Freeform: Shape 8">
            <a:extLst>
              <a:ext uri="{FF2B5EF4-FFF2-40B4-BE49-F238E27FC236}">
                <a16:creationId xmlns:a16="http://schemas.microsoft.com/office/drawing/2014/main" id="{384FBE7C-5FEF-176D-753B-BA3811FC3AA6}"/>
              </a:ext>
            </a:extLst>
          </p:cNvPr>
          <p:cNvSpPr/>
          <p:nvPr/>
        </p:nvSpPr>
        <p:spPr>
          <a:xfrm>
            <a:off x="378542" y="1216872"/>
            <a:ext cx="9719678" cy="2015691"/>
          </a:xfrm>
          <a:custGeom>
            <a:avLst/>
            <a:gdLst>
              <a:gd name="connsiteX0" fmla="*/ 0 w 9719678"/>
              <a:gd name="connsiteY0" fmla="*/ 208576 h 2085761"/>
              <a:gd name="connsiteX1" fmla="*/ 208576 w 9719678"/>
              <a:gd name="connsiteY1" fmla="*/ 0 h 2085761"/>
              <a:gd name="connsiteX2" fmla="*/ 9511102 w 9719678"/>
              <a:gd name="connsiteY2" fmla="*/ 0 h 2085761"/>
              <a:gd name="connsiteX3" fmla="*/ 9719678 w 9719678"/>
              <a:gd name="connsiteY3" fmla="*/ 208576 h 2085761"/>
              <a:gd name="connsiteX4" fmla="*/ 9719678 w 9719678"/>
              <a:gd name="connsiteY4" fmla="*/ 1877185 h 2085761"/>
              <a:gd name="connsiteX5" fmla="*/ 9511102 w 9719678"/>
              <a:gd name="connsiteY5" fmla="*/ 2085761 h 2085761"/>
              <a:gd name="connsiteX6" fmla="*/ 208576 w 9719678"/>
              <a:gd name="connsiteY6" fmla="*/ 2085761 h 2085761"/>
              <a:gd name="connsiteX7" fmla="*/ 0 w 9719678"/>
              <a:gd name="connsiteY7" fmla="*/ 1877185 h 2085761"/>
              <a:gd name="connsiteX8" fmla="*/ 0 w 9719678"/>
              <a:gd name="connsiteY8" fmla="*/ 208576 h 2085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19678" h="2085761">
                <a:moveTo>
                  <a:pt x="0" y="208576"/>
                </a:moveTo>
                <a:cubicBezTo>
                  <a:pt x="0" y="93383"/>
                  <a:pt x="93383" y="0"/>
                  <a:pt x="208576" y="0"/>
                </a:cubicBezTo>
                <a:lnTo>
                  <a:pt x="9511102" y="0"/>
                </a:lnTo>
                <a:cubicBezTo>
                  <a:pt x="9626295" y="0"/>
                  <a:pt x="9719678" y="93383"/>
                  <a:pt x="9719678" y="208576"/>
                </a:cubicBezTo>
                <a:lnTo>
                  <a:pt x="9719678" y="1877185"/>
                </a:lnTo>
                <a:cubicBezTo>
                  <a:pt x="9719678" y="1992378"/>
                  <a:pt x="9626295" y="2085761"/>
                  <a:pt x="9511102" y="2085761"/>
                </a:cubicBezTo>
                <a:lnTo>
                  <a:pt x="208576" y="2085761"/>
                </a:lnTo>
                <a:cubicBezTo>
                  <a:pt x="93383" y="2085761"/>
                  <a:pt x="0" y="1992378"/>
                  <a:pt x="0" y="1877185"/>
                </a:cubicBezTo>
                <a:lnTo>
                  <a:pt x="0" y="208576"/>
                </a:lnTo>
                <a:close/>
              </a:path>
            </a:pathLst>
          </a:custGeom>
          <a:solidFill>
            <a:schemeClr val="tx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74320" tIns="167770" rIns="274320" bIns="167770" numCol="1" spcCol="1270" anchor="ctr" anchorCtr="0">
            <a:noAutofit/>
          </a:bodyPr>
          <a:lstStyle/>
          <a:p>
            <a:pPr marL="0" lvl="0" indent="0" algn="l" defTabSz="1244600">
              <a:lnSpc>
                <a:spcPct val="90000"/>
              </a:lnSpc>
              <a:spcBef>
                <a:spcPct val="0"/>
              </a:spcBef>
              <a:spcAft>
                <a:spcPct val="35000"/>
              </a:spcAft>
              <a:buNone/>
            </a:pPr>
            <a:r>
              <a:rPr lang="en-US" sz="2800" b="1" kern="1200" dirty="0"/>
              <a:t>Issue: Looking at historical trends to predict the future is insufficient.</a:t>
            </a:r>
          </a:p>
          <a:p>
            <a:pPr marL="0" lvl="0" indent="0" algn="l" defTabSz="1244600">
              <a:lnSpc>
                <a:spcPct val="90000"/>
              </a:lnSpc>
              <a:spcBef>
                <a:spcPct val="0"/>
              </a:spcBef>
              <a:spcAft>
                <a:spcPct val="35000"/>
              </a:spcAft>
              <a:buNone/>
            </a:pPr>
            <a:r>
              <a:rPr lang="en-US" sz="2800" b="1" dirty="0"/>
              <a:t>Concern: Changes within the trend data may significantly impact the anticipate trajectory for the future.</a:t>
            </a:r>
            <a:endParaRPr lang="en-US" sz="2800" b="1" kern="1200" dirty="0"/>
          </a:p>
        </p:txBody>
      </p:sp>
      <p:sp>
        <p:nvSpPr>
          <p:cNvPr id="10" name="Freeform: Shape 9">
            <a:extLst>
              <a:ext uri="{FF2B5EF4-FFF2-40B4-BE49-F238E27FC236}">
                <a16:creationId xmlns:a16="http://schemas.microsoft.com/office/drawing/2014/main" id="{8F0AAB0A-C3A7-0266-BC0D-C2F4240C66C7}"/>
              </a:ext>
            </a:extLst>
          </p:cNvPr>
          <p:cNvSpPr/>
          <p:nvPr/>
        </p:nvSpPr>
        <p:spPr>
          <a:xfrm>
            <a:off x="2093780" y="3625437"/>
            <a:ext cx="9675434" cy="2278402"/>
          </a:xfrm>
          <a:custGeom>
            <a:avLst/>
            <a:gdLst>
              <a:gd name="connsiteX0" fmla="*/ 0 w 9719678"/>
              <a:gd name="connsiteY0" fmla="*/ 208576 h 2085761"/>
              <a:gd name="connsiteX1" fmla="*/ 208576 w 9719678"/>
              <a:gd name="connsiteY1" fmla="*/ 0 h 2085761"/>
              <a:gd name="connsiteX2" fmla="*/ 9511102 w 9719678"/>
              <a:gd name="connsiteY2" fmla="*/ 0 h 2085761"/>
              <a:gd name="connsiteX3" fmla="*/ 9719678 w 9719678"/>
              <a:gd name="connsiteY3" fmla="*/ 208576 h 2085761"/>
              <a:gd name="connsiteX4" fmla="*/ 9719678 w 9719678"/>
              <a:gd name="connsiteY4" fmla="*/ 1877185 h 2085761"/>
              <a:gd name="connsiteX5" fmla="*/ 9511102 w 9719678"/>
              <a:gd name="connsiteY5" fmla="*/ 2085761 h 2085761"/>
              <a:gd name="connsiteX6" fmla="*/ 208576 w 9719678"/>
              <a:gd name="connsiteY6" fmla="*/ 2085761 h 2085761"/>
              <a:gd name="connsiteX7" fmla="*/ 0 w 9719678"/>
              <a:gd name="connsiteY7" fmla="*/ 1877185 h 2085761"/>
              <a:gd name="connsiteX8" fmla="*/ 0 w 9719678"/>
              <a:gd name="connsiteY8" fmla="*/ 208576 h 2085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19678" h="2085761">
                <a:moveTo>
                  <a:pt x="0" y="208576"/>
                </a:moveTo>
                <a:cubicBezTo>
                  <a:pt x="0" y="93383"/>
                  <a:pt x="93383" y="0"/>
                  <a:pt x="208576" y="0"/>
                </a:cubicBezTo>
                <a:lnTo>
                  <a:pt x="9511102" y="0"/>
                </a:lnTo>
                <a:cubicBezTo>
                  <a:pt x="9626295" y="0"/>
                  <a:pt x="9719678" y="93383"/>
                  <a:pt x="9719678" y="208576"/>
                </a:cubicBezTo>
                <a:lnTo>
                  <a:pt x="9719678" y="1877185"/>
                </a:lnTo>
                <a:cubicBezTo>
                  <a:pt x="9719678" y="1992378"/>
                  <a:pt x="9626295" y="2085761"/>
                  <a:pt x="9511102" y="2085761"/>
                </a:cubicBezTo>
                <a:lnTo>
                  <a:pt x="208576" y="2085761"/>
                </a:lnTo>
                <a:cubicBezTo>
                  <a:pt x="93383" y="2085761"/>
                  <a:pt x="0" y="1992378"/>
                  <a:pt x="0" y="1877185"/>
                </a:cubicBezTo>
                <a:lnTo>
                  <a:pt x="0" y="208576"/>
                </a:lnTo>
                <a:close/>
              </a:path>
            </a:pathLst>
          </a:custGeom>
          <a:solidFill>
            <a:srgbClr val="CDD2DD"/>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74320" tIns="167770" rIns="274320" bIns="167770" numCol="1" spcCol="1270" anchor="ctr" anchorCtr="0">
            <a:noAutofit/>
          </a:bodyPr>
          <a:lstStyle/>
          <a:p>
            <a:pPr marL="0" lvl="1" algn="l" defTabSz="1066800">
              <a:lnSpc>
                <a:spcPct val="90000"/>
              </a:lnSpc>
              <a:spcBef>
                <a:spcPct val="0"/>
              </a:spcBef>
              <a:spcAft>
                <a:spcPct val="15000"/>
              </a:spcAft>
            </a:pPr>
            <a:r>
              <a:rPr lang="en-US" sz="2000" b="1" kern="1200" dirty="0">
                <a:solidFill>
                  <a:schemeClr val="tx1"/>
                </a:solidFill>
              </a:rPr>
              <a:t>Mitigate this issue by:</a:t>
            </a:r>
          </a:p>
          <a:p>
            <a:pPr marL="0" lvl="1" algn="l" defTabSz="1066800">
              <a:lnSpc>
                <a:spcPct val="90000"/>
              </a:lnSpc>
              <a:spcBef>
                <a:spcPct val="0"/>
              </a:spcBef>
              <a:spcAft>
                <a:spcPct val="15000"/>
              </a:spcAft>
            </a:pPr>
            <a:endParaRPr lang="en-US" sz="400" b="1" kern="1200" dirty="0">
              <a:solidFill>
                <a:schemeClr val="tx1"/>
              </a:solidFill>
            </a:endParaRPr>
          </a:p>
          <a:p>
            <a:pPr marL="228600" lvl="1" indent="-228600" algn="l" defTabSz="1066800">
              <a:lnSpc>
                <a:spcPct val="90000"/>
              </a:lnSpc>
              <a:spcBef>
                <a:spcPct val="0"/>
              </a:spcBef>
              <a:spcAft>
                <a:spcPct val="15000"/>
              </a:spcAft>
              <a:buChar char="•"/>
            </a:pPr>
            <a:r>
              <a:rPr lang="en-US" sz="2000" kern="1200" dirty="0">
                <a:solidFill>
                  <a:schemeClr val="tx1"/>
                </a:solidFill>
              </a:rPr>
              <a:t>Identifying significant one-time occurrences in the past</a:t>
            </a:r>
          </a:p>
          <a:p>
            <a:pPr marL="228600" lvl="1" indent="-228600" algn="l" defTabSz="1066800">
              <a:lnSpc>
                <a:spcPct val="90000"/>
              </a:lnSpc>
              <a:spcBef>
                <a:spcPct val="0"/>
              </a:spcBef>
              <a:spcAft>
                <a:spcPct val="15000"/>
              </a:spcAft>
              <a:buChar char="•"/>
            </a:pPr>
            <a:r>
              <a:rPr lang="en-US" sz="2000" dirty="0">
                <a:solidFill>
                  <a:schemeClr val="tx1"/>
                </a:solidFill>
              </a:rPr>
              <a:t>Thinking through significant one-time occurrences anticipated for the future</a:t>
            </a:r>
          </a:p>
          <a:p>
            <a:pPr marL="228600" lvl="1" indent="-228600" defTabSz="1066800">
              <a:lnSpc>
                <a:spcPct val="90000"/>
              </a:lnSpc>
              <a:spcBef>
                <a:spcPct val="0"/>
              </a:spcBef>
              <a:spcAft>
                <a:spcPct val="15000"/>
              </a:spcAft>
              <a:buFontTx/>
              <a:buChar char="•"/>
            </a:pPr>
            <a:r>
              <a:rPr lang="en-US" sz="2000" kern="1200" dirty="0">
                <a:solidFill>
                  <a:schemeClr val="tx1"/>
                </a:solidFill>
              </a:rPr>
              <a:t>Break apart categories of revenues and expenditures to minimize data aggregation masking these issues</a:t>
            </a:r>
          </a:p>
          <a:p>
            <a:pPr marL="228600" lvl="1" indent="-228600" algn="l" defTabSz="1066800">
              <a:lnSpc>
                <a:spcPct val="90000"/>
              </a:lnSpc>
              <a:spcBef>
                <a:spcPct val="0"/>
              </a:spcBef>
              <a:spcAft>
                <a:spcPct val="15000"/>
              </a:spcAft>
              <a:buChar char="•"/>
            </a:pPr>
            <a:r>
              <a:rPr lang="en-US" sz="2000" kern="1200" dirty="0">
                <a:solidFill>
                  <a:schemeClr val="tx1"/>
                </a:solidFill>
              </a:rPr>
              <a:t>Example</a:t>
            </a:r>
            <a:r>
              <a:rPr lang="en-US" sz="2000" dirty="0">
                <a:solidFill>
                  <a:schemeClr val="tx1"/>
                </a:solidFill>
              </a:rPr>
              <a:t>:  Adding a new program three years ago causes a long-term trend of 3% growth to become 5%</a:t>
            </a:r>
            <a:endParaRPr lang="en-US" sz="2000" kern="1200" dirty="0">
              <a:solidFill>
                <a:schemeClr val="tx1"/>
              </a:solidFill>
            </a:endParaRPr>
          </a:p>
        </p:txBody>
      </p:sp>
      <p:sp>
        <p:nvSpPr>
          <p:cNvPr id="11" name="Freeform: Shape 10">
            <a:extLst>
              <a:ext uri="{FF2B5EF4-FFF2-40B4-BE49-F238E27FC236}">
                <a16:creationId xmlns:a16="http://schemas.microsoft.com/office/drawing/2014/main" id="{636FD75D-08FD-0DFD-8C43-2A6B39CF6942}"/>
              </a:ext>
            </a:extLst>
          </p:cNvPr>
          <p:cNvSpPr/>
          <p:nvPr/>
        </p:nvSpPr>
        <p:spPr>
          <a:xfrm>
            <a:off x="8509719" y="2829095"/>
            <a:ext cx="1355745" cy="1355745"/>
          </a:xfrm>
          <a:custGeom>
            <a:avLst/>
            <a:gdLst>
              <a:gd name="connsiteX0" fmla="*/ 0 w 1355745"/>
              <a:gd name="connsiteY0" fmla="*/ 745660 h 1355745"/>
              <a:gd name="connsiteX1" fmla="*/ 305043 w 1355745"/>
              <a:gd name="connsiteY1" fmla="*/ 745660 h 1355745"/>
              <a:gd name="connsiteX2" fmla="*/ 305043 w 1355745"/>
              <a:gd name="connsiteY2" fmla="*/ 0 h 1355745"/>
              <a:gd name="connsiteX3" fmla="*/ 1050702 w 1355745"/>
              <a:gd name="connsiteY3" fmla="*/ 0 h 1355745"/>
              <a:gd name="connsiteX4" fmla="*/ 1050702 w 1355745"/>
              <a:gd name="connsiteY4" fmla="*/ 745660 h 1355745"/>
              <a:gd name="connsiteX5" fmla="*/ 1355745 w 1355745"/>
              <a:gd name="connsiteY5" fmla="*/ 745660 h 1355745"/>
              <a:gd name="connsiteX6" fmla="*/ 677873 w 1355745"/>
              <a:gd name="connsiteY6" fmla="*/ 1355745 h 1355745"/>
              <a:gd name="connsiteX7" fmla="*/ 0 w 1355745"/>
              <a:gd name="connsiteY7" fmla="*/ 745660 h 135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5745" h="1355745">
                <a:moveTo>
                  <a:pt x="0" y="745660"/>
                </a:moveTo>
                <a:lnTo>
                  <a:pt x="305043" y="745660"/>
                </a:lnTo>
                <a:lnTo>
                  <a:pt x="305043" y="0"/>
                </a:lnTo>
                <a:lnTo>
                  <a:pt x="1050702" y="0"/>
                </a:lnTo>
                <a:lnTo>
                  <a:pt x="1050702" y="745660"/>
                </a:lnTo>
                <a:lnTo>
                  <a:pt x="1355745" y="745660"/>
                </a:lnTo>
                <a:lnTo>
                  <a:pt x="677873" y="1355745"/>
                </a:lnTo>
                <a:lnTo>
                  <a:pt x="0" y="745660"/>
                </a:lnTo>
                <a:close/>
              </a:path>
            </a:pathLst>
          </a:custGeom>
          <a:solidFill>
            <a:schemeClr val="bg2">
              <a:alpha val="90000"/>
            </a:schemeClr>
          </a:solidFill>
          <a:ln>
            <a:solidFill>
              <a:schemeClr val="tx1">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50763" tIns="45720" rIns="350763" bIns="381267" numCol="1" spcCol="1270" anchor="ctr" anchorCtr="0">
            <a:noAutofit/>
          </a:bodyPr>
          <a:lstStyle/>
          <a:p>
            <a:pPr marL="0" lvl="0" indent="0" algn="ctr" defTabSz="1600200">
              <a:lnSpc>
                <a:spcPct val="90000"/>
              </a:lnSpc>
              <a:spcBef>
                <a:spcPct val="0"/>
              </a:spcBef>
              <a:spcAft>
                <a:spcPct val="35000"/>
              </a:spcAft>
              <a:buNone/>
            </a:pPr>
            <a:endParaRPr lang="en-US" sz="3600" kern="1200" dirty="0"/>
          </a:p>
        </p:txBody>
      </p:sp>
    </p:spTree>
    <p:extLst>
      <p:ext uri="{BB962C8B-B14F-4D97-AF65-F5344CB8AC3E}">
        <p14:creationId xmlns:p14="http://schemas.microsoft.com/office/powerpoint/2010/main" val="33537690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830"/>
        <p:cNvGrpSpPr/>
        <p:nvPr/>
      </p:nvGrpSpPr>
      <p:grpSpPr>
        <a:xfrm>
          <a:off x="0" y="0"/>
          <a:ext cx="0" cy="0"/>
          <a:chOff x="0" y="0"/>
          <a:chExt cx="0" cy="0"/>
        </a:xfrm>
      </p:grpSpPr>
      <p:sp>
        <p:nvSpPr>
          <p:cNvPr id="831" name="Google Shape;831;p63"/>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832" name="Google Shape;832;p63"/>
          <p:cNvSpPr/>
          <p:nvPr/>
        </p:nvSpPr>
        <p:spPr>
          <a:xfrm rot="5400000" flipH="1">
            <a:off x="-1417539" y="1417538"/>
            <a:ext cx="6875818" cy="4040744"/>
          </a:xfrm>
          <a:prstGeom prst="rect">
            <a:avLst/>
          </a:prstGeom>
          <a:solidFill>
            <a:schemeClr val="bg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833" name="Google Shape;833;p63"/>
          <p:cNvSpPr/>
          <p:nvPr/>
        </p:nvSpPr>
        <p:spPr>
          <a:xfrm rot="-5400000">
            <a:off x="-158495" y="2660473"/>
            <a:ext cx="4355594" cy="4038603"/>
          </a:xfrm>
          <a:prstGeom prst="rect">
            <a:avLst/>
          </a:prstGeom>
          <a:solidFill>
            <a:schemeClr val="bg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834" name="Google Shape;834;p63"/>
          <p:cNvSpPr/>
          <p:nvPr/>
        </p:nvSpPr>
        <p:spPr>
          <a:xfrm rot="-5400000" flipH="1">
            <a:off x="-1180882" y="1638085"/>
            <a:ext cx="6857572" cy="3581401"/>
          </a:xfrm>
          <a:prstGeom prst="rect">
            <a:avLst/>
          </a:prstGeom>
          <a:solidFill>
            <a:schemeClr val="bg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835" name="Google Shape;835;p63"/>
          <p:cNvSpPr/>
          <p:nvPr/>
        </p:nvSpPr>
        <p:spPr>
          <a:xfrm rot="6097846">
            <a:off x="-747355" y="1201312"/>
            <a:ext cx="4808302" cy="4088666"/>
          </a:xfrm>
          <a:custGeom>
            <a:avLst/>
            <a:gdLst/>
            <a:ahLst/>
            <a:cxnLst/>
            <a:rect l="l" t="t" r="r" b="b"/>
            <a:pathLst>
              <a:path w="4808302" h="4088666" extrusionOk="0">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0">
                <a:srgbClr val="9CC2E5">
                  <a:alpha val="0"/>
                </a:srgbClr>
              </a:gs>
              <a:gs pos="39000">
                <a:srgbClr val="9CC2E5">
                  <a:alpha val="0"/>
                </a:srgbClr>
              </a:gs>
              <a:gs pos="100000">
                <a:srgbClr val="2E75B5">
                  <a:alpha val="25882"/>
                </a:srgbClr>
              </a:gs>
            </a:gsLst>
            <a:lin ang="18600000" scaled="0"/>
          </a:gra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836" name="Google Shape;836;p63"/>
          <p:cNvSpPr txBox="1">
            <a:spLocks noGrp="1"/>
          </p:cNvSpPr>
          <p:nvPr>
            <p:ph type="title"/>
          </p:nvPr>
        </p:nvSpPr>
        <p:spPr>
          <a:xfrm>
            <a:off x="660050" y="2767100"/>
            <a:ext cx="3378553" cy="30720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FFFFFF"/>
              </a:buClr>
              <a:buSzPts val="4000"/>
              <a:buFont typeface="Calibri"/>
              <a:buNone/>
            </a:pPr>
            <a:r>
              <a:rPr lang="en-US" sz="3600" b="1" dirty="0">
                <a:solidFill>
                  <a:schemeClr val="accent4"/>
                </a:solidFill>
                <a:latin typeface="Calibri"/>
                <a:ea typeface="Calibri"/>
                <a:cs typeface="Calibri"/>
                <a:sym typeface="Calibri"/>
              </a:rPr>
              <a:t>Example:</a:t>
            </a:r>
            <a:br>
              <a:rPr lang="en-US" sz="3600" b="1" dirty="0">
                <a:solidFill>
                  <a:schemeClr val="accent4"/>
                </a:solidFill>
                <a:latin typeface="Calibri"/>
                <a:ea typeface="Calibri"/>
                <a:cs typeface="Calibri"/>
                <a:sym typeface="Calibri"/>
              </a:rPr>
            </a:br>
            <a:br>
              <a:rPr lang="en-US" sz="3600" b="1" dirty="0">
                <a:solidFill>
                  <a:schemeClr val="accent4"/>
                </a:solidFill>
                <a:latin typeface="Calibri"/>
                <a:ea typeface="Calibri"/>
                <a:cs typeface="Calibri"/>
                <a:sym typeface="Calibri"/>
              </a:rPr>
            </a:br>
            <a:r>
              <a:rPr lang="en-US" sz="3600" b="1" dirty="0">
                <a:solidFill>
                  <a:schemeClr val="accent4"/>
                </a:solidFill>
                <a:latin typeface="Calibri"/>
                <a:ea typeface="Calibri"/>
                <a:cs typeface="Calibri"/>
                <a:sym typeface="Calibri"/>
              </a:rPr>
              <a:t>Fire Department Expenditures</a:t>
            </a:r>
            <a:endParaRPr sz="3600" dirty="0">
              <a:solidFill>
                <a:schemeClr val="accent4"/>
              </a:solidFill>
            </a:endParaRPr>
          </a:p>
        </p:txBody>
      </p:sp>
      <p:pic>
        <p:nvPicPr>
          <p:cNvPr id="837" name="Google Shape;837;p63"/>
          <p:cNvPicPr preferRelativeResize="0"/>
          <p:nvPr/>
        </p:nvPicPr>
        <p:blipFill rotWithShape="1">
          <a:blip r:embed="rId3">
            <a:alphaModFix/>
          </a:blip>
          <a:srcRect/>
          <a:stretch/>
        </p:blipFill>
        <p:spPr>
          <a:xfrm>
            <a:off x="4495807" y="392445"/>
            <a:ext cx="7225748" cy="3428510"/>
          </a:xfrm>
          <a:prstGeom prst="rect">
            <a:avLst/>
          </a:prstGeom>
          <a:noFill/>
          <a:ln>
            <a:solidFill>
              <a:schemeClr val="bg2"/>
            </a:solidFill>
          </a:ln>
        </p:spPr>
      </p:pic>
      <p:sp>
        <p:nvSpPr>
          <p:cNvPr id="840" name="Google Shape;840;p63"/>
          <p:cNvSpPr/>
          <p:nvPr/>
        </p:nvSpPr>
        <p:spPr>
          <a:xfrm>
            <a:off x="6931819" y="2002383"/>
            <a:ext cx="4789736" cy="146762"/>
          </a:xfrm>
          <a:prstGeom prst="rect">
            <a:avLst/>
          </a:prstGeom>
          <a:solidFill>
            <a:schemeClr val="accent4">
              <a:alpha val="49803"/>
            </a:schemeClr>
          </a:solidFill>
          <a:ln w="12700" cap="flat" cmpd="sng">
            <a:solidFill>
              <a:srgbClr val="BA8C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4" name="TextBox 3">
            <a:extLst>
              <a:ext uri="{FF2B5EF4-FFF2-40B4-BE49-F238E27FC236}">
                <a16:creationId xmlns:a16="http://schemas.microsoft.com/office/drawing/2014/main" id="{BF38A179-D60F-AD10-A380-FCDED6CFE521}"/>
              </a:ext>
            </a:extLst>
          </p:cNvPr>
          <p:cNvSpPr txBox="1"/>
          <p:nvPr/>
        </p:nvSpPr>
        <p:spPr>
          <a:xfrm>
            <a:off x="304800" y="6367343"/>
            <a:ext cx="1894115" cy="307777"/>
          </a:xfrm>
          <a:prstGeom prst="rect">
            <a:avLst/>
          </a:prstGeom>
          <a:noFill/>
        </p:spPr>
        <p:txBody>
          <a:bodyPr wrap="square" rtlCol="0">
            <a:spAutoFit/>
          </a:bodyPr>
          <a:lstStyle/>
          <a:p>
            <a:fld id="{18CF7050-A8E5-428C-81D9-F84418705036}" type="slidenum">
              <a:rPr lang="en-US" sz="1400" smtClean="0">
                <a:solidFill>
                  <a:schemeClr val="bg1"/>
                </a:solidFill>
              </a:rPr>
              <a:pPr/>
              <a:t>43</a:t>
            </a:fld>
            <a:endParaRPr lang="en-US" sz="1400" dirty="0">
              <a:solidFill>
                <a:schemeClr val="bg1"/>
              </a:solidFill>
            </a:endParaRPr>
          </a:p>
        </p:txBody>
      </p:sp>
      <p:pic>
        <p:nvPicPr>
          <p:cNvPr id="5" name="Picture 4">
            <a:extLst>
              <a:ext uri="{FF2B5EF4-FFF2-40B4-BE49-F238E27FC236}">
                <a16:creationId xmlns:a16="http://schemas.microsoft.com/office/drawing/2014/main" id="{93436520-B83F-888F-0FBA-1E7C9ADD232B}"/>
              </a:ext>
            </a:extLst>
          </p:cNvPr>
          <p:cNvPicPr>
            <a:picLocks noChangeAspect="1"/>
          </p:cNvPicPr>
          <p:nvPr/>
        </p:nvPicPr>
        <p:blipFill>
          <a:blip r:embed="rId4"/>
          <a:stretch>
            <a:fillRect/>
          </a:stretch>
        </p:blipFill>
        <p:spPr>
          <a:xfrm>
            <a:off x="10725836" y="5794523"/>
            <a:ext cx="1453972" cy="996376"/>
          </a:xfrm>
          <a:prstGeom prst="rect">
            <a:avLst/>
          </a:prstGeom>
        </p:spPr>
      </p:pic>
      <p:sp>
        <p:nvSpPr>
          <p:cNvPr id="14" name="Content Placeholder 2">
            <a:extLst>
              <a:ext uri="{FF2B5EF4-FFF2-40B4-BE49-F238E27FC236}">
                <a16:creationId xmlns:a16="http://schemas.microsoft.com/office/drawing/2014/main" id="{3180095D-589F-C1C8-9F99-F7234E90D7A1}"/>
              </a:ext>
            </a:extLst>
          </p:cNvPr>
          <p:cNvSpPr txBox="1">
            <a:spLocks/>
          </p:cNvSpPr>
          <p:nvPr/>
        </p:nvSpPr>
        <p:spPr>
          <a:xfrm>
            <a:off x="4495807" y="3830071"/>
            <a:ext cx="7225748" cy="2396161"/>
          </a:xfrm>
          <a:prstGeom prst="rect">
            <a:avLst/>
          </a:prstGeom>
        </p:spPr>
        <p:txBody>
          <a:bodyPr vert="horz" lIns="0" tIns="45720" rIns="0" bIns="45720" rtlCol="0">
            <a:normAutofit fontScale="92500" lnSpcReduction="10000"/>
          </a:bodyPr>
          <a:lstStyle>
            <a:lvl1pPr marL="342900" indent="-342900" algn="l" defTabSz="685800" rtl="0" eaLnBrk="1" latinLnBrk="0" hangingPunct="1">
              <a:lnSpc>
                <a:spcPct val="150000"/>
              </a:lnSpc>
              <a:spcBef>
                <a:spcPts val="0"/>
              </a:spcBef>
              <a:buFont typeface="Arial" panose="020B0604020202020204" pitchFamily="34" charset="0"/>
              <a:buChar char="•"/>
              <a:defRPr sz="2300" kern="1200" spc="0" baseline="0">
                <a:solidFill>
                  <a:schemeClr val="tx2"/>
                </a:solidFill>
                <a:latin typeface="+mn-lt"/>
                <a:ea typeface="+mn-ea"/>
                <a:cs typeface="+mn-cs"/>
              </a:defRPr>
            </a:lvl1pPr>
            <a:lvl2pPr marL="685800" indent="-342900" algn="l" defTabSz="685800" rtl="0" eaLnBrk="1" latinLnBrk="0" hangingPunct="1">
              <a:lnSpc>
                <a:spcPct val="150000"/>
              </a:lnSpc>
              <a:spcBef>
                <a:spcPts val="0"/>
              </a:spcBef>
              <a:buFont typeface="Arial" panose="020B0604020202020204" pitchFamily="34" charset="0"/>
              <a:buChar char="•"/>
              <a:defRPr sz="2000" kern="1200" spc="0" baseline="0">
                <a:solidFill>
                  <a:schemeClr val="accent1"/>
                </a:solidFill>
                <a:latin typeface="+mn-lt"/>
                <a:ea typeface="+mn-ea"/>
                <a:cs typeface="+mn-cs"/>
              </a:defRPr>
            </a:lvl2pPr>
            <a:lvl3pPr marL="971550" indent="-285750" algn="l" defTabSz="685800" rtl="0" eaLnBrk="1" latinLnBrk="0" hangingPunct="1">
              <a:lnSpc>
                <a:spcPct val="150000"/>
              </a:lnSpc>
              <a:spcBef>
                <a:spcPts val="0"/>
              </a:spcBef>
              <a:buFont typeface="Arial" panose="020B0604020202020204" pitchFamily="34" charset="0"/>
              <a:buChar char="•"/>
              <a:defRPr sz="1700" kern="1200" spc="0" baseline="0">
                <a:solidFill>
                  <a:schemeClr val="accent1"/>
                </a:solidFill>
                <a:latin typeface="+mn-lt"/>
                <a:ea typeface="+mn-ea"/>
                <a:cs typeface="+mn-cs"/>
              </a:defRPr>
            </a:lvl3pPr>
            <a:lvl4pPr marL="1314450" indent="-285750" algn="l" defTabSz="685800" rtl="0" eaLnBrk="1" latinLnBrk="0" hangingPunct="1">
              <a:lnSpc>
                <a:spcPct val="150000"/>
              </a:lnSpc>
              <a:spcBef>
                <a:spcPts val="0"/>
              </a:spcBef>
              <a:buFont typeface="Arial" panose="020B0604020202020204" pitchFamily="34" charset="0"/>
              <a:buChar char="•"/>
              <a:defRPr sz="1550" kern="1200" spc="0" baseline="0">
                <a:solidFill>
                  <a:schemeClr val="accent1"/>
                </a:solidFill>
                <a:latin typeface="+mn-lt"/>
                <a:ea typeface="+mn-ea"/>
                <a:cs typeface="+mn-cs"/>
              </a:defRPr>
            </a:lvl4pPr>
            <a:lvl5pPr marL="1657350" indent="-285750" algn="l" defTabSz="685800" rtl="0" eaLnBrk="1" latinLnBrk="0" hangingPunct="1">
              <a:lnSpc>
                <a:spcPct val="150000"/>
              </a:lnSpc>
              <a:spcBef>
                <a:spcPts val="0"/>
              </a:spcBef>
              <a:buFont typeface="Arial" panose="020B0604020202020204" pitchFamily="34" charset="0"/>
              <a:buChar char="•"/>
              <a:defRPr sz="1550" kern="1200" spc="0" baseline="0">
                <a:solidFill>
                  <a:schemeClr val="accent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marR="0" lvl="0" indent="-342900" algn="l" defTabSz="685800" rtl="0" eaLnBrk="1" fontAlgn="auto" latinLnBrk="0" hangingPunct="1">
              <a:lnSpc>
                <a:spcPct val="120000"/>
              </a:lnSpc>
              <a:spcBef>
                <a:spcPts val="1200"/>
              </a:spcBef>
              <a:spcAft>
                <a:spcPts val="0"/>
              </a:spcAft>
              <a:buClrTx/>
              <a:buSzTx/>
              <a:buFont typeface="Arial" panose="020B0604020202020204" pitchFamily="34" charset="0"/>
              <a:buChar char="•"/>
              <a:tabLst/>
              <a:defRPr/>
            </a:pPr>
            <a:r>
              <a:rPr kumimoji="0" lang="en-US" sz="2300" b="0" i="0" u="none" strike="noStrike" kern="1200" cap="none" spc="0" normalizeH="0" baseline="0" noProof="0" dirty="0">
                <a:ln>
                  <a:noFill/>
                </a:ln>
                <a:solidFill>
                  <a:srgbClr val="182751"/>
                </a:solidFill>
                <a:effectLst/>
                <a:uLnTx/>
                <a:uFillTx/>
                <a:latin typeface="Tw Cen MT"/>
                <a:ea typeface="+mn-ea"/>
                <a:cs typeface="+mn-cs"/>
              </a:rPr>
              <a:t>Concerns:</a:t>
            </a:r>
          </a:p>
          <a:p>
            <a:pPr lvl="1">
              <a:lnSpc>
                <a:spcPct val="120000"/>
              </a:lnSpc>
              <a:spcBef>
                <a:spcPts val="1200"/>
              </a:spcBef>
            </a:pPr>
            <a:r>
              <a:rPr kumimoji="0" lang="en-US" sz="2000" b="0" i="0" u="none" strike="noStrike" kern="1200" cap="none" spc="0" normalizeH="0" baseline="0" noProof="0" dirty="0">
                <a:ln>
                  <a:noFill/>
                </a:ln>
                <a:solidFill>
                  <a:srgbClr val="65666A"/>
                </a:solidFill>
                <a:effectLst/>
                <a:uLnTx/>
                <a:uFillTx/>
                <a:latin typeface="Tw Cen MT"/>
                <a:ea typeface="+mn-ea"/>
                <a:cs typeface="+mn-cs"/>
              </a:rPr>
              <a:t>Overtime budget less than historical actual expenditures</a:t>
            </a:r>
          </a:p>
          <a:p>
            <a:pPr lvl="1">
              <a:lnSpc>
                <a:spcPct val="120000"/>
              </a:lnSpc>
              <a:spcBef>
                <a:spcPts val="1200"/>
              </a:spcBef>
            </a:pPr>
            <a:r>
              <a:rPr kumimoji="0" lang="en-US" sz="2000" b="0" i="0" u="none" strike="noStrike" kern="1200" cap="none" spc="0" normalizeH="0" baseline="0" noProof="0" dirty="0">
                <a:ln>
                  <a:noFill/>
                </a:ln>
                <a:solidFill>
                  <a:srgbClr val="65666A"/>
                </a:solidFill>
                <a:effectLst/>
                <a:uLnTx/>
                <a:uFillTx/>
                <a:latin typeface="Tw Cen MT"/>
                <a:ea typeface="+mn-ea"/>
                <a:cs typeface="+mn-cs"/>
              </a:rPr>
              <a:t>Irregular equipment replacements</a:t>
            </a:r>
          </a:p>
          <a:p>
            <a:pPr marL="685800" marR="0" lvl="1" indent="-342900" algn="l" defTabSz="685800" rtl="0" eaLnBrk="1" fontAlgn="auto" latinLnBrk="0" hangingPunct="1">
              <a:lnSpc>
                <a:spcPct val="120000"/>
              </a:lnSpc>
              <a:spcBef>
                <a:spcPts val="12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65666A"/>
                </a:solidFill>
                <a:effectLst/>
                <a:uLnTx/>
                <a:uFillTx/>
                <a:latin typeface="Tw Cen MT"/>
                <a:ea typeface="+mn-ea"/>
                <a:cs typeface="+mn-cs"/>
              </a:rPr>
              <a:t>Irregular vehicle replacements</a:t>
            </a:r>
          </a:p>
          <a:p>
            <a:pPr>
              <a:lnSpc>
                <a:spcPct val="120000"/>
              </a:lnSpc>
              <a:spcBef>
                <a:spcPts val="1200"/>
              </a:spcBef>
            </a:pPr>
            <a:r>
              <a:rPr lang="en-US" dirty="0">
                <a:solidFill>
                  <a:srgbClr val="65666A"/>
                </a:solidFill>
                <a:latin typeface="Tw Cen MT"/>
              </a:rPr>
              <a:t>What is the necessary level of spending going forward?</a:t>
            </a:r>
            <a:endParaRPr kumimoji="0" lang="en-US" b="0" i="0" u="none" strike="noStrike" kern="1200" cap="none" spc="0" normalizeH="0" baseline="0" noProof="0" dirty="0">
              <a:ln>
                <a:noFill/>
              </a:ln>
              <a:solidFill>
                <a:srgbClr val="65666A"/>
              </a:solidFill>
              <a:effectLst/>
              <a:uLnTx/>
              <a:uFillTx/>
              <a:latin typeface="Tw Cen MT"/>
              <a:ea typeface="+mn-ea"/>
              <a:cs typeface="+mn-cs"/>
            </a:endParaRPr>
          </a:p>
          <a:p>
            <a:pPr marL="342900" marR="0" lvl="0" indent="-342900" algn="l" defTabSz="685800" rtl="0" eaLnBrk="1" fontAlgn="auto" latinLnBrk="0" hangingPunct="1">
              <a:lnSpc>
                <a:spcPct val="120000"/>
              </a:lnSpc>
              <a:spcBef>
                <a:spcPts val="1200"/>
              </a:spcBef>
              <a:spcAft>
                <a:spcPts val="0"/>
              </a:spcAft>
              <a:buClrTx/>
              <a:buSzTx/>
              <a:buFont typeface="Arial" panose="020B0604020202020204" pitchFamily="34" charset="0"/>
              <a:buChar char="•"/>
              <a:tabLst/>
              <a:defRPr/>
            </a:pPr>
            <a:endParaRPr kumimoji="0" lang="en-US" sz="2300" b="0" i="0" u="none" strike="noStrike" kern="1200" cap="none" spc="0" normalizeH="0" baseline="0" noProof="0" dirty="0">
              <a:ln>
                <a:noFill/>
              </a:ln>
              <a:solidFill>
                <a:srgbClr val="182751"/>
              </a:solidFill>
              <a:effectLst/>
              <a:uLnTx/>
              <a:uFillTx/>
              <a:latin typeface="Tw Cen MT"/>
              <a:ea typeface="+mn-ea"/>
              <a:cs typeface="+mn-cs"/>
            </a:endParaRPr>
          </a:p>
          <a:p>
            <a:pPr marL="342900" marR="0" lvl="0" indent="-342900" algn="l" defTabSz="685800" rtl="0" eaLnBrk="1" fontAlgn="auto" latinLnBrk="0" hangingPunct="1">
              <a:lnSpc>
                <a:spcPct val="120000"/>
              </a:lnSpc>
              <a:spcBef>
                <a:spcPts val="1200"/>
              </a:spcBef>
              <a:spcAft>
                <a:spcPts val="0"/>
              </a:spcAft>
              <a:buClrTx/>
              <a:buSzTx/>
              <a:buFont typeface="Arial" panose="020B0604020202020204" pitchFamily="34" charset="0"/>
              <a:buChar char="•"/>
              <a:tabLst/>
              <a:defRPr/>
            </a:pPr>
            <a:endParaRPr kumimoji="0" lang="en-US" sz="2300" b="0" i="0" u="none" strike="noStrike" kern="1200" cap="none" spc="0" normalizeH="0" baseline="0" noProof="0" dirty="0">
              <a:ln>
                <a:noFill/>
              </a:ln>
              <a:solidFill>
                <a:srgbClr val="182751"/>
              </a:solidFill>
              <a:effectLst/>
              <a:uLnTx/>
              <a:uFillTx/>
              <a:latin typeface="Tw Cen MT"/>
              <a:ea typeface="+mn-ea"/>
              <a:cs typeface="+mn-cs"/>
            </a:endParaRPr>
          </a:p>
        </p:txBody>
      </p:sp>
      <p:sp>
        <p:nvSpPr>
          <p:cNvPr id="15" name="Google Shape;843;p63">
            <a:extLst>
              <a:ext uri="{FF2B5EF4-FFF2-40B4-BE49-F238E27FC236}">
                <a16:creationId xmlns:a16="http://schemas.microsoft.com/office/drawing/2014/main" id="{E025D7FB-9022-8A52-066A-984586EC8767}"/>
              </a:ext>
            </a:extLst>
          </p:cNvPr>
          <p:cNvSpPr/>
          <p:nvPr/>
        </p:nvSpPr>
        <p:spPr>
          <a:xfrm>
            <a:off x="6140449" y="1397520"/>
            <a:ext cx="5581105" cy="146762"/>
          </a:xfrm>
          <a:prstGeom prst="rect">
            <a:avLst/>
          </a:prstGeom>
          <a:solidFill>
            <a:schemeClr val="accent4">
              <a:alpha val="49803"/>
            </a:schemeClr>
          </a:solidFill>
          <a:ln w="12700" cap="flat" cmpd="sng">
            <a:solidFill>
              <a:srgbClr val="BA8C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18" name="Google Shape;841;p63">
            <a:extLst>
              <a:ext uri="{FF2B5EF4-FFF2-40B4-BE49-F238E27FC236}">
                <a16:creationId xmlns:a16="http://schemas.microsoft.com/office/drawing/2014/main" id="{03A26781-3140-A69E-519E-5EDA23E04BF0}"/>
              </a:ext>
            </a:extLst>
          </p:cNvPr>
          <p:cNvSpPr/>
          <p:nvPr/>
        </p:nvSpPr>
        <p:spPr>
          <a:xfrm>
            <a:off x="7675809" y="1841577"/>
            <a:ext cx="3255497" cy="160806"/>
          </a:xfrm>
          <a:prstGeom prst="rect">
            <a:avLst/>
          </a:prstGeom>
          <a:solidFill>
            <a:schemeClr val="accent4">
              <a:alpha val="49803"/>
            </a:schemeClr>
          </a:solidFill>
          <a:ln w="12700" cap="flat" cmpd="sng">
            <a:solidFill>
              <a:srgbClr val="BA8C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2030967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830"/>
        <p:cNvGrpSpPr/>
        <p:nvPr/>
      </p:nvGrpSpPr>
      <p:grpSpPr>
        <a:xfrm>
          <a:off x="0" y="0"/>
          <a:ext cx="0" cy="0"/>
          <a:chOff x="0" y="0"/>
          <a:chExt cx="0" cy="0"/>
        </a:xfrm>
      </p:grpSpPr>
      <p:sp>
        <p:nvSpPr>
          <p:cNvPr id="831" name="Google Shape;831;p63"/>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832" name="Google Shape;832;p63"/>
          <p:cNvSpPr/>
          <p:nvPr/>
        </p:nvSpPr>
        <p:spPr>
          <a:xfrm rot="5400000" flipH="1">
            <a:off x="-1417539" y="1417538"/>
            <a:ext cx="6875818" cy="4040744"/>
          </a:xfrm>
          <a:prstGeom prst="rect">
            <a:avLst/>
          </a:prstGeom>
          <a:solidFill>
            <a:schemeClr val="bg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833" name="Google Shape;833;p63"/>
          <p:cNvSpPr/>
          <p:nvPr/>
        </p:nvSpPr>
        <p:spPr>
          <a:xfrm rot="-5400000">
            <a:off x="-158495" y="2660473"/>
            <a:ext cx="4355594" cy="4038603"/>
          </a:xfrm>
          <a:prstGeom prst="rect">
            <a:avLst/>
          </a:prstGeom>
          <a:solidFill>
            <a:schemeClr val="bg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834" name="Google Shape;834;p63"/>
          <p:cNvSpPr/>
          <p:nvPr/>
        </p:nvSpPr>
        <p:spPr>
          <a:xfrm rot="-5400000" flipH="1">
            <a:off x="-1180882" y="1638085"/>
            <a:ext cx="6857572" cy="3581401"/>
          </a:xfrm>
          <a:prstGeom prst="rect">
            <a:avLst/>
          </a:prstGeom>
          <a:solidFill>
            <a:schemeClr val="bg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835" name="Google Shape;835;p63"/>
          <p:cNvSpPr/>
          <p:nvPr/>
        </p:nvSpPr>
        <p:spPr>
          <a:xfrm rot="6097846">
            <a:off x="-747355" y="1201312"/>
            <a:ext cx="4808302" cy="4088666"/>
          </a:xfrm>
          <a:custGeom>
            <a:avLst/>
            <a:gdLst/>
            <a:ahLst/>
            <a:cxnLst/>
            <a:rect l="l" t="t" r="r" b="b"/>
            <a:pathLst>
              <a:path w="4808302" h="4088666" extrusionOk="0">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0">
                <a:srgbClr val="9CC2E5">
                  <a:alpha val="0"/>
                </a:srgbClr>
              </a:gs>
              <a:gs pos="39000">
                <a:srgbClr val="9CC2E5">
                  <a:alpha val="0"/>
                </a:srgbClr>
              </a:gs>
              <a:gs pos="100000">
                <a:srgbClr val="2E75B5">
                  <a:alpha val="25882"/>
                </a:srgbClr>
              </a:gs>
            </a:gsLst>
            <a:lin ang="18600000" scaled="0"/>
          </a:gra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836" name="Google Shape;836;p63"/>
          <p:cNvSpPr txBox="1">
            <a:spLocks noGrp="1"/>
          </p:cNvSpPr>
          <p:nvPr>
            <p:ph type="title"/>
          </p:nvPr>
        </p:nvSpPr>
        <p:spPr>
          <a:xfrm>
            <a:off x="660050" y="2767100"/>
            <a:ext cx="3378553" cy="30720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FFFFFF"/>
              </a:buClr>
              <a:buSzPts val="4000"/>
              <a:buFont typeface="Calibri"/>
              <a:buNone/>
            </a:pPr>
            <a:r>
              <a:rPr lang="en-US" sz="3600" b="1" dirty="0">
                <a:solidFill>
                  <a:schemeClr val="accent4"/>
                </a:solidFill>
                <a:latin typeface="Calibri"/>
                <a:ea typeface="Calibri"/>
                <a:cs typeface="Calibri"/>
                <a:sym typeface="Calibri"/>
              </a:rPr>
              <a:t>Example:</a:t>
            </a:r>
            <a:br>
              <a:rPr lang="en-US" sz="3600" b="1" dirty="0">
                <a:solidFill>
                  <a:schemeClr val="accent4"/>
                </a:solidFill>
                <a:latin typeface="Calibri"/>
                <a:ea typeface="Calibri"/>
                <a:cs typeface="Calibri"/>
                <a:sym typeface="Calibri"/>
              </a:rPr>
            </a:br>
            <a:br>
              <a:rPr lang="en-US" sz="3600" b="1" dirty="0">
                <a:solidFill>
                  <a:schemeClr val="accent4"/>
                </a:solidFill>
                <a:latin typeface="Calibri"/>
                <a:ea typeface="Calibri"/>
                <a:cs typeface="Calibri"/>
                <a:sym typeface="Calibri"/>
              </a:rPr>
            </a:br>
            <a:r>
              <a:rPr lang="en-US" sz="3600" b="1" dirty="0">
                <a:solidFill>
                  <a:schemeClr val="accent4"/>
                </a:solidFill>
                <a:latin typeface="Calibri"/>
                <a:ea typeface="Calibri"/>
                <a:cs typeface="Calibri"/>
                <a:sym typeface="Calibri"/>
              </a:rPr>
              <a:t>Planning Department Expenditures</a:t>
            </a:r>
            <a:endParaRPr sz="3600" dirty="0">
              <a:solidFill>
                <a:schemeClr val="accent4"/>
              </a:solidFill>
            </a:endParaRPr>
          </a:p>
        </p:txBody>
      </p:sp>
      <p:sp>
        <p:nvSpPr>
          <p:cNvPr id="4" name="TextBox 3">
            <a:extLst>
              <a:ext uri="{FF2B5EF4-FFF2-40B4-BE49-F238E27FC236}">
                <a16:creationId xmlns:a16="http://schemas.microsoft.com/office/drawing/2014/main" id="{BF38A179-D60F-AD10-A380-FCDED6CFE521}"/>
              </a:ext>
            </a:extLst>
          </p:cNvPr>
          <p:cNvSpPr txBox="1"/>
          <p:nvPr/>
        </p:nvSpPr>
        <p:spPr>
          <a:xfrm>
            <a:off x="304800" y="6367343"/>
            <a:ext cx="1894115" cy="307777"/>
          </a:xfrm>
          <a:prstGeom prst="rect">
            <a:avLst/>
          </a:prstGeom>
          <a:noFill/>
        </p:spPr>
        <p:txBody>
          <a:bodyPr wrap="square" rtlCol="0">
            <a:spAutoFit/>
          </a:bodyPr>
          <a:lstStyle/>
          <a:p>
            <a:fld id="{18CF7050-A8E5-428C-81D9-F84418705036}" type="slidenum">
              <a:rPr lang="en-US" sz="1400" smtClean="0">
                <a:solidFill>
                  <a:schemeClr val="bg1"/>
                </a:solidFill>
              </a:rPr>
              <a:pPr/>
              <a:t>44</a:t>
            </a:fld>
            <a:endParaRPr lang="en-US" sz="1400" dirty="0">
              <a:solidFill>
                <a:schemeClr val="bg1"/>
              </a:solidFill>
            </a:endParaRPr>
          </a:p>
        </p:txBody>
      </p:sp>
      <p:pic>
        <p:nvPicPr>
          <p:cNvPr id="5" name="Picture 4">
            <a:extLst>
              <a:ext uri="{FF2B5EF4-FFF2-40B4-BE49-F238E27FC236}">
                <a16:creationId xmlns:a16="http://schemas.microsoft.com/office/drawing/2014/main" id="{93436520-B83F-888F-0FBA-1E7C9ADD232B}"/>
              </a:ext>
            </a:extLst>
          </p:cNvPr>
          <p:cNvPicPr>
            <a:picLocks noChangeAspect="1"/>
          </p:cNvPicPr>
          <p:nvPr/>
        </p:nvPicPr>
        <p:blipFill>
          <a:blip r:embed="rId3"/>
          <a:stretch>
            <a:fillRect/>
          </a:stretch>
        </p:blipFill>
        <p:spPr>
          <a:xfrm>
            <a:off x="10725836" y="5794523"/>
            <a:ext cx="1453972" cy="996376"/>
          </a:xfrm>
          <a:prstGeom prst="rect">
            <a:avLst/>
          </a:prstGeom>
        </p:spPr>
      </p:pic>
      <p:sp>
        <p:nvSpPr>
          <p:cNvPr id="14" name="Content Placeholder 2">
            <a:extLst>
              <a:ext uri="{FF2B5EF4-FFF2-40B4-BE49-F238E27FC236}">
                <a16:creationId xmlns:a16="http://schemas.microsoft.com/office/drawing/2014/main" id="{3180095D-589F-C1C8-9F99-F7234E90D7A1}"/>
              </a:ext>
            </a:extLst>
          </p:cNvPr>
          <p:cNvSpPr txBox="1">
            <a:spLocks/>
          </p:cNvSpPr>
          <p:nvPr/>
        </p:nvSpPr>
        <p:spPr>
          <a:xfrm>
            <a:off x="4495807" y="3067397"/>
            <a:ext cx="7225748" cy="3158836"/>
          </a:xfrm>
          <a:prstGeom prst="rect">
            <a:avLst/>
          </a:prstGeom>
        </p:spPr>
        <p:txBody>
          <a:bodyPr vert="horz" lIns="0" tIns="45720" rIns="0" bIns="45720" rtlCol="0">
            <a:normAutofit/>
          </a:bodyPr>
          <a:lstStyle>
            <a:lvl1pPr marL="342900" indent="-342900" algn="l" defTabSz="685800" rtl="0" eaLnBrk="1" latinLnBrk="0" hangingPunct="1">
              <a:lnSpc>
                <a:spcPct val="150000"/>
              </a:lnSpc>
              <a:spcBef>
                <a:spcPts val="0"/>
              </a:spcBef>
              <a:buFont typeface="Arial" panose="020B0604020202020204" pitchFamily="34" charset="0"/>
              <a:buChar char="•"/>
              <a:defRPr sz="2300" kern="1200" spc="0" baseline="0">
                <a:solidFill>
                  <a:schemeClr val="tx2"/>
                </a:solidFill>
                <a:latin typeface="+mn-lt"/>
                <a:ea typeface="+mn-ea"/>
                <a:cs typeface="+mn-cs"/>
              </a:defRPr>
            </a:lvl1pPr>
            <a:lvl2pPr marL="685800" indent="-342900" algn="l" defTabSz="685800" rtl="0" eaLnBrk="1" latinLnBrk="0" hangingPunct="1">
              <a:lnSpc>
                <a:spcPct val="150000"/>
              </a:lnSpc>
              <a:spcBef>
                <a:spcPts val="0"/>
              </a:spcBef>
              <a:buFont typeface="Arial" panose="020B0604020202020204" pitchFamily="34" charset="0"/>
              <a:buChar char="•"/>
              <a:defRPr sz="2000" kern="1200" spc="0" baseline="0">
                <a:solidFill>
                  <a:schemeClr val="accent1"/>
                </a:solidFill>
                <a:latin typeface="+mn-lt"/>
                <a:ea typeface="+mn-ea"/>
                <a:cs typeface="+mn-cs"/>
              </a:defRPr>
            </a:lvl2pPr>
            <a:lvl3pPr marL="971550" indent="-285750" algn="l" defTabSz="685800" rtl="0" eaLnBrk="1" latinLnBrk="0" hangingPunct="1">
              <a:lnSpc>
                <a:spcPct val="150000"/>
              </a:lnSpc>
              <a:spcBef>
                <a:spcPts val="0"/>
              </a:spcBef>
              <a:buFont typeface="Arial" panose="020B0604020202020204" pitchFamily="34" charset="0"/>
              <a:buChar char="•"/>
              <a:defRPr sz="1700" kern="1200" spc="0" baseline="0">
                <a:solidFill>
                  <a:schemeClr val="accent1"/>
                </a:solidFill>
                <a:latin typeface="+mn-lt"/>
                <a:ea typeface="+mn-ea"/>
                <a:cs typeface="+mn-cs"/>
              </a:defRPr>
            </a:lvl3pPr>
            <a:lvl4pPr marL="1314450" indent="-285750" algn="l" defTabSz="685800" rtl="0" eaLnBrk="1" latinLnBrk="0" hangingPunct="1">
              <a:lnSpc>
                <a:spcPct val="150000"/>
              </a:lnSpc>
              <a:spcBef>
                <a:spcPts val="0"/>
              </a:spcBef>
              <a:buFont typeface="Arial" panose="020B0604020202020204" pitchFamily="34" charset="0"/>
              <a:buChar char="•"/>
              <a:defRPr sz="1550" kern="1200" spc="0" baseline="0">
                <a:solidFill>
                  <a:schemeClr val="accent1"/>
                </a:solidFill>
                <a:latin typeface="+mn-lt"/>
                <a:ea typeface="+mn-ea"/>
                <a:cs typeface="+mn-cs"/>
              </a:defRPr>
            </a:lvl4pPr>
            <a:lvl5pPr marL="1657350" indent="-285750" algn="l" defTabSz="685800" rtl="0" eaLnBrk="1" latinLnBrk="0" hangingPunct="1">
              <a:lnSpc>
                <a:spcPct val="150000"/>
              </a:lnSpc>
              <a:spcBef>
                <a:spcPts val="0"/>
              </a:spcBef>
              <a:buFont typeface="Arial" panose="020B0604020202020204" pitchFamily="34" charset="0"/>
              <a:buChar char="•"/>
              <a:defRPr sz="1550" kern="1200" spc="0" baseline="0">
                <a:solidFill>
                  <a:schemeClr val="accent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marR="0" lvl="0" indent="-342900" algn="l" defTabSz="685800" rtl="0" eaLnBrk="1" fontAlgn="auto" latinLnBrk="0" hangingPunct="1">
              <a:lnSpc>
                <a:spcPct val="120000"/>
              </a:lnSpc>
              <a:spcBef>
                <a:spcPts val="1200"/>
              </a:spcBef>
              <a:spcAft>
                <a:spcPts val="0"/>
              </a:spcAft>
              <a:buClrTx/>
              <a:buSzTx/>
              <a:buFont typeface="Arial" panose="020B0604020202020204" pitchFamily="34" charset="0"/>
              <a:buChar char="•"/>
              <a:tabLst/>
              <a:defRPr/>
            </a:pPr>
            <a:r>
              <a:rPr kumimoji="0" lang="en-US" sz="2300" b="0" i="0" u="none" strike="noStrike" kern="1200" cap="none" spc="0" normalizeH="0" baseline="0" noProof="0" dirty="0">
                <a:ln>
                  <a:noFill/>
                </a:ln>
                <a:solidFill>
                  <a:srgbClr val="182751"/>
                </a:solidFill>
                <a:effectLst/>
                <a:uLnTx/>
                <a:uFillTx/>
                <a:latin typeface="Tw Cen MT"/>
                <a:ea typeface="+mn-ea"/>
                <a:cs typeface="+mn-cs"/>
              </a:rPr>
              <a:t>Concerns:</a:t>
            </a:r>
          </a:p>
          <a:p>
            <a:pPr lvl="1">
              <a:lnSpc>
                <a:spcPct val="120000"/>
              </a:lnSpc>
              <a:spcBef>
                <a:spcPts val="1200"/>
              </a:spcBef>
            </a:pPr>
            <a:r>
              <a:rPr kumimoji="0" lang="en-US" sz="2000" b="0" i="0" u="none" strike="noStrike" kern="1200" cap="none" spc="0" normalizeH="0" baseline="0" noProof="0" dirty="0">
                <a:ln>
                  <a:noFill/>
                </a:ln>
                <a:solidFill>
                  <a:srgbClr val="65666A"/>
                </a:solidFill>
                <a:effectLst/>
                <a:uLnTx/>
                <a:uFillTx/>
                <a:latin typeface="Tw Cen MT"/>
                <a:ea typeface="+mn-ea"/>
                <a:cs typeface="+mn-cs"/>
              </a:rPr>
              <a:t>Overtime budget less  increasing historical actual expenditures</a:t>
            </a:r>
          </a:p>
          <a:p>
            <a:pPr lvl="1">
              <a:lnSpc>
                <a:spcPct val="120000"/>
              </a:lnSpc>
              <a:spcBef>
                <a:spcPts val="1200"/>
              </a:spcBef>
            </a:pPr>
            <a:r>
              <a:rPr kumimoji="0" lang="en-US" sz="2000" b="0" i="0" u="none" strike="noStrike" kern="1200" cap="none" spc="0" normalizeH="0" baseline="0" noProof="0" dirty="0">
                <a:ln>
                  <a:noFill/>
                </a:ln>
                <a:solidFill>
                  <a:srgbClr val="65666A"/>
                </a:solidFill>
                <a:effectLst/>
                <a:uLnTx/>
                <a:uFillTx/>
                <a:latin typeface="Tw Cen MT"/>
                <a:ea typeface="+mn-ea"/>
                <a:cs typeface="+mn-cs"/>
              </a:rPr>
              <a:t>Consultant costs increasing significantly above budget</a:t>
            </a:r>
          </a:p>
          <a:p>
            <a:pPr marL="685800" marR="0" lvl="1" indent="-342900" algn="l" defTabSz="685800" rtl="0" eaLnBrk="1" fontAlgn="auto" latinLnBrk="0" hangingPunct="1">
              <a:lnSpc>
                <a:spcPct val="120000"/>
              </a:lnSpc>
              <a:spcBef>
                <a:spcPts val="12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65666A"/>
                </a:solidFill>
                <a:effectLst/>
                <a:uLnTx/>
                <a:uFillTx/>
                <a:latin typeface="Tw Cen MT"/>
                <a:ea typeface="+mn-ea"/>
                <a:cs typeface="+mn-cs"/>
              </a:rPr>
              <a:t>Software replacement funded from baseline budget</a:t>
            </a:r>
          </a:p>
          <a:p>
            <a:pPr>
              <a:lnSpc>
                <a:spcPct val="120000"/>
              </a:lnSpc>
              <a:spcBef>
                <a:spcPts val="1200"/>
              </a:spcBef>
            </a:pPr>
            <a:r>
              <a:rPr lang="en-US" dirty="0">
                <a:solidFill>
                  <a:srgbClr val="65666A"/>
                </a:solidFill>
                <a:latin typeface="Tw Cen MT"/>
              </a:rPr>
              <a:t>What is the necessary level of spending going forward?</a:t>
            </a:r>
            <a:endParaRPr kumimoji="0" lang="en-US" b="0" i="0" u="none" strike="noStrike" kern="1200" cap="none" spc="0" normalizeH="0" baseline="0" noProof="0" dirty="0">
              <a:ln>
                <a:noFill/>
              </a:ln>
              <a:solidFill>
                <a:srgbClr val="65666A"/>
              </a:solidFill>
              <a:effectLst/>
              <a:uLnTx/>
              <a:uFillTx/>
              <a:latin typeface="Tw Cen MT"/>
              <a:ea typeface="+mn-ea"/>
              <a:cs typeface="+mn-cs"/>
            </a:endParaRPr>
          </a:p>
          <a:p>
            <a:pPr marL="342900" marR="0" lvl="0" indent="-342900" algn="l" defTabSz="685800" rtl="0" eaLnBrk="1" fontAlgn="auto" latinLnBrk="0" hangingPunct="1">
              <a:lnSpc>
                <a:spcPct val="120000"/>
              </a:lnSpc>
              <a:spcBef>
                <a:spcPts val="1200"/>
              </a:spcBef>
              <a:spcAft>
                <a:spcPts val="0"/>
              </a:spcAft>
              <a:buClrTx/>
              <a:buSzTx/>
              <a:buFont typeface="Arial" panose="020B0604020202020204" pitchFamily="34" charset="0"/>
              <a:buChar char="•"/>
              <a:tabLst/>
              <a:defRPr/>
            </a:pPr>
            <a:endParaRPr kumimoji="0" lang="en-US" sz="2300" b="0" i="0" u="none" strike="noStrike" kern="1200" cap="none" spc="0" normalizeH="0" baseline="0" noProof="0" dirty="0">
              <a:ln>
                <a:noFill/>
              </a:ln>
              <a:solidFill>
                <a:srgbClr val="182751"/>
              </a:solidFill>
              <a:effectLst/>
              <a:uLnTx/>
              <a:uFillTx/>
              <a:latin typeface="Tw Cen MT"/>
              <a:ea typeface="+mn-ea"/>
              <a:cs typeface="+mn-cs"/>
            </a:endParaRPr>
          </a:p>
          <a:p>
            <a:pPr marL="342900" marR="0" lvl="0" indent="-342900" algn="l" defTabSz="685800" rtl="0" eaLnBrk="1" fontAlgn="auto" latinLnBrk="0" hangingPunct="1">
              <a:lnSpc>
                <a:spcPct val="120000"/>
              </a:lnSpc>
              <a:spcBef>
                <a:spcPts val="1200"/>
              </a:spcBef>
              <a:spcAft>
                <a:spcPts val="0"/>
              </a:spcAft>
              <a:buClrTx/>
              <a:buSzTx/>
              <a:buFont typeface="Arial" panose="020B0604020202020204" pitchFamily="34" charset="0"/>
              <a:buChar char="•"/>
              <a:tabLst/>
              <a:defRPr/>
            </a:pPr>
            <a:endParaRPr kumimoji="0" lang="en-US" sz="2300" b="0" i="0" u="none" strike="noStrike" kern="1200" cap="none" spc="0" normalizeH="0" baseline="0" noProof="0" dirty="0">
              <a:ln>
                <a:noFill/>
              </a:ln>
              <a:solidFill>
                <a:srgbClr val="182751"/>
              </a:solidFill>
              <a:effectLst/>
              <a:uLnTx/>
              <a:uFillTx/>
              <a:latin typeface="Tw Cen MT"/>
              <a:ea typeface="+mn-ea"/>
              <a:cs typeface="+mn-cs"/>
            </a:endParaRPr>
          </a:p>
        </p:txBody>
      </p:sp>
      <p:pic>
        <p:nvPicPr>
          <p:cNvPr id="10" name="Google Shape;858;p64">
            <a:extLst>
              <a:ext uri="{FF2B5EF4-FFF2-40B4-BE49-F238E27FC236}">
                <a16:creationId xmlns:a16="http://schemas.microsoft.com/office/drawing/2014/main" id="{27D298C9-4374-E6D3-77BA-46B48954051B}"/>
              </a:ext>
            </a:extLst>
          </p:cNvPr>
          <p:cNvPicPr preferRelativeResize="0"/>
          <p:nvPr/>
        </p:nvPicPr>
        <p:blipFill rotWithShape="1">
          <a:blip r:embed="rId4">
            <a:alphaModFix/>
          </a:blip>
          <a:srcRect/>
          <a:stretch/>
        </p:blipFill>
        <p:spPr>
          <a:xfrm>
            <a:off x="4502427" y="350854"/>
            <a:ext cx="7225749" cy="2496991"/>
          </a:xfrm>
          <a:prstGeom prst="rect">
            <a:avLst/>
          </a:prstGeom>
          <a:noFill/>
          <a:ln>
            <a:solidFill>
              <a:schemeClr val="bg2"/>
            </a:solidFill>
          </a:ln>
        </p:spPr>
      </p:pic>
      <p:sp>
        <p:nvSpPr>
          <p:cNvPr id="11" name="Google Shape;859;p64">
            <a:extLst>
              <a:ext uri="{FF2B5EF4-FFF2-40B4-BE49-F238E27FC236}">
                <a16:creationId xmlns:a16="http://schemas.microsoft.com/office/drawing/2014/main" id="{B2D1DBE8-2489-B41D-6596-A442AF2C2835}"/>
              </a:ext>
            </a:extLst>
          </p:cNvPr>
          <p:cNvSpPr/>
          <p:nvPr/>
        </p:nvSpPr>
        <p:spPr>
          <a:xfrm>
            <a:off x="7709969" y="1490906"/>
            <a:ext cx="743990" cy="149226"/>
          </a:xfrm>
          <a:prstGeom prst="rect">
            <a:avLst/>
          </a:prstGeom>
          <a:solidFill>
            <a:schemeClr val="accent4">
              <a:alpha val="49803"/>
            </a:schemeClr>
          </a:solidFill>
          <a:ln w="12700" cap="flat" cmpd="sng">
            <a:solidFill>
              <a:srgbClr val="BA8C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2" name="Google Shape;860;p64">
            <a:extLst>
              <a:ext uri="{FF2B5EF4-FFF2-40B4-BE49-F238E27FC236}">
                <a16:creationId xmlns:a16="http://schemas.microsoft.com/office/drawing/2014/main" id="{01ABCD29-B533-8789-D73D-BE52EA41ED4B}"/>
              </a:ext>
            </a:extLst>
          </p:cNvPr>
          <p:cNvSpPr/>
          <p:nvPr/>
        </p:nvSpPr>
        <p:spPr>
          <a:xfrm>
            <a:off x="7709969" y="1173406"/>
            <a:ext cx="4011586" cy="149226"/>
          </a:xfrm>
          <a:prstGeom prst="rect">
            <a:avLst/>
          </a:prstGeom>
          <a:solidFill>
            <a:schemeClr val="accent4">
              <a:alpha val="49803"/>
            </a:schemeClr>
          </a:solidFill>
          <a:ln w="12700" cap="flat" cmpd="sng">
            <a:solidFill>
              <a:srgbClr val="BA8C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5" name="Google Shape;862;p64">
            <a:extLst>
              <a:ext uri="{FF2B5EF4-FFF2-40B4-BE49-F238E27FC236}">
                <a16:creationId xmlns:a16="http://schemas.microsoft.com/office/drawing/2014/main" id="{66C35688-BB7C-719E-9159-D1138D37EAB3}"/>
              </a:ext>
            </a:extLst>
          </p:cNvPr>
          <p:cNvSpPr/>
          <p:nvPr/>
        </p:nvSpPr>
        <p:spPr>
          <a:xfrm>
            <a:off x="7709969" y="1341680"/>
            <a:ext cx="4011586" cy="149226"/>
          </a:xfrm>
          <a:prstGeom prst="rect">
            <a:avLst/>
          </a:prstGeom>
          <a:solidFill>
            <a:schemeClr val="accent4">
              <a:alpha val="49803"/>
            </a:schemeClr>
          </a:solidFill>
          <a:ln w="12700" cap="flat" cmpd="sng">
            <a:solidFill>
              <a:srgbClr val="BA8C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3849812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090EA-720C-4DF3-9D35-E54884C807AF}"/>
              </a:ext>
            </a:extLst>
          </p:cNvPr>
          <p:cNvSpPr>
            <a:spLocks noGrp="1"/>
          </p:cNvSpPr>
          <p:nvPr>
            <p:ph type="title"/>
          </p:nvPr>
        </p:nvSpPr>
        <p:spPr/>
        <p:txBody>
          <a:bodyPr>
            <a:normAutofit/>
          </a:bodyPr>
          <a:lstStyle/>
          <a:p>
            <a:r>
              <a:rPr lang="en-US" dirty="0"/>
              <a:t>Things to Consider for Cities and Counties</a:t>
            </a:r>
          </a:p>
        </p:txBody>
      </p:sp>
      <p:sp>
        <p:nvSpPr>
          <p:cNvPr id="3" name="Content Placeholder 2">
            <a:extLst>
              <a:ext uri="{FF2B5EF4-FFF2-40B4-BE49-F238E27FC236}">
                <a16:creationId xmlns:a16="http://schemas.microsoft.com/office/drawing/2014/main" id="{799E66E1-A211-4FB5-AB6D-E193FB0B20B2}"/>
              </a:ext>
            </a:extLst>
          </p:cNvPr>
          <p:cNvSpPr>
            <a:spLocks noGrp="1"/>
          </p:cNvSpPr>
          <p:nvPr>
            <p:ph idx="1"/>
          </p:nvPr>
        </p:nvSpPr>
        <p:spPr>
          <a:xfrm>
            <a:off x="304800" y="1188720"/>
            <a:ext cx="11582400" cy="5037513"/>
          </a:xfrm>
        </p:spPr>
        <p:txBody>
          <a:bodyPr>
            <a:normAutofit lnSpcReduction="10000"/>
          </a:bodyPr>
          <a:lstStyle/>
          <a:p>
            <a:pPr>
              <a:lnSpc>
                <a:spcPct val="120000"/>
              </a:lnSpc>
              <a:spcBef>
                <a:spcPts val="1200"/>
              </a:spcBef>
            </a:pPr>
            <a:r>
              <a:rPr lang="en-US" dirty="0"/>
              <a:t>Cities and counties, in particular full-service cities, are more vulnerable to recession and revenue volatility than other government agencies</a:t>
            </a:r>
          </a:p>
          <a:p>
            <a:pPr>
              <a:lnSpc>
                <a:spcPct val="120000"/>
              </a:lnSpc>
              <a:spcBef>
                <a:spcPts val="1200"/>
              </a:spcBef>
            </a:pPr>
            <a:r>
              <a:rPr lang="en-US" dirty="0"/>
              <a:t>Spend some time thinking about how your agency compares to others relative to the revenue mix – this is critical</a:t>
            </a:r>
          </a:p>
          <a:p>
            <a:pPr lvl="1">
              <a:lnSpc>
                <a:spcPct val="120000"/>
              </a:lnSpc>
              <a:spcBef>
                <a:spcPts val="1200"/>
              </a:spcBef>
            </a:pPr>
            <a:r>
              <a:rPr lang="en-US" dirty="0"/>
              <a:t>How can you insulate against this issue?</a:t>
            </a:r>
          </a:p>
          <a:p>
            <a:pPr>
              <a:lnSpc>
                <a:spcPct val="120000"/>
              </a:lnSpc>
              <a:spcBef>
                <a:spcPts val="1200"/>
              </a:spcBef>
            </a:pPr>
            <a:r>
              <a:rPr lang="en-US" dirty="0"/>
              <a:t>Scenario analysis is important</a:t>
            </a:r>
          </a:p>
          <a:p>
            <a:pPr>
              <a:lnSpc>
                <a:spcPct val="120000"/>
              </a:lnSpc>
              <a:spcBef>
                <a:spcPts val="1200"/>
              </a:spcBef>
            </a:pPr>
            <a:r>
              <a:rPr lang="en-US" dirty="0"/>
              <a:t>Mix of expenditures</a:t>
            </a:r>
          </a:p>
          <a:p>
            <a:pPr lvl="1">
              <a:lnSpc>
                <a:spcPct val="120000"/>
              </a:lnSpc>
              <a:spcBef>
                <a:spcPts val="1200"/>
              </a:spcBef>
            </a:pPr>
            <a:r>
              <a:rPr lang="en-US" dirty="0"/>
              <a:t>Public safety versus culture and recreation, etc.</a:t>
            </a:r>
          </a:p>
          <a:p>
            <a:pPr>
              <a:lnSpc>
                <a:spcPct val="120000"/>
              </a:lnSpc>
              <a:spcBef>
                <a:spcPts val="1200"/>
              </a:spcBef>
            </a:pPr>
            <a:r>
              <a:rPr lang="en-US" dirty="0"/>
              <a:t>Fixed versus variable costs can impact responses to reduced revenues</a:t>
            </a:r>
          </a:p>
          <a:p>
            <a:pPr lvl="1">
              <a:lnSpc>
                <a:spcPct val="120000"/>
              </a:lnSpc>
              <a:spcBef>
                <a:spcPts val="1200"/>
              </a:spcBef>
            </a:pPr>
            <a:r>
              <a:rPr lang="en-US" dirty="0"/>
              <a:t>Debt service, minimum staffing, etc.</a:t>
            </a:r>
          </a:p>
          <a:p>
            <a:pPr>
              <a:lnSpc>
                <a:spcPct val="120000"/>
              </a:lnSpc>
              <a:spcBef>
                <a:spcPts val="1200"/>
              </a:spcBef>
            </a:pPr>
            <a:endParaRPr lang="en-US" dirty="0"/>
          </a:p>
        </p:txBody>
      </p:sp>
      <p:sp>
        <p:nvSpPr>
          <p:cNvPr id="4" name="TextBox 3">
            <a:extLst>
              <a:ext uri="{FF2B5EF4-FFF2-40B4-BE49-F238E27FC236}">
                <a16:creationId xmlns:a16="http://schemas.microsoft.com/office/drawing/2014/main" id="{DD73AFCD-B4C5-72C3-7EF1-9AD49D66BD54}"/>
              </a:ext>
            </a:extLst>
          </p:cNvPr>
          <p:cNvSpPr txBox="1"/>
          <p:nvPr/>
        </p:nvSpPr>
        <p:spPr>
          <a:xfrm>
            <a:off x="304800" y="6367343"/>
            <a:ext cx="1894115" cy="307777"/>
          </a:xfrm>
          <a:prstGeom prst="rect">
            <a:avLst/>
          </a:prstGeom>
          <a:noFill/>
        </p:spPr>
        <p:txBody>
          <a:bodyPr wrap="square" rtlCol="0">
            <a:spAutoFit/>
          </a:bodyPr>
          <a:lstStyle/>
          <a:p>
            <a:fld id="{18CF7050-A8E5-428C-81D9-F84418705036}" type="slidenum">
              <a:rPr lang="en-US" sz="1400" smtClean="0"/>
              <a:pPr/>
              <a:t>45</a:t>
            </a:fld>
            <a:endParaRPr lang="en-US" sz="1400" dirty="0"/>
          </a:p>
        </p:txBody>
      </p:sp>
    </p:spTree>
    <p:extLst>
      <p:ext uri="{BB962C8B-B14F-4D97-AF65-F5344CB8AC3E}">
        <p14:creationId xmlns:p14="http://schemas.microsoft.com/office/powerpoint/2010/main" val="41412536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090EA-720C-4DF3-9D35-E54884C807AF}"/>
              </a:ext>
            </a:extLst>
          </p:cNvPr>
          <p:cNvSpPr>
            <a:spLocks noGrp="1"/>
          </p:cNvSpPr>
          <p:nvPr>
            <p:ph type="title"/>
          </p:nvPr>
        </p:nvSpPr>
        <p:spPr/>
        <p:txBody>
          <a:bodyPr>
            <a:normAutofit/>
          </a:bodyPr>
          <a:lstStyle/>
          <a:p>
            <a:r>
              <a:rPr lang="en-US" dirty="0"/>
              <a:t>Things to Consider for Special Purpose Districts</a:t>
            </a:r>
          </a:p>
        </p:txBody>
      </p:sp>
      <p:sp>
        <p:nvSpPr>
          <p:cNvPr id="3" name="Content Placeholder 2">
            <a:extLst>
              <a:ext uri="{FF2B5EF4-FFF2-40B4-BE49-F238E27FC236}">
                <a16:creationId xmlns:a16="http://schemas.microsoft.com/office/drawing/2014/main" id="{799E66E1-A211-4FB5-AB6D-E193FB0B20B2}"/>
              </a:ext>
            </a:extLst>
          </p:cNvPr>
          <p:cNvSpPr>
            <a:spLocks noGrp="1"/>
          </p:cNvSpPr>
          <p:nvPr>
            <p:ph idx="1"/>
          </p:nvPr>
        </p:nvSpPr>
        <p:spPr>
          <a:xfrm>
            <a:off x="304800" y="1188720"/>
            <a:ext cx="11582400" cy="5037513"/>
          </a:xfrm>
        </p:spPr>
        <p:txBody>
          <a:bodyPr>
            <a:normAutofit/>
          </a:bodyPr>
          <a:lstStyle/>
          <a:p>
            <a:pPr>
              <a:lnSpc>
                <a:spcPct val="120000"/>
              </a:lnSpc>
              <a:spcBef>
                <a:spcPts val="1200"/>
              </a:spcBef>
            </a:pPr>
            <a:r>
              <a:rPr lang="en-US" dirty="0"/>
              <a:t>Understanding customer demand and billing, as applicable</a:t>
            </a:r>
          </a:p>
          <a:p>
            <a:pPr>
              <a:lnSpc>
                <a:spcPct val="120000"/>
              </a:lnSpc>
              <a:spcBef>
                <a:spcPts val="1200"/>
              </a:spcBef>
            </a:pPr>
            <a:r>
              <a:rPr lang="en-US" dirty="0"/>
              <a:t>For rate-funded agencies</a:t>
            </a:r>
          </a:p>
          <a:p>
            <a:pPr lvl="1">
              <a:lnSpc>
                <a:spcPct val="120000"/>
              </a:lnSpc>
              <a:spcBef>
                <a:spcPts val="1200"/>
              </a:spcBef>
            </a:pPr>
            <a:r>
              <a:rPr lang="en-US" dirty="0"/>
              <a:t>Regular updates to the rate plan</a:t>
            </a:r>
          </a:p>
          <a:p>
            <a:pPr lvl="1">
              <a:lnSpc>
                <a:spcPct val="120000"/>
              </a:lnSpc>
              <a:spcBef>
                <a:spcPts val="1200"/>
              </a:spcBef>
            </a:pPr>
            <a:r>
              <a:rPr lang="en-US" dirty="0"/>
              <a:t>Rate plan structure and comprehensiveness of inputs</a:t>
            </a:r>
          </a:p>
          <a:p>
            <a:pPr>
              <a:lnSpc>
                <a:spcPct val="120000"/>
              </a:lnSpc>
              <a:spcBef>
                <a:spcPts val="1200"/>
              </a:spcBef>
            </a:pPr>
            <a:r>
              <a:rPr lang="en-US" dirty="0"/>
              <a:t>Scenario analysis is important</a:t>
            </a:r>
          </a:p>
          <a:p>
            <a:pPr>
              <a:lnSpc>
                <a:spcPct val="120000"/>
              </a:lnSpc>
              <a:spcBef>
                <a:spcPts val="1200"/>
              </a:spcBef>
            </a:pPr>
            <a:r>
              <a:rPr lang="en-US" dirty="0"/>
              <a:t>CIP/Grants/Reserves</a:t>
            </a:r>
          </a:p>
          <a:p>
            <a:pPr>
              <a:lnSpc>
                <a:spcPct val="120000"/>
              </a:lnSpc>
              <a:spcBef>
                <a:spcPts val="1200"/>
              </a:spcBef>
            </a:pPr>
            <a:r>
              <a:rPr lang="en-US" dirty="0"/>
              <a:t>Evaluation of debt versus pay-as-you-go financing for capital projects</a:t>
            </a:r>
          </a:p>
          <a:p>
            <a:pPr>
              <a:lnSpc>
                <a:spcPct val="120000"/>
              </a:lnSpc>
              <a:spcBef>
                <a:spcPts val="1200"/>
              </a:spcBef>
            </a:pPr>
            <a:r>
              <a:rPr lang="en-US" dirty="0"/>
              <a:t>Short-term vs long-term financial planning</a:t>
            </a:r>
          </a:p>
          <a:p>
            <a:pPr>
              <a:lnSpc>
                <a:spcPct val="120000"/>
              </a:lnSpc>
              <a:spcBef>
                <a:spcPts val="1200"/>
              </a:spcBef>
            </a:pPr>
            <a:endParaRPr lang="en-US" dirty="0"/>
          </a:p>
        </p:txBody>
      </p:sp>
      <p:sp>
        <p:nvSpPr>
          <p:cNvPr id="4" name="TextBox 3">
            <a:extLst>
              <a:ext uri="{FF2B5EF4-FFF2-40B4-BE49-F238E27FC236}">
                <a16:creationId xmlns:a16="http://schemas.microsoft.com/office/drawing/2014/main" id="{DD73AFCD-B4C5-72C3-7EF1-9AD49D66BD54}"/>
              </a:ext>
            </a:extLst>
          </p:cNvPr>
          <p:cNvSpPr txBox="1"/>
          <p:nvPr/>
        </p:nvSpPr>
        <p:spPr>
          <a:xfrm>
            <a:off x="304800" y="6367343"/>
            <a:ext cx="1894115" cy="307777"/>
          </a:xfrm>
          <a:prstGeom prst="rect">
            <a:avLst/>
          </a:prstGeom>
          <a:noFill/>
        </p:spPr>
        <p:txBody>
          <a:bodyPr wrap="square" rtlCol="0">
            <a:spAutoFit/>
          </a:bodyPr>
          <a:lstStyle/>
          <a:p>
            <a:fld id="{18CF7050-A8E5-428C-81D9-F84418705036}" type="slidenum">
              <a:rPr lang="en-US" sz="1400" smtClean="0"/>
              <a:pPr/>
              <a:t>46</a:t>
            </a:fld>
            <a:endParaRPr lang="en-US" sz="1400" dirty="0"/>
          </a:p>
        </p:txBody>
      </p:sp>
    </p:spTree>
    <p:extLst>
      <p:ext uri="{BB962C8B-B14F-4D97-AF65-F5344CB8AC3E}">
        <p14:creationId xmlns:p14="http://schemas.microsoft.com/office/powerpoint/2010/main" val="18328863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090EA-720C-4DF3-9D35-E54884C807AF}"/>
              </a:ext>
            </a:extLst>
          </p:cNvPr>
          <p:cNvSpPr>
            <a:spLocks noGrp="1"/>
          </p:cNvSpPr>
          <p:nvPr>
            <p:ph type="title"/>
          </p:nvPr>
        </p:nvSpPr>
        <p:spPr/>
        <p:txBody>
          <a:bodyPr/>
          <a:lstStyle/>
          <a:p>
            <a:r>
              <a:rPr lang="en-US" dirty="0"/>
              <a:t>Takeaways</a:t>
            </a:r>
          </a:p>
        </p:txBody>
      </p:sp>
      <p:sp>
        <p:nvSpPr>
          <p:cNvPr id="3" name="Content Placeholder 2">
            <a:extLst>
              <a:ext uri="{FF2B5EF4-FFF2-40B4-BE49-F238E27FC236}">
                <a16:creationId xmlns:a16="http://schemas.microsoft.com/office/drawing/2014/main" id="{799E66E1-A211-4FB5-AB6D-E193FB0B20B2}"/>
              </a:ext>
            </a:extLst>
          </p:cNvPr>
          <p:cNvSpPr>
            <a:spLocks noGrp="1"/>
          </p:cNvSpPr>
          <p:nvPr>
            <p:ph idx="1"/>
          </p:nvPr>
        </p:nvSpPr>
        <p:spPr>
          <a:xfrm>
            <a:off x="745375" y="1188720"/>
            <a:ext cx="4923905" cy="5212080"/>
          </a:xfrm>
          <a:ln w="12700">
            <a:solidFill>
              <a:schemeClr val="tx2"/>
            </a:solidFill>
          </a:ln>
        </p:spPr>
        <p:txBody>
          <a:bodyPr>
            <a:normAutofit/>
          </a:bodyPr>
          <a:lstStyle/>
          <a:p>
            <a:pPr indent="-227013"/>
            <a:r>
              <a:rPr lang="en-US" dirty="0"/>
              <a:t>The work involved in revenue forecasting is typically simple when compared to expenditure forecasting</a:t>
            </a:r>
          </a:p>
          <a:p>
            <a:pPr lvl="1"/>
            <a:endParaRPr lang="en-US" dirty="0"/>
          </a:p>
          <a:p>
            <a:pPr lvl="1"/>
            <a:r>
              <a:rPr lang="en-US" dirty="0"/>
              <a:t>But…your revenue forecast is critical and can sink your organization if it is inaccurate</a:t>
            </a:r>
          </a:p>
          <a:p>
            <a:pPr lvl="1"/>
            <a:r>
              <a:rPr lang="en-US" dirty="0"/>
              <a:t>Internal and external experts are invaluable – don’t try to do this yourself for the more complex revenues</a:t>
            </a:r>
          </a:p>
        </p:txBody>
      </p:sp>
      <p:sp>
        <p:nvSpPr>
          <p:cNvPr id="4" name="TextBox 3">
            <a:extLst>
              <a:ext uri="{FF2B5EF4-FFF2-40B4-BE49-F238E27FC236}">
                <a16:creationId xmlns:a16="http://schemas.microsoft.com/office/drawing/2014/main" id="{4ACBF60E-55B7-1F20-2901-902543706AE6}"/>
              </a:ext>
            </a:extLst>
          </p:cNvPr>
          <p:cNvSpPr txBox="1"/>
          <p:nvPr/>
        </p:nvSpPr>
        <p:spPr>
          <a:xfrm>
            <a:off x="304800" y="6367343"/>
            <a:ext cx="1894115" cy="307777"/>
          </a:xfrm>
          <a:prstGeom prst="rect">
            <a:avLst/>
          </a:prstGeom>
          <a:noFill/>
        </p:spPr>
        <p:txBody>
          <a:bodyPr wrap="square" rtlCol="0">
            <a:spAutoFit/>
          </a:bodyPr>
          <a:lstStyle/>
          <a:p>
            <a:fld id="{18CF7050-A8E5-428C-81D9-F84418705036}" type="slidenum">
              <a:rPr lang="en-US" sz="1400" smtClean="0"/>
              <a:pPr/>
              <a:t>47</a:t>
            </a:fld>
            <a:endParaRPr lang="en-US" sz="1400" dirty="0"/>
          </a:p>
        </p:txBody>
      </p:sp>
      <p:sp>
        <p:nvSpPr>
          <p:cNvPr id="5" name="Content Placeholder 2">
            <a:extLst>
              <a:ext uri="{FF2B5EF4-FFF2-40B4-BE49-F238E27FC236}">
                <a16:creationId xmlns:a16="http://schemas.microsoft.com/office/drawing/2014/main" id="{9F1C6628-3955-9265-88C8-6DB3301D0466}"/>
              </a:ext>
            </a:extLst>
          </p:cNvPr>
          <p:cNvSpPr txBox="1">
            <a:spLocks/>
          </p:cNvSpPr>
          <p:nvPr/>
        </p:nvSpPr>
        <p:spPr>
          <a:xfrm>
            <a:off x="6314902" y="1188720"/>
            <a:ext cx="4923905" cy="5212080"/>
          </a:xfrm>
          <a:prstGeom prst="rect">
            <a:avLst/>
          </a:prstGeom>
          <a:ln w="12700">
            <a:solidFill>
              <a:schemeClr val="tx2"/>
            </a:solidFill>
          </a:ln>
        </p:spPr>
        <p:txBody>
          <a:bodyPr vert="horz" lIns="0" tIns="45720" rIns="0" bIns="45720" rtlCol="0">
            <a:normAutofit/>
          </a:bodyPr>
          <a:lstStyle>
            <a:lvl1pPr marL="342900" indent="-342900" algn="l" defTabSz="685800" rtl="0" eaLnBrk="1" latinLnBrk="0" hangingPunct="1">
              <a:lnSpc>
                <a:spcPct val="150000"/>
              </a:lnSpc>
              <a:spcBef>
                <a:spcPts val="0"/>
              </a:spcBef>
              <a:buFont typeface="Arial" panose="020B0604020202020204" pitchFamily="34" charset="0"/>
              <a:buChar char="•"/>
              <a:defRPr sz="2300" kern="1200" spc="0" baseline="0">
                <a:solidFill>
                  <a:schemeClr val="tx2"/>
                </a:solidFill>
                <a:latin typeface="+mn-lt"/>
                <a:ea typeface="+mn-ea"/>
                <a:cs typeface="+mn-cs"/>
              </a:defRPr>
            </a:lvl1pPr>
            <a:lvl2pPr marL="685800" indent="-342900" algn="l" defTabSz="685800" rtl="0" eaLnBrk="1" latinLnBrk="0" hangingPunct="1">
              <a:lnSpc>
                <a:spcPct val="150000"/>
              </a:lnSpc>
              <a:spcBef>
                <a:spcPts val="0"/>
              </a:spcBef>
              <a:buFont typeface="Arial" panose="020B0604020202020204" pitchFamily="34" charset="0"/>
              <a:buChar char="•"/>
              <a:defRPr sz="2000" kern="1200" spc="0" baseline="0">
                <a:solidFill>
                  <a:schemeClr val="accent1"/>
                </a:solidFill>
                <a:latin typeface="+mn-lt"/>
                <a:ea typeface="+mn-ea"/>
                <a:cs typeface="+mn-cs"/>
              </a:defRPr>
            </a:lvl2pPr>
            <a:lvl3pPr marL="971550" indent="-285750" algn="l" defTabSz="685800" rtl="0" eaLnBrk="1" latinLnBrk="0" hangingPunct="1">
              <a:lnSpc>
                <a:spcPct val="150000"/>
              </a:lnSpc>
              <a:spcBef>
                <a:spcPts val="0"/>
              </a:spcBef>
              <a:buFont typeface="Arial" panose="020B0604020202020204" pitchFamily="34" charset="0"/>
              <a:buChar char="•"/>
              <a:defRPr sz="1700" kern="1200" spc="0" baseline="0">
                <a:solidFill>
                  <a:schemeClr val="accent1"/>
                </a:solidFill>
                <a:latin typeface="+mn-lt"/>
                <a:ea typeface="+mn-ea"/>
                <a:cs typeface="+mn-cs"/>
              </a:defRPr>
            </a:lvl3pPr>
            <a:lvl4pPr marL="1314450" indent="-285750" algn="l" defTabSz="685800" rtl="0" eaLnBrk="1" latinLnBrk="0" hangingPunct="1">
              <a:lnSpc>
                <a:spcPct val="150000"/>
              </a:lnSpc>
              <a:spcBef>
                <a:spcPts val="0"/>
              </a:spcBef>
              <a:buFont typeface="Arial" panose="020B0604020202020204" pitchFamily="34" charset="0"/>
              <a:buChar char="•"/>
              <a:defRPr sz="1550" kern="1200" spc="0" baseline="0">
                <a:solidFill>
                  <a:schemeClr val="accent1"/>
                </a:solidFill>
                <a:latin typeface="+mn-lt"/>
                <a:ea typeface="+mn-ea"/>
                <a:cs typeface="+mn-cs"/>
              </a:defRPr>
            </a:lvl4pPr>
            <a:lvl5pPr marL="1657350" indent="-285750" algn="l" defTabSz="685800" rtl="0" eaLnBrk="1" latinLnBrk="0" hangingPunct="1">
              <a:lnSpc>
                <a:spcPct val="150000"/>
              </a:lnSpc>
              <a:spcBef>
                <a:spcPts val="0"/>
              </a:spcBef>
              <a:buFont typeface="Arial" panose="020B0604020202020204" pitchFamily="34" charset="0"/>
              <a:buChar char="•"/>
              <a:defRPr sz="1550" kern="1200" spc="0" baseline="0">
                <a:solidFill>
                  <a:schemeClr val="accent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indent="-227013"/>
            <a:r>
              <a:rPr lang="en-US" dirty="0"/>
              <a:t>Expenditure forecasts are complicated buy have less risk of unanticipated variances when done well</a:t>
            </a:r>
          </a:p>
          <a:p>
            <a:pPr lvl="1"/>
            <a:endParaRPr lang="en-US" dirty="0"/>
          </a:p>
          <a:p>
            <a:pPr lvl="1"/>
            <a:r>
              <a:rPr lang="en-US" dirty="0"/>
              <a:t>Engage department-level experts and those with knowledge of labor contracts to enhance accuracy</a:t>
            </a:r>
          </a:p>
          <a:p>
            <a:pPr lvl="1"/>
            <a:r>
              <a:rPr lang="en-US" dirty="0"/>
              <a:t>Understand the past, the unique aspects of each department, and likely future program and service needs</a:t>
            </a:r>
          </a:p>
        </p:txBody>
      </p:sp>
    </p:spTree>
    <p:extLst>
      <p:ext uri="{BB962C8B-B14F-4D97-AF65-F5344CB8AC3E}">
        <p14:creationId xmlns:p14="http://schemas.microsoft.com/office/powerpoint/2010/main" val="10870291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D902333-D41D-467C-920B-3FC235F3168F}"/>
              </a:ext>
            </a:extLst>
          </p:cNvPr>
          <p:cNvSpPr>
            <a:spLocks noGrp="1"/>
          </p:cNvSpPr>
          <p:nvPr>
            <p:ph type="title"/>
          </p:nvPr>
        </p:nvSpPr>
        <p:spPr/>
        <p:txBody>
          <a:bodyPr/>
          <a:lstStyle/>
          <a:p>
            <a:r>
              <a:rPr lang="en-US" dirty="0"/>
              <a:t>Presenting the Long-Term Financial Plan</a:t>
            </a:r>
          </a:p>
        </p:txBody>
      </p:sp>
    </p:spTree>
    <p:extLst>
      <p:ext uri="{BB962C8B-B14F-4D97-AF65-F5344CB8AC3E}">
        <p14:creationId xmlns:p14="http://schemas.microsoft.com/office/powerpoint/2010/main" val="29766064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20"/>
        <p:cNvGrpSpPr/>
        <p:nvPr/>
      </p:nvGrpSpPr>
      <p:grpSpPr>
        <a:xfrm>
          <a:off x="0" y="0"/>
          <a:ext cx="0" cy="0"/>
          <a:chOff x="0" y="0"/>
          <a:chExt cx="0" cy="0"/>
        </a:xfrm>
      </p:grpSpPr>
      <p:sp useBgFill="1">
        <p:nvSpPr>
          <p:cNvPr id="356" name="Rectangle 355">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1" name="Google Shape;321;p8"/>
          <p:cNvSpPr txBox="1">
            <a:spLocks noGrp="1"/>
          </p:cNvSpPr>
          <p:nvPr>
            <p:ph type="title"/>
          </p:nvPr>
        </p:nvSpPr>
        <p:spPr>
          <a:xfrm>
            <a:off x="645065" y="1463040"/>
            <a:ext cx="3796306" cy="2690949"/>
          </a:xfrm>
          <a:prstGeom prst="rect">
            <a:avLst/>
          </a:prstGeom>
        </p:spPr>
        <p:txBody>
          <a:bodyPr spcFirstLastPara="1" lIns="91425" tIns="45700" rIns="91425" bIns="45700" anchor="t" anchorCtr="0">
            <a:normAutofit/>
          </a:bodyPr>
          <a:lstStyle/>
          <a:p>
            <a:pPr marL="0" lvl="0" indent="0" rtl="0">
              <a:spcBef>
                <a:spcPts val="0"/>
              </a:spcBef>
              <a:spcAft>
                <a:spcPts val="0"/>
              </a:spcAft>
              <a:buClr>
                <a:srgbClr val="FF0000"/>
              </a:buClr>
              <a:buSzPts val="3000"/>
              <a:buFont typeface="Arial"/>
              <a:buNone/>
            </a:pPr>
            <a:r>
              <a:rPr lang="en-US" b="1" dirty="0">
                <a:latin typeface="Arial"/>
                <a:ea typeface="Arial"/>
                <a:cs typeface="Arial"/>
                <a:sym typeface="Arial"/>
              </a:rPr>
              <a:t>Reporting on Long-Term Financial Plan Updates</a:t>
            </a:r>
            <a:endParaRPr lang="en-US" dirty="0"/>
          </a:p>
        </p:txBody>
      </p:sp>
      <p:grpSp>
        <p:nvGrpSpPr>
          <p:cNvPr id="357" name="Group 356">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344" name="Rectangle 343">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58" name="Straight Connector 357">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359" name="Rectangle 358">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2" name="Google Shape;322;p8"/>
          <p:cNvSpPr txBox="1">
            <a:spLocks noGrp="1"/>
          </p:cNvSpPr>
          <p:nvPr>
            <p:ph type="body" idx="1"/>
          </p:nvPr>
        </p:nvSpPr>
        <p:spPr>
          <a:xfrm>
            <a:off x="5656218" y="1463039"/>
            <a:ext cx="5542387" cy="4300447"/>
          </a:xfrm>
          <a:prstGeom prst="rect">
            <a:avLst/>
          </a:prstGeom>
        </p:spPr>
        <p:txBody>
          <a:bodyPr spcFirstLastPara="1" lIns="91425" tIns="45700" rIns="91425" bIns="45700" anchor="t" anchorCtr="0">
            <a:normAutofit/>
          </a:bodyPr>
          <a:lstStyle/>
          <a:p>
            <a:pPr indent="-457200">
              <a:spcBef>
                <a:spcPts val="0"/>
              </a:spcBef>
              <a:spcAft>
                <a:spcPts val="600"/>
              </a:spcAft>
              <a:buClrTx/>
              <a:buSzPts val="2800"/>
            </a:pPr>
            <a:r>
              <a:rPr lang="en-US" sz="2400" dirty="0">
                <a:latin typeface="Arial"/>
                <a:cs typeface="Arial"/>
                <a:sym typeface="Arial"/>
              </a:rPr>
              <a:t>If an annual long-term financial plan update has occurred or an update was initiated as a result of new information, highlight key information:</a:t>
            </a:r>
          </a:p>
          <a:p>
            <a:pPr indent="-457200">
              <a:spcBef>
                <a:spcPts val="0"/>
              </a:spcBef>
              <a:spcAft>
                <a:spcPts val="600"/>
              </a:spcAft>
              <a:buClrTx/>
              <a:buSzPts val="2800"/>
            </a:pPr>
            <a:endParaRPr lang="en-US" dirty="0">
              <a:latin typeface="Arial"/>
              <a:cs typeface="Arial"/>
              <a:sym typeface="Arial"/>
            </a:endParaRPr>
          </a:p>
          <a:p>
            <a:pPr lvl="1" indent="-457200">
              <a:spcBef>
                <a:spcPts val="0"/>
              </a:spcBef>
              <a:spcAft>
                <a:spcPts val="600"/>
              </a:spcAft>
              <a:buClrTx/>
              <a:buSzPts val="2800"/>
            </a:pPr>
            <a:r>
              <a:rPr lang="en-US" dirty="0">
                <a:latin typeface="Arial"/>
                <a:cs typeface="Arial"/>
                <a:sym typeface="Arial"/>
              </a:rPr>
              <a:t>What changed?</a:t>
            </a:r>
          </a:p>
          <a:p>
            <a:pPr lvl="1" indent="-457200">
              <a:spcBef>
                <a:spcPts val="0"/>
              </a:spcBef>
              <a:spcAft>
                <a:spcPts val="600"/>
              </a:spcAft>
              <a:buClrTx/>
              <a:buSzPts val="2800"/>
            </a:pPr>
            <a:r>
              <a:rPr lang="en-US" dirty="0">
                <a:latin typeface="Arial"/>
                <a:cs typeface="Arial"/>
                <a:sym typeface="Arial"/>
              </a:rPr>
              <a:t>What caused the change?</a:t>
            </a:r>
          </a:p>
          <a:p>
            <a:pPr lvl="1" indent="-457200">
              <a:spcBef>
                <a:spcPts val="0"/>
              </a:spcBef>
              <a:spcAft>
                <a:spcPts val="600"/>
              </a:spcAft>
              <a:buClrTx/>
              <a:buSzPts val="2800"/>
            </a:pPr>
            <a:r>
              <a:rPr lang="en-US" dirty="0">
                <a:latin typeface="Arial"/>
                <a:cs typeface="Arial"/>
                <a:sym typeface="Arial"/>
              </a:rPr>
              <a:t>How will the agency respond?</a:t>
            </a:r>
          </a:p>
        </p:txBody>
      </p:sp>
      <p:sp>
        <p:nvSpPr>
          <p:cNvPr id="323" name="Google Shape;323;p8"/>
          <p:cNvSpPr txBox="1">
            <a:spLocks noGrp="1"/>
          </p:cNvSpPr>
          <p:nvPr>
            <p:ph type="sldNum" idx="12"/>
          </p:nvPr>
        </p:nvSpPr>
        <p:spPr>
          <a:xfrm>
            <a:off x="8610600" y="6492240"/>
            <a:ext cx="2743200" cy="365125"/>
          </a:xfrm>
          <a:prstGeom prst="rect">
            <a:avLst/>
          </a:prstGeom>
        </p:spPr>
        <p:txBody>
          <a:bodyPr spcFirstLastPara="1" lIns="91425" tIns="45700" rIns="91425" bIns="45700" anchorCtr="0">
            <a:normAutofit/>
          </a:bodyPr>
          <a:lstStyle/>
          <a:p>
            <a:pPr marL="0" marR="0" lvl="0" indent="0" defTabSz="914400" rtl="0" eaLnBrk="1" fontAlgn="auto" latinLnBrk="0" hangingPunct="1">
              <a:spcBef>
                <a:spcPts val="0"/>
              </a:spcBef>
              <a:spcAft>
                <a:spcPts val="600"/>
              </a:spcAft>
              <a:buClr>
                <a:srgbClr val="000000"/>
              </a:buClr>
              <a:buSzTx/>
              <a:buFont typeface="Arial"/>
              <a:buNone/>
              <a:tabLst/>
              <a:defRPr/>
            </a:pPr>
            <a:fld id="{00000000-1234-1234-1234-123412341234}" type="slidenum">
              <a:rPr kumimoji="0" lang="en-US" b="0" i="0" u="none" strike="noStrike" kern="0" cap="none" spc="0" normalizeH="0" baseline="0" noProof="0" smtClean="0">
                <a:ln>
                  <a:noFill/>
                </a:ln>
                <a:effectLst/>
                <a:uLnTx/>
                <a:uFillTx/>
                <a:latin typeface="Calibri"/>
                <a:ea typeface="Calibri"/>
                <a:cs typeface="Calibri"/>
                <a:sym typeface="Calibri"/>
              </a:rPr>
              <a:pPr marL="0" marR="0" lvl="0" indent="0" defTabSz="914400" rtl="0" eaLnBrk="1" fontAlgn="auto" latinLnBrk="0" hangingPunct="1">
                <a:spcBef>
                  <a:spcPts val="0"/>
                </a:spcBef>
                <a:spcAft>
                  <a:spcPts val="600"/>
                </a:spcAft>
                <a:buClr>
                  <a:srgbClr val="000000"/>
                </a:buClr>
                <a:buSzTx/>
                <a:buFont typeface="Arial"/>
                <a:buNone/>
                <a:tabLst/>
                <a:defRPr/>
              </a:pPr>
              <a:t>49</a:t>
            </a:fld>
            <a:endParaRPr kumimoji="0" lang="en-US" b="0" i="0" u="none" strike="noStrike" kern="0" cap="none" spc="0" normalizeH="0" baseline="0" noProof="0" dirty="0">
              <a:ln>
                <a:noFill/>
              </a:ln>
              <a:effectLst/>
              <a:uLnTx/>
              <a:uFillTx/>
              <a:latin typeface="Calibri"/>
              <a:ea typeface="Calibri"/>
              <a:cs typeface="Calibri"/>
              <a:sym typeface="Calibri"/>
            </a:endParaRPr>
          </a:p>
        </p:txBody>
      </p:sp>
      <p:pic>
        <p:nvPicPr>
          <p:cNvPr id="5" name="Picture 4">
            <a:extLst>
              <a:ext uri="{FF2B5EF4-FFF2-40B4-BE49-F238E27FC236}">
                <a16:creationId xmlns:a16="http://schemas.microsoft.com/office/drawing/2014/main" id="{A4E12CE6-FBDB-9171-5146-A1C579F71EE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7585"/>
          <a:stretch/>
        </p:blipFill>
        <p:spPr>
          <a:xfrm>
            <a:off x="209667" y="185276"/>
            <a:ext cx="1374035" cy="805106"/>
          </a:xfrm>
          <a:prstGeom prst="rect">
            <a:avLst/>
          </a:prstGeom>
        </p:spPr>
      </p:pic>
    </p:spTree>
    <p:extLst>
      <p:ext uri="{BB962C8B-B14F-4D97-AF65-F5344CB8AC3E}">
        <p14:creationId xmlns:p14="http://schemas.microsoft.com/office/powerpoint/2010/main" val="41172567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30"/>
        <p:cNvGrpSpPr/>
        <p:nvPr/>
      </p:nvGrpSpPr>
      <p:grpSpPr>
        <a:xfrm>
          <a:off x="0" y="0"/>
          <a:ext cx="0" cy="0"/>
          <a:chOff x="0" y="0"/>
          <a:chExt cx="0" cy="0"/>
        </a:xfrm>
      </p:grpSpPr>
      <p:sp>
        <p:nvSpPr>
          <p:cNvPr id="831" name="Google Shape;831;p63"/>
          <p:cNvSpPr/>
          <p:nvPr/>
        </p:nvSpPr>
        <p:spPr>
          <a:xfrm>
            <a:off x="-12192" y="-67101"/>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832" name="Google Shape;832;p63"/>
          <p:cNvSpPr/>
          <p:nvPr/>
        </p:nvSpPr>
        <p:spPr>
          <a:xfrm rot="5400000" flipH="1">
            <a:off x="-1417539" y="1417538"/>
            <a:ext cx="6875818" cy="4040744"/>
          </a:xfrm>
          <a:prstGeom prst="rect">
            <a:avLst/>
          </a:prstGeom>
          <a:solidFill>
            <a:schemeClr val="bg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833" name="Google Shape;833;p63"/>
          <p:cNvSpPr/>
          <p:nvPr/>
        </p:nvSpPr>
        <p:spPr>
          <a:xfrm rot="-5400000">
            <a:off x="-158495" y="2660473"/>
            <a:ext cx="4355594" cy="4038603"/>
          </a:xfrm>
          <a:prstGeom prst="rect">
            <a:avLst/>
          </a:prstGeom>
          <a:solidFill>
            <a:schemeClr val="bg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834" name="Google Shape;834;p63"/>
          <p:cNvSpPr/>
          <p:nvPr/>
        </p:nvSpPr>
        <p:spPr>
          <a:xfrm rot="-5400000" flipH="1">
            <a:off x="-1180882" y="1638085"/>
            <a:ext cx="6857572" cy="3581401"/>
          </a:xfrm>
          <a:prstGeom prst="rect">
            <a:avLst/>
          </a:prstGeom>
          <a:solidFill>
            <a:schemeClr val="bg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835" name="Google Shape;835;p63"/>
          <p:cNvSpPr/>
          <p:nvPr/>
        </p:nvSpPr>
        <p:spPr>
          <a:xfrm rot="6097846">
            <a:off x="-747355" y="1201312"/>
            <a:ext cx="4808302" cy="4088666"/>
          </a:xfrm>
          <a:custGeom>
            <a:avLst/>
            <a:gdLst/>
            <a:ahLst/>
            <a:cxnLst/>
            <a:rect l="l" t="t" r="r" b="b"/>
            <a:pathLst>
              <a:path w="4808302" h="4088666" extrusionOk="0">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0">
                <a:srgbClr val="9CC2E5">
                  <a:alpha val="0"/>
                </a:srgbClr>
              </a:gs>
              <a:gs pos="39000">
                <a:srgbClr val="9CC2E5">
                  <a:alpha val="0"/>
                </a:srgbClr>
              </a:gs>
              <a:gs pos="100000">
                <a:srgbClr val="2E75B5">
                  <a:alpha val="25882"/>
                </a:srgbClr>
              </a:gs>
            </a:gsLst>
            <a:lin ang="18600000" scaled="0"/>
          </a:gra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836" name="Google Shape;836;p63"/>
          <p:cNvSpPr txBox="1">
            <a:spLocks noGrp="1"/>
          </p:cNvSpPr>
          <p:nvPr>
            <p:ph type="title"/>
          </p:nvPr>
        </p:nvSpPr>
        <p:spPr>
          <a:xfrm>
            <a:off x="660050" y="2767100"/>
            <a:ext cx="3378553" cy="30720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FFFFFF"/>
              </a:buClr>
              <a:buSzPts val="4000"/>
              <a:buFont typeface="Calibri"/>
              <a:buNone/>
            </a:pPr>
            <a:r>
              <a:rPr lang="en-US" sz="3400" b="1" dirty="0">
                <a:solidFill>
                  <a:schemeClr val="accent4"/>
                </a:solidFill>
                <a:latin typeface="Calibri"/>
                <a:ea typeface="Calibri"/>
                <a:cs typeface="Calibri"/>
                <a:sym typeface="Calibri"/>
              </a:rPr>
              <a:t>Impact of Long-Term Financial Planning on Local Governments</a:t>
            </a:r>
            <a:endParaRPr sz="3400" dirty="0">
              <a:solidFill>
                <a:schemeClr val="accent4"/>
              </a:solidFill>
            </a:endParaRPr>
          </a:p>
        </p:txBody>
      </p:sp>
      <p:sp>
        <p:nvSpPr>
          <p:cNvPr id="4" name="TextBox 3">
            <a:extLst>
              <a:ext uri="{FF2B5EF4-FFF2-40B4-BE49-F238E27FC236}">
                <a16:creationId xmlns:a16="http://schemas.microsoft.com/office/drawing/2014/main" id="{BF38A179-D60F-AD10-A380-FCDED6CFE521}"/>
              </a:ext>
            </a:extLst>
          </p:cNvPr>
          <p:cNvSpPr txBox="1"/>
          <p:nvPr/>
        </p:nvSpPr>
        <p:spPr>
          <a:xfrm>
            <a:off x="304800" y="6367343"/>
            <a:ext cx="1894115" cy="307777"/>
          </a:xfrm>
          <a:prstGeom prst="rect">
            <a:avLst/>
          </a:prstGeom>
          <a:noFill/>
        </p:spPr>
        <p:txBody>
          <a:bodyPr wrap="square" rtlCol="0">
            <a:spAutoFit/>
          </a:bodyPr>
          <a:lstStyle/>
          <a:p>
            <a:fld id="{18CF7050-A8E5-428C-81D9-F84418705036}" type="slidenum">
              <a:rPr lang="en-US" sz="1400" smtClean="0">
                <a:solidFill>
                  <a:schemeClr val="bg1"/>
                </a:solidFill>
              </a:rPr>
              <a:pPr/>
              <a:t>5</a:t>
            </a:fld>
            <a:endParaRPr lang="en-US" sz="1400" dirty="0">
              <a:solidFill>
                <a:schemeClr val="bg1"/>
              </a:solidFill>
            </a:endParaRPr>
          </a:p>
        </p:txBody>
      </p:sp>
      <p:pic>
        <p:nvPicPr>
          <p:cNvPr id="5" name="Picture 4">
            <a:extLst>
              <a:ext uri="{FF2B5EF4-FFF2-40B4-BE49-F238E27FC236}">
                <a16:creationId xmlns:a16="http://schemas.microsoft.com/office/drawing/2014/main" id="{93436520-B83F-888F-0FBA-1E7C9ADD232B}"/>
              </a:ext>
            </a:extLst>
          </p:cNvPr>
          <p:cNvPicPr>
            <a:picLocks noChangeAspect="1"/>
          </p:cNvPicPr>
          <p:nvPr/>
        </p:nvPicPr>
        <p:blipFill>
          <a:blip r:embed="rId3"/>
          <a:stretch>
            <a:fillRect/>
          </a:stretch>
        </p:blipFill>
        <p:spPr>
          <a:xfrm>
            <a:off x="10725836" y="5794523"/>
            <a:ext cx="1453972" cy="996376"/>
          </a:xfrm>
          <a:prstGeom prst="rect">
            <a:avLst/>
          </a:prstGeom>
        </p:spPr>
      </p:pic>
      <p:sp>
        <p:nvSpPr>
          <p:cNvPr id="14" name="Content Placeholder 2">
            <a:extLst>
              <a:ext uri="{FF2B5EF4-FFF2-40B4-BE49-F238E27FC236}">
                <a16:creationId xmlns:a16="http://schemas.microsoft.com/office/drawing/2014/main" id="{3180095D-589F-C1C8-9F99-F7234E90D7A1}"/>
              </a:ext>
            </a:extLst>
          </p:cNvPr>
          <p:cNvSpPr txBox="1">
            <a:spLocks/>
          </p:cNvSpPr>
          <p:nvPr/>
        </p:nvSpPr>
        <p:spPr>
          <a:xfrm>
            <a:off x="4495807" y="4485737"/>
            <a:ext cx="7225748" cy="1740496"/>
          </a:xfrm>
          <a:prstGeom prst="rect">
            <a:avLst/>
          </a:prstGeom>
        </p:spPr>
        <p:txBody>
          <a:bodyPr vert="horz" lIns="0" tIns="45720" rIns="0" bIns="45720" rtlCol="0">
            <a:normAutofit/>
          </a:bodyPr>
          <a:lstStyle>
            <a:lvl1pPr marL="342900" indent="-342900" algn="l" defTabSz="685800" rtl="0" eaLnBrk="1" latinLnBrk="0" hangingPunct="1">
              <a:lnSpc>
                <a:spcPct val="150000"/>
              </a:lnSpc>
              <a:spcBef>
                <a:spcPts val="0"/>
              </a:spcBef>
              <a:buFont typeface="Arial" panose="020B0604020202020204" pitchFamily="34" charset="0"/>
              <a:buChar char="•"/>
              <a:defRPr sz="2300" kern="1200" spc="0" baseline="0">
                <a:solidFill>
                  <a:schemeClr val="tx2"/>
                </a:solidFill>
                <a:latin typeface="+mn-lt"/>
                <a:ea typeface="+mn-ea"/>
                <a:cs typeface="+mn-cs"/>
              </a:defRPr>
            </a:lvl1pPr>
            <a:lvl2pPr marL="685800" indent="-342900" algn="l" defTabSz="685800" rtl="0" eaLnBrk="1" latinLnBrk="0" hangingPunct="1">
              <a:lnSpc>
                <a:spcPct val="150000"/>
              </a:lnSpc>
              <a:spcBef>
                <a:spcPts val="0"/>
              </a:spcBef>
              <a:buFont typeface="Arial" panose="020B0604020202020204" pitchFamily="34" charset="0"/>
              <a:buChar char="•"/>
              <a:defRPr sz="2000" kern="1200" spc="0" baseline="0">
                <a:solidFill>
                  <a:schemeClr val="accent1"/>
                </a:solidFill>
                <a:latin typeface="+mn-lt"/>
                <a:ea typeface="+mn-ea"/>
                <a:cs typeface="+mn-cs"/>
              </a:defRPr>
            </a:lvl2pPr>
            <a:lvl3pPr marL="971550" indent="-285750" algn="l" defTabSz="685800" rtl="0" eaLnBrk="1" latinLnBrk="0" hangingPunct="1">
              <a:lnSpc>
                <a:spcPct val="150000"/>
              </a:lnSpc>
              <a:spcBef>
                <a:spcPts val="0"/>
              </a:spcBef>
              <a:buFont typeface="Arial" panose="020B0604020202020204" pitchFamily="34" charset="0"/>
              <a:buChar char="•"/>
              <a:defRPr sz="1700" kern="1200" spc="0" baseline="0">
                <a:solidFill>
                  <a:schemeClr val="accent1"/>
                </a:solidFill>
                <a:latin typeface="+mn-lt"/>
                <a:ea typeface="+mn-ea"/>
                <a:cs typeface="+mn-cs"/>
              </a:defRPr>
            </a:lvl3pPr>
            <a:lvl4pPr marL="1314450" indent="-285750" algn="l" defTabSz="685800" rtl="0" eaLnBrk="1" latinLnBrk="0" hangingPunct="1">
              <a:lnSpc>
                <a:spcPct val="150000"/>
              </a:lnSpc>
              <a:spcBef>
                <a:spcPts val="0"/>
              </a:spcBef>
              <a:buFont typeface="Arial" panose="020B0604020202020204" pitchFamily="34" charset="0"/>
              <a:buChar char="•"/>
              <a:defRPr sz="1550" kern="1200" spc="0" baseline="0">
                <a:solidFill>
                  <a:schemeClr val="accent1"/>
                </a:solidFill>
                <a:latin typeface="+mn-lt"/>
                <a:ea typeface="+mn-ea"/>
                <a:cs typeface="+mn-cs"/>
              </a:defRPr>
            </a:lvl4pPr>
            <a:lvl5pPr marL="1657350" indent="-285750" algn="l" defTabSz="685800" rtl="0" eaLnBrk="1" latinLnBrk="0" hangingPunct="1">
              <a:lnSpc>
                <a:spcPct val="150000"/>
              </a:lnSpc>
              <a:spcBef>
                <a:spcPts val="0"/>
              </a:spcBef>
              <a:buFont typeface="Arial" panose="020B0604020202020204" pitchFamily="34" charset="0"/>
              <a:buChar char="•"/>
              <a:defRPr sz="1550" kern="1200" spc="0" baseline="0">
                <a:solidFill>
                  <a:schemeClr val="accent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marR="0" lvl="0" indent="-342900" algn="l" defTabSz="685800" rtl="0" eaLnBrk="1" fontAlgn="auto" latinLnBrk="0" hangingPunct="1">
              <a:lnSpc>
                <a:spcPct val="120000"/>
              </a:lnSpc>
              <a:spcBef>
                <a:spcPts val="1200"/>
              </a:spcBef>
              <a:spcAft>
                <a:spcPts val="0"/>
              </a:spcAft>
              <a:buClrTx/>
              <a:buSzTx/>
              <a:buFont typeface="Arial" panose="020B0604020202020204" pitchFamily="34" charset="0"/>
              <a:buChar char="•"/>
              <a:tabLst/>
              <a:defRPr/>
            </a:pPr>
            <a:r>
              <a:rPr kumimoji="0" lang="en-US" sz="2300" b="0" i="0" u="none" strike="noStrike" kern="1200" cap="none" spc="0" normalizeH="0" baseline="0" noProof="0" dirty="0">
                <a:ln>
                  <a:noFill/>
                </a:ln>
                <a:solidFill>
                  <a:srgbClr val="182751"/>
                </a:solidFill>
                <a:effectLst/>
                <a:uLnTx/>
                <a:uFillTx/>
                <a:latin typeface="Tw Cen MT"/>
                <a:ea typeface="+mn-ea"/>
                <a:cs typeface="+mn-cs"/>
              </a:rPr>
              <a:t>~90% highlight increased fiscal discipline</a:t>
            </a:r>
          </a:p>
          <a:p>
            <a:pPr marL="342900" marR="0" lvl="0" indent="-342900" algn="l" defTabSz="685800" rtl="0" eaLnBrk="1" fontAlgn="auto" latinLnBrk="0" hangingPunct="1">
              <a:lnSpc>
                <a:spcPct val="120000"/>
              </a:lnSpc>
              <a:spcBef>
                <a:spcPts val="1200"/>
              </a:spcBef>
              <a:spcAft>
                <a:spcPts val="0"/>
              </a:spcAft>
              <a:buClrTx/>
              <a:buSzTx/>
              <a:buFont typeface="Arial" panose="020B0604020202020204" pitchFamily="34" charset="0"/>
              <a:buChar char="•"/>
              <a:tabLst/>
              <a:defRPr/>
            </a:pPr>
            <a:r>
              <a:rPr lang="en-US" dirty="0">
                <a:solidFill>
                  <a:srgbClr val="182751"/>
                </a:solidFill>
                <a:latin typeface="Tw Cen MT"/>
              </a:rPr>
              <a:t>~85% highlight improved expenditure prioritization </a:t>
            </a:r>
            <a:endParaRPr kumimoji="0" lang="en-US" b="0" i="0" u="none" strike="noStrike" kern="1200" cap="none" spc="0" normalizeH="0" baseline="0" noProof="0" dirty="0">
              <a:ln>
                <a:noFill/>
              </a:ln>
              <a:solidFill>
                <a:srgbClr val="65666A"/>
              </a:solidFill>
              <a:effectLst/>
              <a:uLnTx/>
              <a:uFillTx/>
              <a:latin typeface="Tw Cen MT"/>
              <a:ea typeface="+mn-ea"/>
              <a:cs typeface="+mn-cs"/>
            </a:endParaRPr>
          </a:p>
          <a:p>
            <a:pPr marL="342900" marR="0" lvl="0" indent="-342900" algn="l" defTabSz="685800" rtl="0" eaLnBrk="1" fontAlgn="auto" latinLnBrk="0" hangingPunct="1">
              <a:lnSpc>
                <a:spcPct val="120000"/>
              </a:lnSpc>
              <a:spcBef>
                <a:spcPts val="1200"/>
              </a:spcBef>
              <a:spcAft>
                <a:spcPts val="0"/>
              </a:spcAft>
              <a:buClrTx/>
              <a:buSzTx/>
              <a:buFont typeface="Arial" panose="020B0604020202020204" pitchFamily="34" charset="0"/>
              <a:buChar char="•"/>
              <a:tabLst/>
              <a:defRPr/>
            </a:pPr>
            <a:endParaRPr kumimoji="0" lang="en-US" sz="2300" b="0" i="0" u="none" strike="noStrike" kern="1200" cap="none" spc="0" normalizeH="0" baseline="0" noProof="0" dirty="0">
              <a:ln>
                <a:noFill/>
              </a:ln>
              <a:solidFill>
                <a:srgbClr val="182751"/>
              </a:solidFill>
              <a:effectLst/>
              <a:uLnTx/>
              <a:uFillTx/>
              <a:latin typeface="Tw Cen MT"/>
              <a:ea typeface="+mn-ea"/>
              <a:cs typeface="+mn-cs"/>
            </a:endParaRPr>
          </a:p>
          <a:p>
            <a:pPr marL="342900" marR="0" lvl="0" indent="-342900" algn="l" defTabSz="685800" rtl="0" eaLnBrk="1" fontAlgn="auto" latinLnBrk="0" hangingPunct="1">
              <a:lnSpc>
                <a:spcPct val="120000"/>
              </a:lnSpc>
              <a:spcBef>
                <a:spcPts val="1200"/>
              </a:spcBef>
              <a:spcAft>
                <a:spcPts val="0"/>
              </a:spcAft>
              <a:buClrTx/>
              <a:buSzTx/>
              <a:buFont typeface="Arial" panose="020B0604020202020204" pitchFamily="34" charset="0"/>
              <a:buChar char="•"/>
              <a:tabLst/>
              <a:defRPr/>
            </a:pPr>
            <a:endParaRPr kumimoji="0" lang="en-US" sz="2300" b="0" i="0" u="none" strike="noStrike" kern="1200" cap="none" spc="0" normalizeH="0" baseline="0" noProof="0" dirty="0">
              <a:ln>
                <a:noFill/>
              </a:ln>
              <a:solidFill>
                <a:srgbClr val="182751"/>
              </a:solidFill>
              <a:effectLst/>
              <a:uLnTx/>
              <a:uFillTx/>
              <a:latin typeface="Tw Cen MT"/>
              <a:ea typeface="+mn-ea"/>
              <a:cs typeface="+mn-cs"/>
            </a:endParaRPr>
          </a:p>
        </p:txBody>
      </p:sp>
      <p:pic>
        <p:nvPicPr>
          <p:cNvPr id="2" name="Picture 1">
            <a:extLst>
              <a:ext uri="{FF2B5EF4-FFF2-40B4-BE49-F238E27FC236}">
                <a16:creationId xmlns:a16="http://schemas.microsoft.com/office/drawing/2014/main" id="{E3810EC2-C163-D5FA-2F0D-BE18600C0BF0}"/>
              </a:ext>
            </a:extLst>
          </p:cNvPr>
          <p:cNvPicPr>
            <a:picLocks noChangeAspect="1"/>
          </p:cNvPicPr>
          <p:nvPr/>
        </p:nvPicPr>
        <p:blipFill>
          <a:blip r:embed="rId4"/>
          <a:stretch>
            <a:fillRect/>
          </a:stretch>
        </p:blipFill>
        <p:spPr>
          <a:xfrm>
            <a:off x="4296243" y="243261"/>
            <a:ext cx="7658079" cy="3823914"/>
          </a:xfrm>
          <a:prstGeom prst="rect">
            <a:avLst/>
          </a:prstGeom>
        </p:spPr>
      </p:pic>
    </p:spTree>
    <p:extLst>
      <p:ext uri="{BB962C8B-B14F-4D97-AF65-F5344CB8AC3E}">
        <p14:creationId xmlns:p14="http://schemas.microsoft.com/office/powerpoint/2010/main" val="37235313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090EA-720C-4DF3-9D35-E54884C807AF}"/>
              </a:ext>
            </a:extLst>
          </p:cNvPr>
          <p:cNvSpPr>
            <a:spLocks noGrp="1"/>
          </p:cNvSpPr>
          <p:nvPr>
            <p:ph type="title"/>
          </p:nvPr>
        </p:nvSpPr>
        <p:spPr/>
        <p:txBody>
          <a:bodyPr>
            <a:normAutofit/>
          </a:bodyPr>
          <a:lstStyle/>
          <a:p>
            <a:r>
              <a:rPr lang="en-US" dirty="0"/>
              <a:t>Cautions When Presenting Forecast Data</a:t>
            </a:r>
          </a:p>
        </p:txBody>
      </p:sp>
      <p:sp>
        <p:nvSpPr>
          <p:cNvPr id="3" name="Content Placeholder 2">
            <a:extLst>
              <a:ext uri="{FF2B5EF4-FFF2-40B4-BE49-F238E27FC236}">
                <a16:creationId xmlns:a16="http://schemas.microsoft.com/office/drawing/2014/main" id="{799E66E1-A211-4FB5-AB6D-E193FB0B20B2}"/>
              </a:ext>
            </a:extLst>
          </p:cNvPr>
          <p:cNvSpPr>
            <a:spLocks noGrp="1"/>
          </p:cNvSpPr>
          <p:nvPr>
            <p:ph idx="1"/>
          </p:nvPr>
        </p:nvSpPr>
        <p:spPr>
          <a:xfrm>
            <a:off x="304800" y="1188720"/>
            <a:ext cx="11582400" cy="5037513"/>
          </a:xfrm>
        </p:spPr>
        <p:txBody>
          <a:bodyPr>
            <a:normAutofit fontScale="92500" lnSpcReduction="10000"/>
          </a:bodyPr>
          <a:lstStyle/>
          <a:p>
            <a:pPr>
              <a:lnSpc>
                <a:spcPct val="120000"/>
              </a:lnSpc>
              <a:spcBef>
                <a:spcPts val="1200"/>
              </a:spcBef>
            </a:pPr>
            <a:r>
              <a:rPr lang="en-US" dirty="0"/>
              <a:t>Terminology is important</a:t>
            </a:r>
          </a:p>
          <a:p>
            <a:pPr lvl="1">
              <a:lnSpc>
                <a:spcPct val="120000"/>
              </a:lnSpc>
              <a:spcBef>
                <a:spcPts val="1200"/>
              </a:spcBef>
            </a:pPr>
            <a:r>
              <a:rPr lang="en-US" dirty="0"/>
              <a:t>Call versions of your forecast other than the baseline “scenarios” – they are a planning tool</a:t>
            </a:r>
          </a:p>
          <a:p>
            <a:pPr>
              <a:lnSpc>
                <a:spcPct val="120000"/>
              </a:lnSpc>
              <a:spcBef>
                <a:spcPts val="1200"/>
              </a:spcBef>
            </a:pPr>
            <a:r>
              <a:rPr lang="en-US" dirty="0"/>
              <a:t>Don’t circulate draft versions of any forecast</a:t>
            </a:r>
          </a:p>
          <a:p>
            <a:pPr lvl="1">
              <a:lnSpc>
                <a:spcPct val="120000"/>
              </a:lnSpc>
              <a:spcBef>
                <a:spcPts val="1200"/>
              </a:spcBef>
            </a:pPr>
            <a:r>
              <a:rPr lang="en-US" dirty="0"/>
              <a:t>Spreadsheet versions circulating via email or handed out at  a meeting often delay or misstate key results</a:t>
            </a:r>
          </a:p>
          <a:p>
            <a:pPr>
              <a:lnSpc>
                <a:spcPct val="120000"/>
              </a:lnSpc>
              <a:spcBef>
                <a:spcPts val="1200"/>
              </a:spcBef>
            </a:pPr>
            <a:r>
              <a:rPr lang="en-US" dirty="0"/>
              <a:t>Annual updates of the baseline forecast should be done at a different time of year than the presentation of the ACFR and the budget to avoid confusion</a:t>
            </a:r>
          </a:p>
          <a:p>
            <a:pPr>
              <a:lnSpc>
                <a:spcPct val="120000"/>
              </a:lnSpc>
              <a:spcBef>
                <a:spcPts val="1200"/>
              </a:spcBef>
            </a:pPr>
            <a:r>
              <a:rPr lang="en-US" dirty="0"/>
              <a:t>Be careful about having too much detail in your presentation</a:t>
            </a:r>
          </a:p>
          <a:p>
            <a:pPr lvl="1">
              <a:lnSpc>
                <a:spcPct val="120000"/>
              </a:lnSpc>
              <a:spcBef>
                <a:spcPts val="1200"/>
              </a:spcBef>
            </a:pPr>
            <a:r>
              <a:rPr lang="en-US" dirty="0"/>
              <a:t>The governing body may or may not have an interest in the details</a:t>
            </a:r>
          </a:p>
          <a:p>
            <a:pPr lvl="1">
              <a:lnSpc>
                <a:spcPct val="120000"/>
              </a:lnSpc>
              <a:spcBef>
                <a:spcPts val="1200"/>
              </a:spcBef>
            </a:pPr>
            <a:r>
              <a:rPr lang="en-US" dirty="0"/>
              <a:t>Data can be presented only in PowerPoint versus a complete long-term financial plan document</a:t>
            </a:r>
          </a:p>
          <a:p>
            <a:pPr lvl="1">
              <a:lnSpc>
                <a:spcPct val="120000"/>
              </a:lnSpc>
              <a:spcBef>
                <a:spcPts val="1200"/>
              </a:spcBef>
            </a:pPr>
            <a:r>
              <a:rPr lang="en-US" dirty="0"/>
              <a:t>Avoid providing more information than will be digested, which may prevent critical information from being understood and acted upon</a:t>
            </a:r>
          </a:p>
          <a:p>
            <a:pPr>
              <a:lnSpc>
                <a:spcPct val="120000"/>
              </a:lnSpc>
              <a:spcBef>
                <a:spcPts val="1200"/>
              </a:spcBef>
            </a:pPr>
            <a:endParaRPr lang="en-US" dirty="0"/>
          </a:p>
        </p:txBody>
      </p:sp>
      <p:sp>
        <p:nvSpPr>
          <p:cNvPr id="4" name="TextBox 3">
            <a:extLst>
              <a:ext uri="{FF2B5EF4-FFF2-40B4-BE49-F238E27FC236}">
                <a16:creationId xmlns:a16="http://schemas.microsoft.com/office/drawing/2014/main" id="{DD73AFCD-B4C5-72C3-7EF1-9AD49D66BD54}"/>
              </a:ext>
            </a:extLst>
          </p:cNvPr>
          <p:cNvSpPr txBox="1"/>
          <p:nvPr/>
        </p:nvSpPr>
        <p:spPr>
          <a:xfrm>
            <a:off x="304800" y="6367343"/>
            <a:ext cx="1894115" cy="307777"/>
          </a:xfrm>
          <a:prstGeom prst="rect">
            <a:avLst/>
          </a:prstGeom>
          <a:noFill/>
        </p:spPr>
        <p:txBody>
          <a:bodyPr wrap="square" rtlCol="0">
            <a:spAutoFit/>
          </a:bodyPr>
          <a:lstStyle/>
          <a:p>
            <a:fld id="{18CF7050-A8E5-428C-81D9-F84418705036}" type="slidenum">
              <a:rPr lang="en-US" sz="1400" smtClean="0"/>
              <a:pPr/>
              <a:t>50</a:t>
            </a:fld>
            <a:endParaRPr lang="en-US" sz="1400" dirty="0"/>
          </a:p>
        </p:txBody>
      </p:sp>
    </p:spTree>
    <p:extLst>
      <p:ext uri="{BB962C8B-B14F-4D97-AF65-F5344CB8AC3E}">
        <p14:creationId xmlns:p14="http://schemas.microsoft.com/office/powerpoint/2010/main" val="19399929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090EA-720C-4DF3-9D35-E54884C807AF}"/>
              </a:ext>
            </a:extLst>
          </p:cNvPr>
          <p:cNvSpPr>
            <a:spLocks noGrp="1"/>
          </p:cNvSpPr>
          <p:nvPr>
            <p:ph type="title"/>
          </p:nvPr>
        </p:nvSpPr>
        <p:spPr/>
        <p:txBody>
          <a:bodyPr>
            <a:normAutofit/>
          </a:bodyPr>
          <a:lstStyle/>
          <a:p>
            <a:r>
              <a:rPr lang="en-US" dirty="0"/>
              <a:t>Example – Staff spreadsheet</a:t>
            </a:r>
          </a:p>
        </p:txBody>
      </p:sp>
      <p:sp>
        <p:nvSpPr>
          <p:cNvPr id="4" name="TextBox 3">
            <a:extLst>
              <a:ext uri="{FF2B5EF4-FFF2-40B4-BE49-F238E27FC236}">
                <a16:creationId xmlns:a16="http://schemas.microsoft.com/office/drawing/2014/main" id="{DD73AFCD-B4C5-72C3-7EF1-9AD49D66BD54}"/>
              </a:ext>
            </a:extLst>
          </p:cNvPr>
          <p:cNvSpPr txBox="1"/>
          <p:nvPr/>
        </p:nvSpPr>
        <p:spPr>
          <a:xfrm>
            <a:off x="304800" y="6367343"/>
            <a:ext cx="1894115" cy="307777"/>
          </a:xfrm>
          <a:prstGeom prst="rect">
            <a:avLst/>
          </a:prstGeom>
          <a:noFill/>
        </p:spPr>
        <p:txBody>
          <a:bodyPr wrap="square" rtlCol="0">
            <a:spAutoFit/>
          </a:bodyPr>
          <a:lstStyle/>
          <a:p>
            <a:fld id="{18CF7050-A8E5-428C-81D9-F84418705036}" type="slidenum">
              <a:rPr lang="en-US" sz="1400" smtClean="0"/>
              <a:pPr/>
              <a:t>51</a:t>
            </a:fld>
            <a:endParaRPr lang="en-US" sz="1400" dirty="0"/>
          </a:p>
        </p:txBody>
      </p:sp>
      <p:pic>
        <p:nvPicPr>
          <p:cNvPr id="7" name="Google Shape;1706;p143">
            <a:extLst>
              <a:ext uri="{FF2B5EF4-FFF2-40B4-BE49-F238E27FC236}">
                <a16:creationId xmlns:a16="http://schemas.microsoft.com/office/drawing/2014/main" id="{B90F3FA3-981F-BE1B-A9C0-1776502DD757}"/>
              </a:ext>
            </a:extLst>
          </p:cNvPr>
          <p:cNvPicPr preferRelativeResize="0"/>
          <p:nvPr/>
        </p:nvPicPr>
        <p:blipFill rotWithShape="1">
          <a:blip r:embed="rId2">
            <a:alphaModFix/>
          </a:blip>
          <a:srcRect/>
          <a:stretch/>
        </p:blipFill>
        <p:spPr>
          <a:xfrm>
            <a:off x="838200" y="1301390"/>
            <a:ext cx="7312742" cy="4627461"/>
          </a:xfrm>
          <a:prstGeom prst="rect">
            <a:avLst/>
          </a:prstGeom>
          <a:noFill/>
          <a:ln>
            <a:noFill/>
          </a:ln>
        </p:spPr>
      </p:pic>
      <p:pic>
        <p:nvPicPr>
          <p:cNvPr id="8" name="Google Shape;1707;p143">
            <a:extLst>
              <a:ext uri="{FF2B5EF4-FFF2-40B4-BE49-F238E27FC236}">
                <a16:creationId xmlns:a16="http://schemas.microsoft.com/office/drawing/2014/main" id="{94DEF951-6279-3E3F-4C2B-C1FF1B9DFAAF}"/>
              </a:ext>
            </a:extLst>
          </p:cNvPr>
          <p:cNvPicPr preferRelativeResize="0"/>
          <p:nvPr/>
        </p:nvPicPr>
        <p:blipFill rotWithShape="1">
          <a:blip r:embed="rId3">
            <a:alphaModFix/>
          </a:blip>
          <a:srcRect t="4612"/>
          <a:stretch/>
        </p:blipFill>
        <p:spPr>
          <a:xfrm>
            <a:off x="5522042" y="1096268"/>
            <a:ext cx="5257800" cy="3999908"/>
          </a:xfrm>
          <a:prstGeom prst="rect">
            <a:avLst/>
          </a:prstGeom>
          <a:noFill/>
          <a:ln>
            <a:noFill/>
          </a:ln>
        </p:spPr>
      </p:pic>
      <p:pic>
        <p:nvPicPr>
          <p:cNvPr id="9" name="Google Shape;1708;p143">
            <a:extLst>
              <a:ext uri="{FF2B5EF4-FFF2-40B4-BE49-F238E27FC236}">
                <a16:creationId xmlns:a16="http://schemas.microsoft.com/office/drawing/2014/main" id="{865B9F8E-0663-AC6F-EC2A-2C0A1AE3F3BD}"/>
              </a:ext>
            </a:extLst>
          </p:cNvPr>
          <p:cNvPicPr preferRelativeResize="0"/>
          <p:nvPr/>
        </p:nvPicPr>
        <p:blipFill rotWithShape="1">
          <a:blip r:embed="rId4">
            <a:alphaModFix/>
          </a:blip>
          <a:srcRect/>
          <a:stretch/>
        </p:blipFill>
        <p:spPr>
          <a:xfrm>
            <a:off x="2448234" y="3229207"/>
            <a:ext cx="6477000" cy="3292450"/>
          </a:xfrm>
          <a:prstGeom prst="rect">
            <a:avLst/>
          </a:prstGeom>
          <a:noFill/>
          <a:ln>
            <a:noFill/>
          </a:ln>
        </p:spPr>
      </p:pic>
    </p:spTree>
    <p:extLst>
      <p:ext uri="{BB962C8B-B14F-4D97-AF65-F5344CB8AC3E}">
        <p14:creationId xmlns:p14="http://schemas.microsoft.com/office/powerpoint/2010/main" val="38060528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090EA-720C-4DF3-9D35-E54884C807AF}"/>
              </a:ext>
            </a:extLst>
          </p:cNvPr>
          <p:cNvSpPr>
            <a:spLocks noGrp="1"/>
          </p:cNvSpPr>
          <p:nvPr>
            <p:ph type="title"/>
          </p:nvPr>
        </p:nvSpPr>
        <p:spPr/>
        <p:txBody>
          <a:bodyPr>
            <a:normAutofit/>
          </a:bodyPr>
          <a:lstStyle/>
          <a:p>
            <a:r>
              <a:rPr lang="en-US" dirty="0"/>
              <a:t>Example – Limited Governing Body Presentation</a:t>
            </a:r>
          </a:p>
        </p:txBody>
      </p:sp>
      <p:sp>
        <p:nvSpPr>
          <p:cNvPr id="3" name="Content Placeholder 2">
            <a:extLst>
              <a:ext uri="{FF2B5EF4-FFF2-40B4-BE49-F238E27FC236}">
                <a16:creationId xmlns:a16="http://schemas.microsoft.com/office/drawing/2014/main" id="{799E66E1-A211-4FB5-AB6D-E193FB0B20B2}"/>
              </a:ext>
            </a:extLst>
          </p:cNvPr>
          <p:cNvSpPr>
            <a:spLocks noGrp="1"/>
          </p:cNvSpPr>
          <p:nvPr>
            <p:ph idx="1"/>
          </p:nvPr>
        </p:nvSpPr>
        <p:spPr>
          <a:xfrm>
            <a:off x="304800" y="1188720"/>
            <a:ext cx="11582400" cy="5037513"/>
          </a:xfrm>
        </p:spPr>
        <p:txBody>
          <a:bodyPr>
            <a:normAutofit/>
          </a:bodyPr>
          <a:lstStyle/>
          <a:p>
            <a:pPr>
              <a:lnSpc>
                <a:spcPct val="120000"/>
              </a:lnSpc>
              <a:spcBef>
                <a:spcPts val="1200"/>
              </a:spcBef>
            </a:pPr>
            <a:r>
              <a:rPr lang="en-US" dirty="0"/>
              <a:t>Budget adoption staff report</a:t>
            </a:r>
          </a:p>
          <a:p>
            <a:pPr>
              <a:lnSpc>
                <a:spcPct val="120000"/>
              </a:lnSpc>
              <a:spcBef>
                <a:spcPts val="1200"/>
              </a:spcBef>
            </a:pPr>
            <a:endParaRPr lang="en-US" dirty="0"/>
          </a:p>
          <a:p>
            <a:pPr>
              <a:lnSpc>
                <a:spcPct val="120000"/>
              </a:lnSpc>
              <a:spcBef>
                <a:spcPts val="1200"/>
              </a:spcBef>
            </a:pPr>
            <a:endParaRPr lang="en-US" dirty="0"/>
          </a:p>
          <a:p>
            <a:pPr>
              <a:lnSpc>
                <a:spcPct val="120000"/>
              </a:lnSpc>
              <a:spcBef>
                <a:spcPts val="1200"/>
              </a:spcBef>
            </a:pPr>
            <a:endParaRPr lang="en-US" dirty="0"/>
          </a:p>
          <a:p>
            <a:pPr>
              <a:lnSpc>
                <a:spcPct val="120000"/>
              </a:lnSpc>
              <a:spcBef>
                <a:spcPts val="1200"/>
              </a:spcBef>
            </a:pPr>
            <a:endParaRPr lang="en-US" dirty="0"/>
          </a:p>
          <a:p>
            <a:pPr>
              <a:lnSpc>
                <a:spcPct val="120000"/>
              </a:lnSpc>
              <a:spcBef>
                <a:spcPts val="1200"/>
              </a:spcBef>
            </a:pPr>
            <a:r>
              <a:rPr lang="en-US" dirty="0"/>
              <a:t>Budget adoption presentation – single slide</a:t>
            </a:r>
          </a:p>
        </p:txBody>
      </p:sp>
      <p:sp>
        <p:nvSpPr>
          <p:cNvPr id="4" name="TextBox 3">
            <a:extLst>
              <a:ext uri="{FF2B5EF4-FFF2-40B4-BE49-F238E27FC236}">
                <a16:creationId xmlns:a16="http://schemas.microsoft.com/office/drawing/2014/main" id="{DD73AFCD-B4C5-72C3-7EF1-9AD49D66BD54}"/>
              </a:ext>
            </a:extLst>
          </p:cNvPr>
          <p:cNvSpPr txBox="1"/>
          <p:nvPr/>
        </p:nvSpPr>
        <p:spPr>
          <a:xfrm>
            <a:off x="304800" y="6367343"/>
            <a:ext cx="1894115" cy="307777"/>
          </a:xfrm>
          <a:prstGeom prst="rect">
            <a:avLst/>
          </a:prstGeom>
          <a:noFill/>
        </p:spPr>
        <p:txBody>
          <a:bodyPr wrap="square" rtlCol="0">
            <a:spAutoFit/>
          </a:bodyPr>
          <a:lstStyle/>
          <a:p>
            <a:fld id="{18CF7050-A8E5-428C-81D9-F84418705036}" type="slidenum">
              <a:rPr lang="en-US" sz="1400" smtClean="0"/>
              <a:pPr/>
              <a:t>52</a:t>
            </a:fld>
            <a:endParaRPr lang="en-US" sz="1400" dirty="0"/>
          </a:p>
        </p:txBody>
      </p:sp>
      <p:pic>
        <p:nvPicPr>
          <p:cNvPr id="5" name="Google Shape;1709;p143">
            <a:extLst>
              <a:ext uri="{FF2B5EF4-FFF2-40B4-BE49-F238E27FC236}">
                <a16:creationId xmlns:a16="http://schemas.microsoft.com/office/drawing/2014/main" id="{96856171-D682-85C9-4F4F-8A4CFE299DEB}"/>
              </a:ext>
            </a:extLst>
          </p:cNvPr>
          <p:cNvPicPr preferRelativeResize="0"/>
          <p:nvPr/>
        </p:nvPicPr>
        <p:blipFill rotWithShape="1">
          <a:blip r:embed="rId2">
            <a:alphaModFix/>
          </a:blip>
          <a:srcRect t="17201"/>
          <a:stretch/>
        </p:blipFill>
        <p:spPr>
          <a:xfrm>
            <a:off x="2925710" y="1706309"/>
            <a:ext cx="6635545" cy="2300238"/>
          </a:xfrm>
          <a:prstGeom prst="rect">
            <a:avLst/>
          </a:prstGeom>
          <a:noFill/>
          <a:ln>
            <a:noFill/>
          </a:ln>
        </p:spPr>
      </p:pic>
      <p:pic>
        <p:nvPicPr>
          <p:cNvPr id="6" name="Google Shape;1710;p143">
            <a:extLst>
              <a:ext uri="{FF2B5EF4-FFF2-40B4-BE49-F238E27FC236}">
                <a16:creationId xmlns:a16="http://schemas.microsoft.com/office/drawing/2014/main" id="{902FA0E3-DC93-B1C8-8CB7-8F7CAB50F657}"/>
              </a:ext>
            </a:extLst>
          </p:cNvPr>
          <p:cNvPicPr preferRelativeResize="0"/>
          <p:nvPr/>
        </p:nvPicPr>
        <p:blipFill rotWithShape="1">
          <a:blip r:embed="rId3">
            <a:alphaModFix/>
          </a:blip>
          <a:srcRect/>
          <a:stretch/>
        </p:blipFill>
        <p:spPr>
          <a:xfrm>
            <a:off x="2622195" y="4821056"/>
            <a:ext cx="7242577" cy="1152914"/>
          </a:xfrm>
          <a:prstGeom prst="rect">
            <a:avLst/>
          </a:prstGeom>
          <a:solidFill>
            <a:schemeClr val="lt1"/>
          </a:solidFill>
          <a:ln>
            <a:noFill/>
          </a:ln>
        </p:spPr>
      </p:pic>
    </p:spTree>
    <p:extLst>
      <p:ext uri="{BB962C8B-B14F-4D97-AF65-F5344CB8AC3E}">
        <p14:creationId xmlns:p14="http://schemas.microsoft.com/office/powerpoint/2010/main" val="294532295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090EA-720C-4DF3-9D35-E54884C807AF}"/>
              </a:ext>
            </a:extLst>
          </p:cNvPr>
          <p:cNvSpPr>
            <a:spLocks noGrp="1"/>
          </p:cNvSpPr>
          <p:nvPr>
            <p:ph type="title"/>
          </p:nvPr>
        </p:nvSpPr>
        <p:spPr/>
        <p:txBody>
          <a:bodyPr>
            <a:normAutofit/>
          </a:bodyPr>
          <a:lstStyle/>
          <a:p>
            <a:r>
              <a:rPr lang="en-US" dirty="0"/>
              <a:t>Example – Expanded Governing Body Presentation</a:t>
            </a:r>
          </a:p>
        </p:txBody>
      </p:sp>
      <p:sp>
        <p:nvSpPr>
          <p:cNvPr id="3" name="Content Placeholder 2">
            <a:extLst>
              <a:ext uri="{FF2B5EF4-FFF2-40B4-BE49-F238E27FC236}">
                <a16:creationId xmlns:a16="http://schemas.microsoft.com/office/drawing/2014/main" id="{799E66E1-A211-4FB5-AB6D-E193FB0B20B2}"/>
              </a:ext>
            </a:extLst>
          </p:cNvPr>
          <p:cNvSpPr>
            <a:spLocks noGrp="1"/>
          </p:cNvSpPr>
          <p:nvPr>
            <p:ph idx="1"/>
          </p:nvPr>
        </p:nvSpPr>
        <p:spPr>
          <a:xfrm>
            <a:off x="304800" y="1188720"/>
            <a:ext cx="3161607" cy="5037513"/>
          </a:xfrm>
        </p:spPr>
        <p:txBody>
          <a:bodyPr>
            <a:normAutofit/>
          </a:bodyPr>
          <a:lstStyle/>
          <a:p>
            <a:pPr>
              <a:lnSpc>
                <a:spcPct val="120000"/>
              </a:lnSpc>
              <a:spcBef>
                <a:spcPts val="1200"/>
              </a:spcBef>
            </a:pPr>
            <a:r>
              <a:rPr lang="en-US" dirty="0"/>
              <a:t>Stand-alone annual staff report detailing major assumptions and forecasts for key revenue and expenditure elements</a:t>
            </a:r>
          </a:p>
          <a:p>
            <a:pPr>
              <a:lnSpc>
                <a:spcPct val="120000"/>
              </a:lnSpc>
              <a:spcBef>
                <a:spcPts val="1200"/>
              </a:spcBef>
            </a:pPr>
            <a:endParaRPr lang="en-US" dirty="0"/>
          </a:p>
        </p:txBody>
      </p:sp>
      <p:sp>
        <p:nvSpPr>
          <p:cNvPr id="4" name="TextBox 3">
            <a:extLst>
              <a:ext uri="{FF2B5EF4-FFF2-40B4-BE49-F238E27FC236}">
                <a16:creationId xmlns:a16="http://schemas.microsoft.com/office/drawing/2014/main" id="{DD73AFCD-B4C5-72C3-7EF1-9AD49D66BD54}"/>
              </a:ext>
            </a:extLst>
          </p:cNvPr>
          <p:cNvSpPr txBox="1"/>
          <p:nvPr/>
        </p:nvSpPr>
        <p:spPr>
          <a:xfrm>
            <a:off x="304800" y="6367343"/>
            <a:ext cx="1894115" cy="307777"/>
          </a:xfrm>
          <a:prstGeom prst="rect">
            <a:avLst/>
          </a:prstGeom>
          <a:noFill/>
        </p:spPr>
        <p:txBody>
          <a:bodyPr wrap="square" rtlCol="0">
            <a:spAutoFit/>
          </a:bodyPr>
          <a:lstStyle/>
          <a:p>
            <a:fld id="{18CF7050-A8E5-428C-81D9-F84418705036}" type="slidenum">
              <a:rPr lang="en-US" sz="1400" smtClean="0"/>
              <a:pPr/>
              <a:t>53</a:t>
            </a:fld>
            <a:endParaRPr lang="en-US" sz="1400" dirty="0"/>
          </a:p>
        </p:txBody>
      </p:sp>
      <p:pic>
        <p:nvPicPr>
          <p:cNvPr id="5" name="Picture 4">
            <a:extLst>
              <a:ext uri="{FF2B5EF4-FFF2-40B4-BE49-F238E27FC236}">
                <a16:creationId xmlns:a16="http://schemas.microsoft.com/office/drawing/2014/main" id="{0386E3AF-B00D-84F8-5132-B91554944744}"/>
              </a:ext>
            </a:extLst>
          </p:cNvPr>
          <p:cNvPicPr>
            <a:picLocks noChangeAspect="1"/>
          </p:cNvPicPr>
          <p:nvPr/>
        </p:nvPicPr>
        <p:blipFill>
          <a:blip r:embed="rId2"/>
          <a:stretch>
            <a:fillRect/>
          </a:stretch>
        </p:blipFill>
        <p:spPr>
          <a:xfrm>
            <a:off x="3817856" y="1103879"/>
            <a:ext cx="7965649" cy="4785334"/>
          </a:xfrm>
          <a:prstGeom prst="rect">
            <a:avLst/>
          </a:prstGeom>
        </p:spPr>
      </p:pic>
    </p:spTree>
    <p:extLst>
      <p:ext uri="{BB962C8B-B14F-4D97-AF65-F5344CB8AC3E}">
        <p14:creationId xmlns:p14="http://schemas.microsoft.com/office/powerpoint/2010/main" val="264275465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090EA-720C-4DF3-9D35-E54884C807AF}"/>
              </a:ext>
            </a:extLst>
          </p:cNvPr>
          <p:cNvSpPr>
            <a:spLocks noGrp="1"/>
          </p:cNvSpPr>
          <p:nvPr>
            <p:ph type="title"/>
          </p:nvPr>
        </p:nvSpPr>
        <p:spPr/>
        <p:txBody>
          <a:bodyPr>
            <a:normAutofit/>
          </a:bodyPr>
          <a:lstStyle/>
          <a:p>
            <a:r>
              <a:rPr lang="en-US" dirty="0"/>
              <a:t>Don’t Forget About Charts and Graphs</a:t>
            </a:r>
          </a:p>
        </p:txBody>
      </p:sp>
      <p:sp>
        <p:nvSpPr>
          <p:cNvPr id="4" name="TextBox 3">
            <a:extLst>
              <a:ext uri="{FF2B5EF4-FFF2-40B4-BE49-F238E27FC236}">
                <a16:creationId xmlns:a16="http://schemas.microsoft.com/office/drawing/2014/main" id="{DD73AFCD-B4C5-72C3-7EF1-9AD49D66BD54}"/>
              </a:ext>
            </a:extLst>
          </p:cNvPr>
          <p:cNvSpPr txBox="1"/>
          <p:nvPr/>
        </p:nvSpPr>
        <p:spPr>
          <a:xfrm>
            <a:off x="304800" y="6367343"/>
            <a:ext cx="1894115" cy="307777"/>
          </a:xfrm>
          <a:prstGeom prst="rect">
            <a:avLst/>
          </a:prstGeom>
          <a:noFill/>
        </p:spPr>
        <p:txBody>
          <a:bodyPr wrap="square" rtlCol="0">
            <a:spAutoFit/>
          </a:bodyPr>
          <a:lstStyle/>
          <a:p>
            <a:fld id="{18CF7050-A8E5-428C-81D9-F84418705036}" type="slidenum">
              <a:rPr lang="en-US" sz="1400" smtClean="0"/>
              <a:pPr/>
              <a:t>54</a:t>
            </a:fld>
            <a:endParaRPr lang="en-US" sz="1400" dirty="0"/>
          </a:p>
        </p:txBody>
      </p:sp>
      <p:pic>
        <p:nvPicPr>
          <p:cNvPr id="7" name="Picture 6">
            <a:extLst>
              <a:ext uri="{FF2B5EF4-FFF2-40B4-BE49-F238E27FC236}">
                <a16:creationId xmlns:a16="http://schemas.microsoft.com/office/drawing/2014/main" id="{44A9BE16-35CA-9E41-63EB-4F3373F609EA}"/>
              </a:ext>
            </a:extLst>
          </p:cNvPr>
          <p:cNvPicPr>
            <a:picLocks noChangeAspect="1"/>
          </p:cNvPicPr>
          <p:nvPr/>
        </p:nvPicPr>
        <p:blipFill rotWithShape="1">
          <a:blip r:embed="rId2"/>
          <a:srcRect l="1374" t="24164" r="46975" b="15013"/>
          <a:stretch/>
        </p:blipFill>
        <p:spPr>
          <a:xfrm>
            <a:off x="1088967" y="1178230"/>
            <a:ext cx="9908771" cy="4638553"/>
          </a:xfrm>
          <a:prstGeom prst="rect">
            <a:avLst/>
          </a:prstGeom>
          <a:ln>
            <a:solidFill>
              <a:schemeClr val="tx2"/>
            </a:solidFill>
          </a:ln>
        </p:spPr>
      </p:pic>
    </p:spTree>
    <p:extLst>
      <p:ext uri="{BB962C8B-B14F-4D97-AF65-F5344CB8AC3E}">
        <p14:creationId xmlns:p14="http://schemas.microsoft.com/office/powerpoint/2010/main" val="110819613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090EA-720C-4DF3-9D35-E54884C807AF}"/>
              </a:ext>
            </a:extLst>
          </p:cNvPr>
          <p:cNvSpPr>
            <a:spLocks noGrp="1"/>
          </p:cNvSpPr>
          <p:nvPr>
            <p:ph type="title"/>
          </p:nvPr>
        </p:nvSpPr>
        <p:spPr/>
        <p:txBody>
          <a:bodyPr>
            <a:normAutofit/>
          </a:bodyPr>
          <a:lstStyle/>
          <a:p>
            <a:r>
              <a:rPr lang="en-US" dirty="0"/>
              <a:t>Example – Detailed Governing Body Presentation</a:t>
            </a:r>
          </a:p>
        </p:txBody>
      </p:sp>
      <p:sp>
        <p:nvSpPr>
          <p:cNvPr id="3" name="Content Placeholder 2">
            <a:extLst>
              <a:ext uri="{FF2B5EF4-FFF2-40B4-BE49-F238E27FC236}">
                <a16:creationId xmlns:a16="http://schemas.microsoft.com/office/drawing/2014/main" id="{799E66E1-A211-4FB5-AB6D-E193FB0B20B2}"/>
              </a:ext>
            </a:extLst>
          </p:cNvPr>
          <p:cNvSpPr>
            <a:spLocks noGrp="1"/>
          </p:cNvSpPr>
          <p:nvPr>
            <p:ph idx="1"/>
          </p:nvPr>
        </p:nvSpPr>
        <p:spPr>
          <a:xfrm>
            <a:off x="304800" y="1188720"/>
            <a:ext cx="5370612" cy="5037513"/>
          </a:xfrm>
        </p:spPr>
        <p:txBody>
          <a:bodyPr>
            <a:normAutofit/>
          </a:bodyPr>
          <a:lstStyle/>
          <a:p>
            <a:pPr>
              <a:lnSpc>
                <a:spcPct val="120000"/>
              </a:lnSpc>
              <a:spcBef>
                <a:spcPts val="1200"/>
              </a:spcBef>
            </a:pPr>
            <a:r>
              <a:rPr lang="en-US" dirty="0"/>
              <a:t>Multi-chapter document with multiple public discussions</a:t>
            </a:r>
          </a:p>
          <a:p>
            <a:pPr lvl="1">
              <a:lnSpc>
                <a:spcPct val="120000"/>
              </a:lnSpc>
              <a:spcBef>
                <a:spcPts val="1200"/>
              </a:spcBef>
            </a:pPr>
            <a:r>
              <a:rPr lang="en-US" dirty="0"/>
              <a:t>Detailed forecasts for each major revenue</a:t>
            </a:r>
          </a:p>
          <a:p>
            <a:pPr lvl="1">
              <a:lnSpc>
                <a:spcPct val="120000"/>
              </a:lnSpc>
              <a:spcBef>
                <a:spcPts val="1200"/>
              </a:spcBef>
            </a:pPr>
            <a:r>
              <a:rPr lang="en-US" dirty="0"/>
              <a:t>Detailed expenditure projections</a:t>
            </a:r>
          </a:p>
          <a:p>
            <a:pPr lvl="1">
              <a:lnSpc>
                <a:spcPct val="120000"/>
              </a:lnSpc>
              <a:spcBef>
                <a:spcPts val="1200"/>
              </a:spcBef>
            </a:pPr>
            <a:r>
              <a:rPr lang="en-US" dirty="0"/>
              <a:t>Full analysis of long-term needs (facilities, equipment, etc.)</a:t>
            </a:r>
          </a:p>
          <a:p>
            <a:pPr lvl="1">
              <a:lnSpc>
                <a:spcPct val="120000"/>
              </a:lnSpc>
              <a:spcBef>
                <a:spcPts val="1200"/>
              </a:spcBef>
            </a:pPr>
            <a:r>
              <a:rPr lang="en-US" dirty="0"/>
              <a:t>Discussion of scenarios and solutions to gaps</a:t>
            </a:r>
          </a:p>
          <a:p>
            <a:pPr>
              <a:lnSpc>
                <a:spcPct val="120000"/>
              </a:lnSpc>
              <a:spcBef>
                <a:spcPts val="1200"/>
              </a:spcBef>
            </a:pPr>
            <a:endParaRPr lang="en-US" dirty="0"/>
          </a:p>
        </p:txBody>
      </p:sp>
      <p:sp>
        <p:nvSpPr>
          <p:cNvPr id="4" name="TextBox 3">
            <a:extLst>
              <a:ext uri="{FF2B5EF4-FFF2-40B4-BE49-F238E27FC236}">
                <a16:creationId xmlns:a16="http://schemas.microsoft.com/office/drawing/2014/main" id="{DD73AFCD-B4C5-72C3-7EF1-9AD49D66BD54}"/>
              </a:ext>
            </a:extLst>
          </p:cNvPr>
          <p:cNvSpPr txBox="1"/>
          <p:nvPr/>
        </p:nvSpPr>
        <p:spPr>
          <a:xfrm>
            <a:off x="304800" y="6367343"/>
            <a:ext cx="1894115" cy="307777"/>
          </a:xfrm>
          <a:prstGeom prst="rect">
            <a:avLst/>
          </a:prstGeom>
          <a:noFill/>
        </p:spPr>
        <p:txBody>
          <a:bodyPr wrap="square" rtlCol="0">
            <a:spAutoFit/>
          </a:bodyPr>
          <a:lstStyle/>
          <a:p>
            <a:fld id="{18CF7050-A8E5-428C-81D9-F84418705036}" type="slidenum">
              <a:rPr lang="en-US" sz="1400" smtClean="0"/>
              <a:pPr/>
              <a:t>55</a:t>
            </a:fld>
            <a:endParaRPr lang="en-US" sz="1400" dirty="0"/>
          </a:p>
        </p:txBody>
      </p:sp>
      <p:pic>
        <p:nvPicPr>
          <p:cNvPr id="5" name="Picture 4">
            <a:extLst>
              <a:ext uri="{FF2B5EF4-FFF2-40B4-BE49-F238E27FC236}">
                <a16:creationId xmlns:a16="http://schemas.microsoft.com/office/drawing/2014/main" id="{73D5909F-E3E4-EC35-59EB-73A18F879221}"/>
              </a:ext>
            </a:extLst>
          </p:cNvPr>
          <p:cNvPicPr>
            <a:picLocks noChangeAspect="1"/>
          </p:cNvPicPr>
          <p:nvPr/>
        </p:nvPicPr>
        <p:blipFill>
          <a:blip r:embed="rId2"/>
          <a:stretch>
            <a:fillRect/>
          </a:stretch>
        </p:blipFill>
        <p:spPr>
          <a:xfrm>
            <a:off x="6471593" y="1105853"/>
            <a:ext cx="2560623" cy="3313748"/>
          </a:xfrm>
          <a:prstGeom prst="rect">
            <a:avLst/>
          </a:prstGeom>
          <a:ln>
            <a:solidFill>
              <a:schemeClr val="tx1"/>
            </a:solidFill>
          </a:ln>
        </p:spPr>
      </p:pic>
      <p:pic>
        <p:nvPicPr>
          <p:cNvPr id="6" name="Picture 5">
            <a:extLst>
              <a:ext uri="{FF2B5EF4-FFF2-40B4-BE49-F238E27FC236}">
                <a16:creationId xmlns:a16="http://schemas.microsoft.com/office/drawing/2014/main" id="{FF2D4D46-1341-10BC-7849-D9C2D7C5ECC7}"/>
              </a:ext>
            </a:extLst>
          </p:cNvPr>
          <p:cNvPicPr>
            <a:picLocks noChangeAspect="1"/>
          </p:cNvPicPr>
          <p:nvPr/>
        </p:nvPicPr>
        <p:blipFill>
          <a:blip r:embed="rId3"/>
          <a:stretch>
            <a:fillRect/>
          </a:stretch>
        </p:blipFill>
        <p:spPr>
          <a:xfrm>
            <a:off x="8945588" y="1323508"/>
            <a:ext cx="2566796" cy="3313748"/>
          </a:xfrm>
          <a:prstGeom prst="rect">
            <a:avLst/>
          </a:prstGeom>
          <a:ln>
            <a:solidFill>
              <a:schemeClr val="tx1"/>
            </a:solidFill>
          </a:ln>
        </p:spPr>
      </p:pic>
      <p:pic>
        <p:nvPicPr>
          <p:cNvPr id="7" name="Picture 6">
            <a:extLst>
              <a:ext uri="{FF2B5EF4-FFF2-40B4-BE49-F238E27FC236}">
                <a16:creationId xmlns:a16="http://schemas.microsoft.com/office/drawing/2014/main" id="{4860E14E-67FF-5844-6A23-DE1BFEC980DF}"/>
              </a:ext>
            </a:extLst>
          </p:cNvPr>
          <p:cNvPicPr>
            <a:picLocks noChangeAspect="1"/>
          </p:cNvPicPr>
          <p:nvPr/>
        </p:nvPicPr>
        <p:blipFill>
          <a:blip r:embed="rId4"/>
          <a:stretch>
            <a:fillRect/>
          </a:stretch>
        </p:blipFill>
        <p:spPr>
          <a:xfrm>
            <a:off x="8490380" y="2621279"/>
            <a:ext cx="2549383" cy="3313748"/>
          </a:xfrm>
          <a:prstGeom prst="rect">
            <a:avLst/>
          </a:prstGeom>
          <a:ln>
            <a:solidFill>
              <a:schemeClr val="tx1"/>
            </a:solidFill>
          </a:ln>
        </p:spPr>
      </p:pic>
      <p:pic>
        <p:nvPicPr>
          <p:cNvPr id="8" name="Picture 7">
            <a:extLst>
              <a:ext uri="{FF2B5EF4-FFF2-40B4-BE49-F238E27FC236}">
                <a16:creationId xmlns:a16="http://schemas.microsoft.com/office/drawing/2014/main" id="{A666E6C7-5CD9-7BAB-F4BC-F498DEEBACFA}"/>
              </a:ext>
            </a:extLst>
          </p:cNvPr>
          <p:cNvPicPr>
            <a:picLocks noChangeAspect="1"/>
          </p:cNvPicPr>
          <p:nvPr/>
        </p:nvPicPr>
        <p:blipFill>
          <a:blip r:embed="rId5"/>
          <a:stretch>
            <a:fillRect/>
          </a:stretch>
        </p:blipFill>
        <p:spPr>
          <a:xfrm>
            <a:off x="6034774" y="3116787"/>
            <a:ext cx="2551452" cy="3313748"/>
          </a:xfrm>
          <a:prstGeom prst="rect">
            <a:avLst/>
          </a:prstGeom>
          <a:ln>
            <a:solidFill>
              <a:schemeClr val="tx1"/>
            </a:solidFill>
          </a:ln>
        </p:spPr>
      </p:pic>
    </p:spTree>
    <p:extLst>
      <p:ext uri="{BB962C8B-B14F-4D97-AF65-F5344CB8AC3E}">
        <p14:creationId xmlns:p14="http://schemas.microsoft.com/office/powerpoint/2010/main" val="263637969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090EA-720C-4DF3-9D35-E54884C807AF}"/>
              </a:ext>
            </a:extLst>
          </p:cNvPr>
          <p:cNvSpPr>
            <a:spLocks noGrp="1"/>
          </p:cNvSpPr>
          <p:nvPr>
            <p:ph type="title"/>
          </p:nvPr>
        </p:nvSpPr>
        <p:spPr/>
        <p:txBody>
          <a:bodyPr/>
          <a:lstStyle/>
          <a:p>
            <a:r>
              <a:rPr lang="en-US" dirty="0"/>
              <a:t>Your Financial management Work Plan</a:t>
            </a:r>
          </a:p>
        </p:txBody>
      </p:sp>
      <p:sp>
        <p:nvSpPr>
          <p:cNvPr id="3" name="Content Placeholder 2">
            <a:extLst>
              <a:ext uri="{FF2B5EF4-FFF2-40B4-BE49-F238E27FC236}">
                <a16:creationId xmlns:a16="http://schemas.microsoft.com/office/drawing/2014/main" id="{799E66E1-A211-4FB5-AB6D-E193FB0B20B2}"/>
              </a:ext>
            </a:extLst>
          </p:cNvPr>
          <p:cNvSpPr>
            <a:spLocks noGrp="1"/>
          </p:cNvSpPr>
          <p:nvPr>
            <p:ph idx="1"/>
          </p:nvPr>
        </p:nvSpPr>
        <p:spPr/>
        <p:txBody>
          <a:bodyPr>
            <a:normAutofit lnSpcReduction="10000"/>
          </a:bodyPr>
          <a:lstStyle/>
          <a:p>
            <a:r>
              <a:rPr lang="en-US" dirty="0"/>
              <a:t>Many agencies build a recurring, annual work plan that includes various financial management activities</a:t>
            </a:r>
          </a:p>
          <a:p>
            <a:pPr lvl="1"/>
            <a:r>
              <a:rPr lang="en-US" dirty="0"/>
              <a:t>Budget development</a:t>
            </a:r>
          </a:p>
          <a:p>
            <a:pPr lvl="1"/>
            <a:r>
              <a:rPr lang="en-US" dirty="0"/>
              <a:t>Periodic budget reporting</a:t>
            </a:r>
          </a:p>
          <a:p>
            <a:pPr lvl="1"/>
            <a:r>
              <a:rPr lang="en-US" dirty="0"/>
              <a:t>Long-term financial planning</a:t>
            </a:r>
          </a:p>
          <a:p>
            <a:pPr lvl="1"/>
            <a:r>
              <a:rPr lang="en-US" dirty="0"/>
              <a:t>Internal audit</a:t>
            </a:r>
          </a:p>
          <a:p>
            <a:pPr lvl="1"/>
            <a:r>
              <a:rPr lang="en-US" dirty="0"/>
              <a:t>Other appropriate elements</a:t>
            </a:r>
          </a:p>
          <a:p>
            <a:pPr lvl="1"/>
            <a:endParaRPr lang="en-US" sz="1100" dirty="0"/>
          </a:p>
          <a:p>
            <a:r>
              <a:rPr lang="en-US" dirty="0"/>
              <a:t>Everything that we just discussed can be incorporated into your agency’s work plan</a:t>
            </a:r>
          </a:p>
          <a:p>
            <a:pPr lvl="1"/>
            <a:r>
              <a:rPr lang="en-US" dirty="0"/>
              <a:t>Develop a routine</a:t>
            </a:r>
          </a:p>
          <a:p>
            <a:pPr lvl="1"/>
            <a:r>
              <a:rPr lang="en-US" dirty="0"/>
              <a:t>Get executive and legislative buy-in</a:t>
            </a:r>
          </a:p>
          <a:p>
            <a:pPr lvl="1"/>
            <a:r>
              <a:rPr lang="en-US" dirty="0"/>
              <a:t>Stick to it and repeat every year!</a:t>
            </a:r>
          </a:p>
        </p:txBody>
      </p:sp>
      <p:sp>
        <p:nvSpPr>
          <p:cNvPr id="4" name="TextBox 3">
            <a:extLst>
              <a:ext uri="{FF2B5EF4-FFF2-40B4-BE49-F238E27FC236}">
                <a16:creationId xmlns:a16="http://schemas.microsoft.com/office/drawing/2014/main" id="{4ACBF60E-55B7-1F20-2901-902543706AE6}"/>
              </a:ext>
            </a:extLst>
          </p:cNvPr>
          <p:cNvSpPr txBox="1"/>
          <p:nvPr/>
        </p:nvSpPr>
        <p:spPr>
          <a:xfrm>
            <a:off x="304800" y="6367343"/>
            <a:ext cx="1894115" cy="307777"/>
          </a:xfrm>
          <a:prstGeom prst="rect">
            <a:avLst/>
          </a:prstGeom>
          <a:noFill/>
        </p:spPr>
        <p:txBody>
          <a:bodyPr wrap="square" rtlCol="0">
            <a:spAutoFit/>
          </a:bodyPr>
          <a:lstStyle/>
          <a:p>
            <a:fld id="{18CF7050-A8E5-428C-81D9-F84418705036}" type="slidenum">
              <a:rPr lang="en-US" sz="1400" smtClean="0"/>
              <a:pPr/>
              <a:t>56</a:t>
            </a:fld>
            <a:endParaRPr lang="en-US" sz="1400" dirty="0"/>
          </a:p>
        </p:txBody>
      </p:sp>
    </p:spTree>
    <p:extLst>
      <p:ext uri="{BB962C8B-B14F-4D97-AF65-F5344CB8AC3E}">
        <p14:creationId xmlns:p14="http://schemas.microsoft.com/office/powerpoint/2010/main" val="248965016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pic>
        <p:nvPicPr>
          <p:cNvPr id="326" name="Picture 325" descr="A close-up of a wave of dots&#10;&#10;Description automatically generated">
            <a:extLst>
              <a:ext uri="{FF2B5EF4-FFF2-40B4-BE49-F238E27FC236}">
                <a16:creationId xmlns:a16="http://schemas.microsoft.com/office/drawing/2014/main" id="{7225DCDF-6E99-26AF-E494-5463A6C4A5D2}"/>
              </a:ext>
            </a:extLst>
          </p:cNvPr>
          <p:cNvPicPr>
            <a:picLocks noChangeAspect="1"/>
          </p:cNvPicPr>
          <p:nvPr/>
        </p:nvPicPr>
        <p:blipFill rotWithShape="1">
          <a:blip r:embed="rId3">
            <a:duotone>
              <a:schemeClr val="bg2">
                <a:shade val="45000"/>
                <a:satMod val="135000"/>
              </a:schemeClr>
              <a:prstClr val="white"/>
            </a:duotone>
          </a:blip>
          <a:srcRect/>
          <a:stretch/>
        </p:blipFill>
        <p:spPr>
          <a:xfrm>
            <a:off x="20" y="10"/>
            <a:ext cx="12191980" cy="6857990"/>
          </a:xfrm>
          <a:prstGeom prst="rect">
            <a:avLst/>
          </a:prstGeom>
        </p:spPr>
      </p:pic>
      <p:sp>
        <p:nvSpPr>
          <p:cNvPr id="321" name="Google Shape;321;p8"/>
          <p:cNvSpPr txBox="1">
            <a:spLocks noGrp="1"/>
          </p:cNvSpPr>
          <p:nvPr>
            <p:ph type="title"/>
          </p:nvPr>
        </p:nvSpPr>
        <p:spPr>
          <a:xfrm>
            <a:off x="838200" y="365125"/>
            <a:ext cx="10515600" cy="1325563"/>
          </a:xfrm>
          <a:prstGeom prst="rect">
            <a:avLst/>
          </a:prstGeom>
        </p:spPr>
        <p:txBody>
          <a:bodyPr spcFirstLastPara="1" lIns="91425" tIns="45700" rIns="91425" bIns="45700" anchorCtr="0">
            <a:normAutofit/>
          </a:bodyPr>
          <a:lstStyle/>
          <a:p>
            <a:pPr marL="0" lvl="0" indent="0" algn="ctr" rtl="0">
              <a:spcBef>
                <a:spcPts val="0"/>
              </a:spcBef>
              <a:spcAft>
                <a:spcPts val="0"/>
              </a:spcAft>
              <a:buClr>
                <a:srgbClr val="FF0000"/>
              </a:buClr>
              <a:buSzPts val="3000"/>
              <a:buFont typeface="Arial"/>
              <a:buNone/>
            </a:pPr>
            <a:r>
              <a:rPr lang="en-US" sz="4200" b="1" dirty="0">
                <a:latin typeface="Arial"/>
                <a:ea typeface="Arial"/>
                <a:cs typeface="Arial"/>
                <a:sym typeface="Arial"/>
              </a:rPr>
              <a:t>Craft A Process That Makes Sense For Your Agency</a:t>
            </a:r>
            <a:endParaRPr lang="en-US" sz="4200" dirty="0"/>
          </a:p>
        </p:txBody>
      </p:sp>
      <p:sp>
        <p:nvSpPr>
          <p:cNvPr id="323" name="Google Shape;323;p8"/>
          <p:cNvSpPr txBox="1">
            <a:spLocks noGrp="1"/>
          </p:cNvSpPr>
          <p:nvPr>
            <p:ph type="sldNum" idx="12"/>
          </p:nvPr>
        </p:nvSpPr>
        <p:spPr>
          <a:xfrm>
            <a:off x="3804683" y="6334919"/>
            <a:ext cx="2743200" cy="365125"/>
          </a:xfrm>
          <a:prstGeom prst="rect">
            <a:avLst/>
          </a:prstGeom>
        </p:spPr>
        <p:txBody>
          <a:bodyPr spcFirstLastPara="1" lIns="91425" tIns="45700" rIns="91425" bIns="45700" anchorCtr="0">
            <a:normAutofit/>
          </a:bodyPr>
          <a:lstStyle/>
          <a:p>
            <a:pPr marL="0" marR="0" lvl="0" indent="0" defTabSz="914400" rtl="0" eaLnBrk="1" fontAlgn="auto" latinLnBrk="0" hangingPunct="1">
              <a:spcBef>
                <a:spcPts val="0"/>
              </a:spcBef>
              <a:spcAft>
                <a:spcPts val="600"/>
              </a:spcAft>
              <a:buClr>
                <a:srgbClr val="000000"/>
              </a:buClr>
              <a:buSzTx/>
              <a:buFont typeface="Arial"/>
              <a:buNone/>
              <a:tabLst/>
              <a:defRPr/>
            </a:pPr>
            <a:fld id="{00000000-1234-1234-1234-123412341234}" type="slidenum">
              <a:rPr kumimoji="0" lang="en-US" b="0" i="0" u="none" strike="noStrike" kern="0" cap="none" spc="0" normalizeH="0" baseline="0" noProof="0">
                <a:ln>
                  <a:noFill/>
                </a:ln>
                <a:effectLst/>
                <a:uLnTx/>
                <a:uFillTx/>
                <a:latin typeface="Calibri"/>
                <a:cs typeface="Calibri"/>
                <a:sym typeface="Calibri"/>
              </a:rPr>
              <a:pPr marL="0" marR="0" lvl="0" indent="0" defTabSz="914400" rtl="0" eaLnBrk="1" fontAlgn="auto" latinLnBrk="0" hangingPunct="1">
                <a:spcBef>
                  <a:spcPts val="0"/>
                </a:spcBef>
                <a:spcAft>
                  <a:spcPts val="600"/>
                </a:spcAft>
                <a:buClr>
                  <a:srgbClr val="000000"/>
                </a:buClr>
                <a:buSzTx/>
                <a:buFont typeface="Arial"/>
                <a:buNone/>
                <a:tabLst/>
                <a:defRPr/>
              </a:pPr>
              <a:t>57</a:t>
            </a:fld>
            <a:endParaRPr kumimoji="0" lang="en-US" b="0" i="0" u="none" strike="noStrike" kern="0" cap="none" spc="0" normalizeH="0" baseline="0" noProof="0" dirty="0">
              <a:ln>
                <a:noFill/>
              </a:ln>
              <a:effectLst/>
              <a:uLnTx/>
              <a:uFillTx/>
              <a:latin typeface="Calibri"/>
              <a:cs typeface="Calibri"/>
              <a:sym typeface="Calibri"/>
            </a:endParaRPr>
          </a:p>
        </p:txBody>
      </p:sp>
      <p:graphicFrame>
        <p:nvGraphicFramePr>
          <p:cNvPr id="325" name="Google Shape;322;p8">
            <a:extLst>
              <a:ext uri="{FF2B5EF4-FFF2-40B4-BE49-F238E27FC236}">
                <a16:creationId xmlns:a16="http://schemas.microsoft.com/office/drawing/2014/main" id="{362CAD55-91C3-402C-47DF-AAA012C129C9}"/>
              </a:ext>
            </a:extLst>
          </p:cNvPr>
          <p:cNvGraphicFramePr/>
          <p:nvPr>
            <p:extLst>
              <p:ext uri="{D42A27DB-BD31-4B8C-83A1-F6EECF244321}">
                <p14:modId xmlns:p14="http://schemas.microsoft.com/office/powerpoint/2010/main" val="192330100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41996879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D902333-D41D-467C-920B-3FC235F3168F}"/>
              </a:ext>
            </a:extLst>
          </p:cNvPr>
          <p:cNvSpPr>
            <a:spLocks noGrp="1"/>
          </p:cNvSpPr>
          <p:nvPr>
            <p:ph type="title"/>
          </p:nvPr>
        </p:nvSpPr>
        <p:spPr/>
        <p:txBody>
          <a:bodyPr/>
          <a:lstStyle/>
          <a:p>
            <a:r>
              <a:rPr lang="en-US" dirty="0"/>
              <a:t>Helpful Resources</a:t>
            </a:r>
          </a:p>
        </p:txBody>
      </p:sp>
    </p:spTree>
    <p:extLst>
      <p:ext uri="{BB962C8B-B14F-4D97-AF65-F5344CB8AC3E}">
        <p14:creationId xmlns:p14="http://schemas.microsoft.com/office/powerpoint/2010/main" val="137452021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090EA-720C-4DF3-9D35-E54884C807AF}"/>
              </a:ext>
            </a:extLst>
          </p:cNvPr>
          <p:cNvSpPr>
            <a:spLocks noGrp="1"/>
          </p:cNvSpPr>
          <p:nvPr>
            <p:ph type="title"/>
          </p:nvPr>
        </p:nvSpPr>
        <p:spPr/>
        <p:txBody>
          <a:bodyPr/>
          <a:lstStyle/>
          <a:p>
            <a:r>
              <a:rPr lang="en-US" dirty="0"/>
              <a:t>Helpful resources</a:t>
            </a:r>
          </a:p>
        </p:txBody>
      </p:sp>
      <p:sp>
        <p:nvSpPr>
          <p:cNvPr id="3" name="Content Placeholder 2">
            <a:extLst>
              <a:ext uri="{FF2B5EF4-FFF2-40B4-BE49-F238E27FC236}">
                <a16:creationId xmlns:a16="http://schemas.microsoft.com/office/drawing/2014/main" id="{799E66E1-A211-4FB5-AB6D-E193FB0B20B2}"/>
              </a:ext>
            </a:extLst>
          </p:cNvPr>
          <p:cNvSpPr>
            <a:spLocks noGrp="1"/>
          </p:cNvSpPr>
          <p:nvPr>
            <p:ph idx="1"/>
          </p:nvPr>
        </p:nvSpPr>
        <p:spPr/>
        <p:txBody>
          <a:bodyPr>
            <a:normAutofit/>
          </a:bodyPr>
          <a:lstStyle/>
          <a:p>
            <a:r>
              <a:rPr lang="en-US" dirty="0"/>
              <a:t>Visit the Government Finance Officers Association library of best practices and other resources</a:t>
            </a:r>
          </a:p>
          <a:p>
            <a:endParaRPr lang="en-US" sz="600" dirty="0"/>
          </a:p>
          <a:p>
            <a:pPr marL="0" indent="0" algn="ctr">
              <a:buNone/>
            </a:pPr>
            <a:r>
              <a:rPr lang="en-US" dirty="0">
                <a:hlinkClick r:id="rId2"/>
              </a:rPr>
              <a:t>https://www.gfoa.org/best-practices--resources</a:t>
            </a:r>
            <a:endParaRPr lang="en-US" dirty="0"/>
          </a:p>
          <a:p>
            <a:endParaRPr lang="en-US" sz="600" dirty="0"/>
          </a:p>
          <a:p>
            <a:r>
              <a:rPr lang="en-US" dirty="0"/>
              <a:t>Take advantage of relevant educational sessions from GFOA and other organizations</a:t>
            </a:r>
          </a:p>
          <a:p>
            <a:endParaRPr lang="en-US" sz="600" dirty="0"/>
          </a:p>
          <a:p>
            <a:r>
              <a:rPr lang="en-US" dirty="0"/>
              <a:t>Seek advice from your mentors and your network </a:t>
            </a:r>
          </a:p>
          <a:p>
            <a:pPr lvl="1"/>
            <a:r>
              <a:rPr lang="en-US" dirty="0"/>
              <a:t>Others have been in the same situation and solved the same problems</a:t>
            </a:r>
          </a:p>
          <a:p>
            <a:endParaRPr lang="en-US" sz="600" dirty="0"/>
          </a:p>
          <a:p>
            <a:r>
              <a:rPr lang="en-US" dirty="0"/>
              <a:t>Find agencies with document / report / process formats that you like and ask for their original Excel and Word documents</a:t>
            </a:r>
          </a:p>
          <a:p>
            <a:pPr lvl="1">
              <a:lnSpc>
                <a:spcPct val="120000"/>
              </a:lnSpc>
            </a:pPr>
            <a:r>
              <a:rPr lang="en-US" dirty="0"/>
              <a:t>A good place to start is larger cities or counties in your region</a:t>
            </a:r>
          </a:p>
          <a:p>
            <a:pPr lvl="1">
              <a:lnSpc>
                <a:spcPct val="120000"/>
              </a:lnSpc>
            </a:pPr>
            <a:r>
              <a:rPr lang="en-US" dirty="0"/>
              <a:t>GFOA also has some direct links online to recommended documents from around the country</a:t>
            </a:r>
          </a:p>
          <a:p>
            <a:endParaRPr lang="en-US" dirty="0"/>
          </a:p>
        </p:txBody>
      </p:sp>
      <p:sp>
        <p:nvSpPr>
          <p:cNvPr id="4" name="TextBox 3">
            <a:extLst>
              <a:ext uri="{FF2B5EF4-FFF2-40B4-BE49-F238E27FC236}">
                <a16:creationId xmlns:a16="http://schemas.microsoft.com/office/drawing/2014/main" id="{3C135CA0-6F26-D9BB-9B5F-3EABCC76C48A}"/>
              </a:ext>
            </a:extLst>
          </p:cNvPr>
          <p:cNvSpPr txBox="1"/>
          <p:nvPr/>
        </p:nvSpPr>
        <p:spPr>
          <a:xfrm>
            <a:off x="304800" y="6367343"/>
            <a:ext cx="1894115" cy="307777"/>
          </a:xfrm>
          <a:prstGeom prst="rect">
            <a:avLst/>
          </a:prstGeom>
          <a:noFill/>
        </p:spPr>
        <p:txBody>
          <a:bodyPr wrap="square" rtlCol="0">
            <a:spAutoFit/>
          </a:bodyPr>
          <a:lstStyle/>
          <a:p>
            <a:fld id="{18CF7050-A8E5-428C-81D9-F84418705036}" type="slidenum">
              <a:rPr lang="en-US" sz="1400" smtClean="0"/>
              <a:pPr/>
              <a:t>59</a:t>
            </a:fld>
            <a:endParaRPr lang="en-US" sz="1400" dirty="0"/>
          </a:p>
        </p:txBody>
      </p:sp>
    </p:spTree>
    <p:extLst>
      <p:ext uri="{BB962C8B-B14F-4D97-AF65-F5344CB8AC3E}">
        <p14:creationId xmlns:p14="http://schemas.microsoft.com/office/powerpoint/2010/main" val="17021587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090EA-720C-4DF3-9D35-E54884C807AF}"/>
              </a:ext>
            </a:extLst>
          </p:cNvPr>
          <p:cNvSpPr>
            <a:spLocks noGrp="1"/>
          </p:cNvSpPr>
          <p:nvPr>
            <p:ph type="title"/>
          </p:nvPr>
        </p:nvSpPr>
        <p:spPr/>
        <p:txBody>
          <a:bodyPr>
            <a:normAutofit/>
          </a:bodyPr>
          <a:lstStyle/>
          <a:p>
            <a:r>
              <a:rPr lang="en-US" dirty="0"/>
              <a:t>Five Reasons to Embrace Long-Term Financial Planning</a:t>
            </a:r>
          </a:p>
        </p:txBody>
      </p:sp>
      <p:sp>
        <p:nvSpPr>
          <p:cNvPr id="3" name="Content Placeholder 2">
            <a:extLst>
              <a:ext uri="{FF2B5EF4-FFF2-40B4-BE49-F238E27FC236}">
                <a16:creationId xmlns:a16="http://schemas.microsoft.com/office/drawing/2014/main" id="{799E66E1-A211-4FB5-AB6D-E193FB0B20B2}"/>
              </a:ext>
            </a:extLst>
          </p:cNvPr>
          <p:cNvSpPr>
            <a:spLocks noGrp="1"/>
          </p:cNvSpPr>
          <p:nvPr>
            <p:ph idx="1"/>
          </p:nvPr>
        </p:nvSpPr>
        <p:spPr>
          <a:xfrm>
            <a:off x="304800" y="1188720"/>
            <a:ext cx="11582400" cy="5037513"/>
          </a:xfrm>
        </p:spPr>
        <p:txBody>
          <a:bodyPr>
            <a:normAutofit lnSpcReduction="10000"/>
          </a:bodyPr>
          <a:lstStyle/>
          <a:p>
            <a:pPr>
              <a:lnSpc>
                <a:spcPct val="160000"/>
              </a:lnSpc>
              <a:spcBef>
                <a:spcPts val="1200"/>
              </a:spcBef>
            </a:pPr>
            <a:r>
              <a:rPr lang="en-US" b="1" dirty="0"/>
              <a:t>Transparency: </a:t>
            </a:r>
            <a:r>
              <a:rPr lang="en-US" dirty="0"/>
              <a:t>Stating assumptions improves credibility and communicates true fiscal condition</a:t>
            </a:r>
          </a:p>
          <a:p>
            <a:pPr>
              <a:lnSpc>
                <a:spcPct val="160000"/>
              </a:lnSpc>
              <a:spcBef>
                <a:spcPts val="1200"/>
              </a:spcBef>
            </a:pPr>
            <a:r>
              <a:rPr lang="en-US" b="1" dirty="0"/>
              <a:t>Fiscal Discipline:</a:t>
            </a:r>
            <a:r>
              <a:rPr lang="en-US" dirty="0"/>
              <a:t> Realistic forecasting precludes wishful thinking about capacity for revenue growth</a:t>
            </a:r>
          </a:p>
          <a:p>
            <a:pPr>
              <a:lnSpc>
                <a:spcPct val="160000"/>
              </a:lnSpc>
              <a:spcBef>
                <a:spcPts val="1200"/>
              </a:spcBef>
            </a:pPr>
            <a:r>
              <a:rPr lang="en-US" b="1" dirty="0"/>
              <a:t>Early Warning:</a:t>
            </a:r>
            <a:r>
              <a:rPr lang="en-US" dirty="0"/>
              <a:t> Reveals adverse trends and gives staff and elected officials time to craft appropriate solutions and avoids crisis mode</a:t>
            </a:r>
          </a:p>
          <a:p>
            <a:pPr>
              <a:lnSpc>
                <a:spcPct val="160000"/>
              </a:lnSpc>
              <a:spcBef>
                <a:spcPts val="1200"/>
              </a:spcBef>
            </a:pPr>
            <a:r>
              <a:rPr lang="en-US" b="1" dirty="0"/>
              <a:t>Promotes Sustainability:</a:t>
            </a:r>
            <a:r>
              <a:rPr lang="en-US" dirty="0"/>
              <a:t> Identifies long-term impacts of policy decisions and encourages sustainable solutions rather than short-term fixes through the annual budget process</a:t>
            </a:r>
          </a:p>
          <a:p>
            <a:pPr>
              <a:lnSpc>
                <a:spcPct val="160000"/>
              </a:lnSpc>
              <a:spcBef>
                <a:spcPts val="1200"/>
              </a:spcBef>
            </a:pPr>
            <a:r>
              <a:rPr lang="en-US" b="1" dirty="0"/>
              <a:t>Living Document: </a:t>
            </a:r>
            <a:r>
              <a:rPr lang="en-US" dirty="0"/>
              <a:t>Continuously updated with new information: “The numbers never sleep.”</a:t>
            </a:r>
          </a:p>
        </p:txBody>
      </p:sp>
      <p:sp>
        <p:nvSpPr>
          <p:cNvPr id="4" name="TextBox 3">
            <a:extLst>
              <a:ext uri="{FF2B5EF4-FFF2-40B4-BE49-F238E27FC236}">
                <a16:creationId xmlns:a16="http://schemas.microsoft.com/office/drawing/2014/main" id="{DD73AFCD-B4C5-72C3-7EF1-9AD49D66BD54}"/>
              </a:ext>
            </a:extLst>
          </p:cNvPr>
          <p:cNvSpPr txBox="1"/>
          <p:nvPr/>
        </p:nvSpPr>
        <p:spPr>
          <a:xfrm>
            <a:off x="304800" y="6367343"/>
            <a:ext cx="1894115" cy="307777"/>
          </a:xfrm>
          <a:prstGeom prst="rect">
            <a:avLst/>
          </a:prstGeom>
          <a:noFill/>
        </p:spPr>
        <p:txBody>
          <a:bodyPr wrap="square" rtlCol="0">
            <a:spAutoFit/>
          </a:bodyPr>
          <a:lstStyle/>
          <a:p>
            <a:fld id="{18CF7050-A8E5-428C-81D9-F84418705036}" type="slidenum">
              <a:rPr lang="en-US" sz="1400" smtClean="0"/>
              <a:pPr/>
              <a:t>6</a:t>
            </a:fld>
            <a:endParaRPr lang="en-US" sz="1400" dirty="0"/>
          </a:p>
        </p:txBody>
      </p:sp>
    </p:spTree>
    <p:extLst>
      <p:ext uri="{BB962C8B-B14F-4D97-AF65-F5344CB8AC3E}">
        <p14:creationId xmlns:p14="http://schemas.microsoft.com/office/powerpoint/2010/main" val="104436797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7" descr="A picture containing text&#10;&#10;Description automatically generated">
            <a:extLst>
              <a:ext uri="{FF2B5EF4-FFF2-40B4-BE49-F238E27FC236}">
                <a16:creationId xmlns:a16="http://schemas.microsoft.com/office/drawing/2014/main" id="{EEC427A1-831E-4C6F-A64F-CB7D2DE812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5029200"/>
          </a:xfrm>
          <a:prstGeom prst="rect">
            <a:avLst/>
          </a:prstGeom>
        </p:spPr>
      </p:pic>
      <p:sp>
        <p:nvSpPr>
          <p:cNvPr id="4" name="Title 1"/>
          <p:cNvSpPr>
            <a:spLocks noGrp="1"/>
          </p:cNvSpPr>
          <p:nvPr>
            <p:ph type="title"/>
          </p:nvPr>
        </p:nvSpPr>
        <p:spPr>
          <a:xfrm>
            <a:off x="270190" y="5019869"/>
            <a:ext cx="3881932" cy="494451"/>
          </a:xfrm>
        </p:spPr>
        <p:txBody>
          <a:bodyPr>
            <a:normAutofit/>
          </a:bodyPr>
          <a:lstStyle/>
          <a:p>
            <a:r>
              <a:rPr lang="en-US" sz="2400" b="1" dirty="0">
                <a:latin typeface="Arial" panose="020B0604020202020204" pitchFamily="34" charset="0"/>
                <a:cs typeface="Arial" panose="020B0604020202020204" pitchFamily="34" charset="0"/>
              </a:rPr>
              <a:t>Contact Information</a:t>
            </a:r>
          </a:p>
        </p:txBody>
      </p:sp>
      <p:sp>
        <p:nvSpPr>
          <p:cNvPr id="6" name="Title 1">
            <a:extLst>
              <a:ext uri="{FF2B5EF4-FFF2-40B4-BE49-F238E27FC236}">
                <a16:creationId xmlns:a16="http://schemas.microsoft.com/office/drawing/2014/main" id="{89ED7676-3567-425F-99F5-4F4204536726}"/>
              </a:ext>
            </a:extLst>
          </p:cNvPr>
          <p:cNvSpPr txBox="1">
            <a:spLocks/>
          </p:cNvSpPr>
          <p:nvPr/>
        </p:nvSpPr>
        <p:spPr>
          <a:xfrm>
            <a:off x="7110433" y="3983538"/>
            <a:ext cx="5250901" cy="85779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dirty="0">
                <a:solidFill>
                  <a:schemeClr val="bg1"/>
                </a:solidFill>
                <a:latin typeface="Arial" panose="020B0604020202020204" pitchFamily="34" charset="0"/>
                <a:cs typeface="Arial" panose="020B0604020202020204" pitchFamily="34" charset="0"/>
              </a:rPr>
              <a:t>Questions?</a:t>
            </a:r>
          </a:p>
        </p:txBody>
      </p:sp>
      <p:sp>
        <p:nvSpPr>
          <p:cNvPr id="7" name="Slide Number Placeholder 6"/>
          <p:cNvSpPr>
            <a:spLocks noGrp="1"/>
          </p:cNvSpPr>
          <p:nvPr>
            <p:ph type="sldNum" sz="quarter" idx="12"/>
          </p:nvPr>
        </p:nvSpPr>
        <p:spPr>
          <a:xfrm>
            <a:off x="3581400" y="633909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9120E2-C069-4918-89EB-2A9F84C65AC7}" type="slidenum">
              <a:rPr lang="en-US" smtClean="0"/>
              <a:pPr/>
              <a:t>60</a:t>
            </a:fld>
            <a:endParaRPr lang="en-US" dirty="0"/>
          </a:p>
        </p:txBody>
      </p:sp>
      <p:sp>
        <p:nvSpPr>
          <p:cNvPr id="13" name="Text Placeholder 2">
            <a:extLst>
              <a:ext uri="{FF2B5EF4-FFF2-40B4-BE49-F238E27FC236}">
                <a16:creationId xmlns:a16="http://schemas.microsoft.com/office/drawing/2014/main" id="{335D287E-63B0-4228-84AB-DA85EC82F098}"/>
              </a:ext>
            </a:extLst>
          </p:cNvPr>
          <p:cNvSpPr txBox="1">
            <a:spLocks/>
          </p:cNvSpPr>
          <p:nvPr/>
        </p:nvSpPr>
        <p:spPr>
          <a:xfrm>
            <a:off x="176884" y="5276425"/>
            <a:ext cx="4544924" cy="1444869"/>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solidFill>
                  <a:schemeClr val="tx1"/>
                </a:solidFill>
                <a:latin typeface="Arial" panose="020B0604020202020204" pitchFamily="34" charset="0"/>
                <a:cs typeface="Arial" panose="020B0604020202020204" pitchFamily="34" charset="0"/>
              </a:rPr>
              <a:t>Scott Catlett</a:t>
            </a:r>
          </a:p>
          <a:p>
            <a:r>
              <a:rPr lang="en-US" sz="1400" dirty="0">
                <a:solidFill>
                  <a:schemeClr val="tx1"/>
                </a:solidFill>
                <a:latin typeface="Arial" panose="020B0604020202020204" pitchFamily="34" charset="0"/>
                <a:cs typeface="Arial" panose="020B0604020202020204" pitchFamily="34" charset="0"/>
              </a:rPr>
              <a:t>Director – Government Advisory Services</a:t>
            </a:r>
          </a:p>
          <a:p>
            <a:r>
              <a:rPr lang="en-US" sz="1400" dirty="0">
                <a:solidFill>
                  <a:schemeClr val="tx1"/>
                </a:solidFill>
                <a:latin typeface="Arial" panose="020B0604020202020204" pitchFamily="34" charset="0"/>
                <a:cs typeface="Arial" panose="020B0604020202020204" pitchFamily="34" charset="0"/>
              </a:rPr>
              <a:t>Eide Bailly, LLP</a:t>
            </a:r>
          </a:p>
          <a:p>
            <a:r>
              <a:rPr lang="en-US" sz="1400" dirty="0">
                <a:solidFill>
                  <a:schemeClr val="tx1"/>
                </a:solidFill>
                <a:latin typeface="Arial" panose="020B0604020202020204" pitchFamily="34" charset="0"/>
                <a:cs typeface="Arial" panose="020B0604020202020204" pitchFamily="34" charset="0"/>
              </a:rPr>
              <a:t>775-337-3941</a:t>
            </a:r>
          </a:p>
          <a:p>
            <a:r>
              <a:rPr lang="en-US" sz="1400" dirty="0">
                <a:solidFill>
                  <a:schemeClr val="tx1"/>
                </a:solidFill>
                <a:latin typeface="Arial" panose="020B0604020202020204" pitchFamily="34" charset="0"/>
                <a:cs typeface="Arial" panose="020B0604020202020204" pitchFamily="34" charset="0"/>
              </a:rPr>
              <a:t>Email: </a:t>
            </a:r>
            <a:r>
              <a:rPr lang="en-US" sz="1400" dirty="0">
                <a:solidFill>
                  <a:schemeClr val="tx1"/>
                </a:solidFill>
                <a:latin typeface="Arial" panose="020B0604020202020204" pitchFamily="34" charset="0"/>
                <a:cs typeface="Arial" panose="020B0604020202020204" pitchFamily="34" charset="0"/>
                <a:hlinkClick r:id="rId3"/>
              </a:rPr>
              <a:t>scatlett@eidebailly.com</a:t>
            </a:r>
            <a:r>
              <a:rPr lang="en-US" sz="1400" dirty="0">
                <a:solidFill>
                  <a:schemeClr val="tx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13317149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730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D902333-D41D-467C-920B-3FC235F3168F}"/>
              </a:ext>
            </a:extLst>
          </p:cNvPr>
          <p:cNvSpPr>
            <a:spLocks noGrp="1"/>
          </p:cNvSpPr>
          <p:nvPr>
            <p:ph type="title"/>
          </p:nvPr>
        </p:nvSpPr>
        <p:spPr/>
        <p:txBody>
          <a:bodyPr/>
          <a:lstStyle/>
          <a:p>
            <a:r>
              <a:rPr lang="en-US" dirty="0"/>
              <a:t>Financial Management in Local Government</a:t>
            </a:r>
          </a:p>
        </p:txBody>
      </p:sp>
    </p:spTree>
    <p:extLst>
      <p:ext uri="{BB962C8B-B14F-4D97-AF65-F5344CB8AC3E}">
        <p14:creationId xmlns:p14="http://schemas.microsoft.com/office/powerpoint/2010/main" val="2458714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12"/>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336" name="Google Shape;336;p12"/>
          <p:cNvSpPr txBox="1">
            <a:spLocks noGrp="1"/>
          </p:cNvSpPr>
          <p:nvPr>
            <p:ph type="title"/>
          </p:nvPr>
        </p:nvSpPr>
        <p:spPr>
          <a:xfrm>
            <a:off x="838201" y="365125"/>
            <a:ext cx="5251316" cy="1034467"/>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ts val="3200"/>
              <a:buFont typeface="Arial"/>
              <a:buNone/>
            </a:pPr>
            <a:r>
              <a:rPr lang="en-US" sz="3200" b="1" dirty="0">
                <a:latin typeface="Arial"/>
                <a:ea typeface="Arial"/>
                <a:cs typeface="Arial"/>
                <a:sym typeface="Arial"/>
              </a:rPr>
              <a:t>Public Sector Financial Management Defined</a:t>
            </a:r>
            <a:endParaRPr dirty="0"/>
          </a:p>
        </p:txBody>
      </p:sp>
      <p:pic>
        <p:nvPicPr>
          <p:cNvPr id="337" name="Google Shape;337;p12" descr="The Risks of Loose Connections in Your Plumbing System"/>
          <p:cNvPicPr preferRelativeResize="0"/>
          <p:nvPr/>
        </p:nvPicPr>
        <p:blipFill rotWithShape="1">
          <a:blip r:embed="rId3">
            <a:alphaModFix/>
          </a:blip>
          <a:srcRect l="20601" r="8972" b="2"/>
          <a:stretch/>
        </p:blipFill>
        <p:spPr>
          <a:xfrm>
            <a:off x="6229215" y="10"/>
            <a:ext cx="5962785" cy="6858000"/>
          </a:xfrm>
          <a:custGeom>
            <a:avLst/>
            <a:gdLst/>
            <a:ahLst/>
            <a:cxnLst/>
            <a:rect l="l" t="t" r="r" b="b"/>
            <a:pathLst>
              <a:path w="5962785" h="6858000" extrusionOk="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ln>
            <a:noFill/>
          </a:ln>
        </p:spPr>
      </p:pic>
      <p:sp>
        <p:nvSpPr>
          <p:cNvPr id="338" name="Google Shape;338;p12"/>
          <p:cNvSpPr/>
          <p:nvPr/>
        </p:nvSpPr>
        <p:spPr>
          <a:xfrm>
            <a:off x="838201" y="1748589"/>
            <a:ext cx="5474367" cy="1211179"/>
          </a:xfrm>
          <a:prstGeom prst="rect">
            <a:avLst/>
          </a:prstGeom>
          <a:solidFill>
            <a:schemeClr val="tx2"/>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339" name="Google Shape;339;p12"/>
          <p:cNvSpPr txBox="1">
            <a:spLocks noGrp="1"/>
          </p:cNvSpPr>
          <p:nvPr>
            <p:ph type="body" idx="1"/>
          </p:nvPr>
        </p:nvSpPr>
        <p:spPr>
          <a:xfrm>
            <a:off x="838201" y="1464906"/>
            <a:ext cx="5474367" cy="5299788"/>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chemeClr val="dk1"/>
              </a:buClr>
              <a:buSzPct val="100000"/>
              <a:buNone/>
            </a:pPr>
            <a:endParaRPr sz="2000" dirty="0">
              <a:latin typeface="Arial"/>
              <a:ea typeface="Arial"/>
              <a:cs typeface="Arial"/>
              <a:sym typeface="Arial"/>
            </a:endParaRPr>
          </a:p>
          <a:p>
            <a:pPr marL="0" lvl="0" indent="0" algn="just" rtl="0">
              <a:lnSpc>
                <a:spcPct val="90000"/>
              </a:lnSpc>
              <a:spcBef>
                <a:spcPts val="1000"/>
              </a:spcBef>
              <a:spcAft>
                <a:spcPts val="0"/>
              </a:spcAft>
              <a:buClr>
                <a:schemeClr val="lt1"/>
              </a:buClr>
              <a:buSzPct val="100000"/>
              <a:buNone/>
            </a:pPr>
            <a:r>
              <a:rPr lang="en-US" sz="2000" dirty="0">
                <a:solidFill>
                  <a:schemeClr val="bg2"/>
                </a:solidFill>
                <a:latin typeface="Arial"/>
                <a:ea typeface="Arial"/>
                <a:cs typeface="Arial"/>
                <a:sym typeface="Arial"/>
              </a:rPr>
              <a:t>A system of policies, procedures, systems, and reports that facilitates a better understanding of and helps to ensure the long-term fiscal health of an agency.</a:t>
            </a:r>
            <a:endParaRPr dirty="0">
              <a:solidFill>
                <a:schemeClr val="bg2"/>
              </a:solidFill>
            </a:endParaRPr>
          </a:p>
          <a:p>
            <a:pPr marL="228600" lvl="0" indent="-169862" algn="l" rtl="0">
              <a:lnSpc>
                <a:spcPct val="90000"/>
              </a:lnSpc>
              <a:spcBef>
                <a:spcPts val="1000"/>
              </a:spcBef>
              <a:spcAft>
                <a:spcPts val="0"/>
              </a:spcAft>
              <a:buClr>
                <a:schemeClr val="dk1"/>
              </a:buClr>
              <a:buSzPct val="100000"/>
              <a:buNone/>
            </a:pPr>
            <a:endParaRPr sz="1000" dirty="0">
              <a:latin typeface="Arial"/>
              <a:ea typeface="Arial"/>
              <a:cs typeface="Arial"/>
              <a:sym typeface="Arial"/>
            </a:endParaRPr>
          </a:p>
          <a:p>
            <a:pPr marL="228600" lvl="0" indent="-169862" algn="l" rtl="0">
              <a:lnSpc>
                <a:spcPct val="90000"/>
              </a:lnSpc>
              <a:spcBef>
                <a:spcPts val="1000"/>
              </a:spcBef>
              <a:spcAft>
                <a:spcPts val="0"/>
              </a:spcAft>
              <a:buClr>
                <a:schemeClr val="dk1"/>
              </a:buClr>
              <a:buSzPct val="100000"/>
              <a:buNone/>
            </a:pPr>
            <a:endParaRPr sz="1000" dirty="0">
              <a:latin typeface="Arial"/>
              <a:ea typeface="Arial"/>
              <a:cs typeface="Arial"/>
              <a:sym typeface="Arial"/>
            </a:endParaRPr>
          </a:p>
          <a:p>
            <a:pPr marL="228600" lvl="0" indent="-169862" algn="l" rtl="0">
              <a:lnSpc>
                <a:spcPct val="90000"/>
              </a:lnSpc>
              <a:spcBef>
                <a:spcPts val="1000"/>
              </a:spcBef>
              <a:spcAft>
                <a:spcPts val="0"/>
              </a:spcAft>
              <a:buClr>
                <a:schemeClr val="dk1"/>
              </a:buClr>
              <a:buSzPct val="100000"/>
              <a:buNone/>
            </a:pPr>
            <a:endParaRPr sz="1000" dirty="0">
              <a:latin typeface="Arial"/>
              <a:ea typeface="Arial"/>
              <a:cs typeface="Arial"/>
              <a:sym typeface="Arial"/>
            </a:endParaRPr>
          </a:p>
          <a:p>
            <a:pPr marL="228600" lvl="0" indent="-169862" algn="l" rtl="0">
              <a:lnSpc>
                <a:spcPct val="90000"/>
              </a:lnSpc>
              <a:spcBef>
                <a:spcPts val="1000"/>
              </a:spcBef>
              <a:spcAft>
                <a:spcPts val="0"/>
              </a:spcAft>
              <a:buClr>
                <a:schemeClr val="dk1"/>
              </a:buClr>
              <a:buSzPct val="100000"/>
              <a:buNone/>
            </a:pPr>
            <a:endParaRPr sz="1000" dirty="0">
              <a:latin typeface="Arial"/>
              <a:ea typeface="Arial"/>
              <a:cs typeface="Arial"/>
              <a:sym typeface="Arial"/>
            </a:endParaRPr>
          </a:p>
          <a:p>
            <a:pPr marL="228600" lvl="0" indent="-228600" algn="l" rtl="0">
              <a:lnSpc>
                <a:spcPct val="90000"/>
              </a:lnSpc>
              <a:spcBef>
                <a:spcPts val="1000"/>
              </a:spcBef>
              <a:spcAft>
                <a:spcPts val="0"/>
              </a:spcAft>
              <a:buClr>
                <a:schemeClr val="dk1"/>
              </a:buClr>
              <a:buSzPct val="100000"/>
              <a:buChar char="•"/>
            </a:pPr>
            <a:r>
              <a:rPr lang="en-US" sz="2000" dirty="0">
                <a:latin typeface="Arial"/>
                <a:ea typeface="Arial"/>
                <a:cs typeface="Arial"/>
                <a:sym typeface="Arial"/>
              </a:rPr>
              <a:t>Finite resources are available to deliver a myriad of services</a:t>
            </a:r>
            <a:endParaRPr dirty="0"/>
          </a:p>
          <a:p>
            <a:pPr marL="228600" lvl="0" indent="-164020" algn="l" rtl="0">
              <a:lnSpc>
                <a:spcPct val="90000"/>
              </a:lnSpc>
              <a:spcBef>
                <a:spcPts val="1000"/>
              </a:spcBef>
              <a:spcAft>
                <a:spcPts val="0"/>
              </a:spcAft>
              <a:buClr>
                <a:schemeClr val="dk1"/>
              </a:buClr>
              <a:buSzPct val="100000"/>
              <a:buNone/>
            </a:pPr>
            <a:endParaRPr sz="1100" dirty="0">
              <a:latin typeface="Arial"/>
              <a:ea typeface="Arial"/>
              <a:cs typeface="Arial"/>
              <a:sym typeface="Arial"/>
            </a:endParaRPr>
          </a:p>
          <a:p>
            <a:pPr marL="228600" lvl="0" indent="-228600" algn="l" rtl="0">
              <a:lnSpc>
                <a:spcPct val="90000"/>
              </a:lnSpc>
              <a:spcBef>
                <a:spcPts val="1000"/>
              </a:spcBef>
              <a:spcAft>
                <a:spcPts val="0"/>
              </a:spcAft>
              <a:buClr>
                <a:schemeClr val="dk1"/>
              </a:buClr>
              <a:buSzPct val="100000"/>
              <a:buChar char="•"/>
            </a:pPr>
            <a:r>
              <a:rPr lang="en-US" sz="2000" dirty="0">
                <a:latin typeface="Arial"/>
                <a:ea typeface="Arial"/>
                <a:cs typeface="Arial"/>
                <a:sym typeface="Arial"/>
              </a:rPr>
              <a:t>Poor financial management leads to:</a:t>
            </a:r>
            <a:endParaRPr dirty="0"/>
          </a:p>
          <a:p>
            <a:pPr marL="685800" lvl="1" indent="-164020" algn="l" rtl="0">
              <a:lnSpc>
                <a:spcPct val="90000"/>
              </a:lnSpc>
              <a:spcBef>
                <a:spcPts val="500"/>
              </a:spcBef>
              <a:spcAft>
                <a:spcPts val="0"/>
              </a:spcAft>
              <a:buClr>
                <a:schemeClr val="dk1"/>
              </a:buClr>
              <a:buSzPct val="100000"/>
              <a:buNone/>
            </a:pPr>
            <a:endParaRPr sz="1100" dirty="0">
              <a:latin typeface="Arial"/>
              <a:ea typeface="Arial"/>
              <a:cs typeface="Arial"/>
              <a:sym typeface="Arial"/>
            </a:endParaRPr>
          </a:p>
          <a:p>
            <a:pPr marL="685800" lvl="1" indent="-228600" algn="l" rtl="0">
              <a:lnSpc>
                <a:spcPct val="90000"/>
              </a:lnSpc>
              <a:spcBef>
                <a:spcPts val="500"/>
              </a:spcBef>
              <a:spcAft>
                <a:spcPts val="0"/>
              </a:spcAft>
              <a:buClr>
                <a:schemeClr val="dk1"/>
              </a:buClr>
              <a:buSzPct val="100000"/>
              <a:buChar char="•"/>
            </a:pPr>
            <a:r>
              <a:rPr lang="en-US" sz="2000" dirty="0">
                <a:latin typeface="Arial"/>
                <a:ea typeface="Arial"/>
                <a:cs typeface="Arial"/>
                <a:sym typeface="Arial"/>
              </a:rPr>
              <a:t>Wasted resources</a:t>
            </a:r>
            <a:endParaRPr dirty="0"/>
          </a:p>
          <a:p>
            <a:pPr marL="685800" lvl="1" indent="-228600" algn="l" rtl="0">
              <a:lnSpc>
                <a:spcPct val="90000"/>
              </a:lnSpc>
              <a:spcBef>
                <a:spcPts val="500"/>
              </a:spcBef>
              <a:spcAft>
                <a:spcPts val="0"/>
              </a:spcAft>
              <a:buClr>
                <a:schemeClr val="dk1"/>
              </a:buClr>
              <a:buSzPct val="100000"/>
              <a:buChar char="•"/>
            </a:pPr>
            <a:r>
              <a:rPr lang="en-US" sz="2000" dirty="0">
                <a:latin typeface="Arial"/>
                <a:ea typeface="Arial"/>
                <a:cs typeface="Arial"/>
                <a:sym typeface="Arial"/>
              </a:rPr>
              <a:t>Poor budgetary decisions</a:t>
            </a:r>
            <a:endParaRPr dirty="0"/>
          </a:p>
          <a:p>
            <a:pPr marL="685800" lvl="1" indent="-228600" algn="l" rtl="0">
              <a:lnSpc>
                <a:spcPct val="90000"/>
              </a:lnSpc>
              <a:spcBef>
                <a:spcPts val="500"/>
              </a:spcBef>
              <a:spcAft>
                <a:spcPts val="0"/>
              </a:spcAft>
              <a:buClr>
                <a:schemeClr val="dk1"/>
              </a:buClr>
              <a:buSzPct val="100000"/>
              <a:buChar char="•"/>
            </a:pPr>
            <a:r>
              <a:rPr lang="en-US" sz="2000" dirty="0">
                <a:latin typeface="Arial"/>
                <a:ea typeface="Arial"/>
                <a:cs typeface="Arial"/>
                <a:sym typeface="Arial"/>
              </a:rPr>
              <a:t>Unanticipated surpluses and deficits</a:t>
            </a:r>
            <a:endParaRPr dirty="0"/>
          </a:p>
          <a:p>
            <a:pPr marL="685800" lvl="1" indent="-228600" algn="l" rtl="0">
              <a:lnSpc>
                <a:spcPct val="90000"/>
              </a:lnSpc>
              <a:spcBef>
                <a:spcPts val="500"/>
              </a:spcBef>
              <a:spcAft>
                <a:spcPts val="0"/>
              </a:spcAft>
              <a:buClr>
                <a:schemeClr val="dk1"/>
              </a:buClr>
              <a:buSzPct val="100000"/>
              <a:buChar char="•"/>
            </a:pPr>
            <a:r>
              <a:rPr lang="en-US" sz="2000" dirty="0">
                <a:latin typeface="Arial"/>
                <a:ea typeface="Arial"/>
                <a:cs typeface="Arial"/>
                <a:sym typeface="Arial"/>
              </a:rPr>
              <a:t>Lack of understanding of future challenges</a:t>
            </a:r>
            <a:br>
              <a:rPr lang="en-US" sz="1600" dirty="0">
                <a:latin typeface="Arial"/>
                <a:ea typeface="Arial"/>
                <a:cs typeface="Arial"/>
                <a:sym typeface="Arial"/>
              </a:rPr>
            </a:br>
            <a:endParaRPr sz="1600" dirty="0">
              <a:latin typeface="Arial"/>
              <a:ea typeface="Arial"/>
              <a:cs typeface="Arial"/>
              <a:sym typeface="Arial"/>
            </a:endParaRPr>
          </a:p>
        </p:txBody>
      </p:sp>
      <p:sp>
        <p:nvSpPr>
          <p:cNvPr id="340" name="Google Shape;340;p12"/>
          <p:cNvSpPr txBox="1">
            <a:spLocks noGrp="1"/>
          </p:cNvSpPr>
          <p:nvPr>
            <p:ph type="sldNum" idx="12"/>
          </p:nvPr>
        </p:nvSpPr>
        <p:spPr>
          <a:xfrm>
            <a:off x="2835966" y="6425533"/>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a:t>
            </a:fld>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090EA-720C-4DF3-9D35-E54884C807AF}"/>
              </a:ext>
            </a:extLst>
          </p:cNvPr>
          <p:cNvSpPr>
            <a:spLocks noGrp="1"/>
          </p:cNvSpPr>
          <p:nvPr>
            <p:ph type="title"/>
          </p:nvPr>
        </p:nvSpPr>
        <p:spPr/>
        <p:txBody>
          <a:bodyPr>
            <a:normAutofit/>
          </a:bodyPr>
          <a:lstStyle/>
          <a:p>
            <a:r>
              <a:rPr lang="en-US" dirty="0"/>
              <a:t>Influences in the Financial Management Process</a:t>
            </a:r>
          </a:p>
        </p:txBody>
      </p:sp>
      <p:sp>
        <p:nvSpPr>
          <p:cNvPr id="3" name="Content Placeholder 2">
            <a:extLst>
              <a:ext uri="{FF2B5EF4-FFF2-40B4-BE49-F238E27FC236}">
                <a16:creationId xmlns:a16="http://schemas.microsoft.com/office/drawing/2014/main" id="{799E66E1-A211-4FB5-AB6D-E193FB0B20B2}"/>
              </a:ext>
            </a:extLst>
          </p:cNvPr>
          <p:cNvSpPr>
            <a:spLocks noGrp="1"/>
          </p:cNvSpPr>
          <p:nvPr>
            <p:ph idx="1"/>
          </p:nvPr>
        </p:nvSpPr>
        <p:spPr>
          <a:xfrm>
            <a:off x="304800" y="1188720"/>
            <a:ext cx="5347855" cy="5037513"/>
          </a:xfrm>
        </p:spPr>
        <p:txBody>
          <a:bodyPr>
            <a:normAutofit/>
          </a:bodyPr>
          <a:lstStyle/>
          <a:p>
            <a:pPr>
              <a:lnSpc>
                <a:spcPct val="120000"/>
              </a:lnSpc>
              <a:spcBef>
                <a:spcPts val="1200"/>
              </a:spcBef>
            </a:pPr>
            <a:r>
              <a:rPr lang="en-US" sz="2400" dirty="0"/>
              <a:t>Financial management in government is impacted by multiple competing forces</a:t>
            </a:r>
          </a:p>
          <a:p>
            <a:pPr lvl="1">
              <a:lnSpc>
                <a:spcPct val="120000"/>
              </a:lnSpc>
              <a:spcBef>
                <a:spcPts val="1200"/>
              </a:spcBef>
            </a:pPr>
            <a:r>
              <a:rPr lang="en-US" sz="2400" dirty="0"/>
              <a:t>Pressures to deliver to constituents</a:t>
            </a:r>
          </a:p>
          <a:p>
            <a:pPr lvl="1">
              <a:lnSpc>
                <a:spcPct val="120000"/>
              </a:lnSpc>
              <a:spcBef>
                <a:spcPts val="1200"/>
              </a:spcBef>
            </a:pPr>
            <a:r>
              <a:rPr lang="en-US" sz="2400" dirty="0"/>
              <a:t>Requirements to have a balanced budget</a:t>
            </a:r>
          </a:p>
          <a:p>
            <a:pPr lvl="1">
              <a:lnSpc>
                <a:spcPct val="120000"/>
              </a:lnSpc>
              <a:spcBef>
                <a:spcPts val="1200"/>
              </a:spcBef>
            </a:pPr>
            <a:r>
              <a:rPr lang="en-US" sz="2400" dirty="0"/>
              <a:t>Economic development efforts</a:t>
            </a:r>
          </a:p>
          <a:p>
            <a:pPr lvl="1">
              <a:lnSpc>
                <a:spcPct val="120000"/>
              </a:lnSpc>
              <a:spcBef>
                <a:spcPts val="1200"/>
              </a:spcBef>
            </a:pPr>
            <a:r>
              <a:rPr lang="en-US" sz="2400" dirty="0"/>
              <a:t>Media and public pressures</a:t>
            </a:r>
          </a:p>
          <a:p>
            <a:pPr>
              <a:lnSpc>
                <a:spcPct val="120000"/>
              </a:lnSpc>
              <a:spcBef>
                <a:spcPts val="1200"/>
              </a:spcBef>
            </a:pPr>
            <a:endParaRPr lang="en-US" sz="2400" dirty="0"/>
          </a:p>
        </p:txBody>
      </p:sp>
      <p:sp>
        <p:nvSpPr>
          <p:cNvPr id="4" name="TextBox 3">
            <a:extLst>
              <a:ext uri="{FF2B5EF4-FFF2-40B4-BE49-F238E27FC236}">
                <a16:creationId xmlns:a16="http://schemas.microsoft.com/office/drawing/2014/main" id="{DD73AFCD-B4C5-72C3-7EF1-9AD49D66BD54}"/>
              </a:ext>
            </a:extLst>
          </p:cNvPr>
          <p:cNvSpPr txBox="1"/>
          <p:nvPr/>
        </p:nvSpPr>
        <p:spPr>
          <a:xfrm>
            <a:off x="304800" y="6367343"/>
            <a:ext cx="1894115" cy="307777"/>
          </a:xfrm>
          <a:prstGeom prst="rect">
            <a:avLst/>
          </a:prstGeom>
          <a:noFill/>
        </p:spPr>
        <p:txBody>
          <a:bodyPr wrap="square" rtlCol="0">
            <a:spAutoFit/>
          </a:bodyPr>
          <a:lstStyle/>
          <a:p>
            <a:fld id="{18CF7050-A8E5-428C-81D9-F84418705036}" type="slidenum">
              <a:rPr lang="en-US" sz="1400" smtClean="0"/>
              <a:pPr/>
              <a:t>9</a:t>
            </a:fld>
            <a:endParaRPr lang="en-US" sz="1400" dirty="0"/>
          </a:p>
        </p:txBody>
      </p:sp>
      <p:sp>
        <p:nvSpPr>
          <p:cNvPr id="6" name="Google Shape;363;p10">
            <a:extLst>
              <a:ext uri="{FF2B5EF4-FFF2-40B4-BE49-F238E27FC236}">
                <a16:creationId xmlns:a16="http://schemas.microsoft.com/office/drawing/2014/main" id="{325964FB-366B-50A5-AD0F-FA803B87F0CC}"/>
              </a:ext>
            </a:extLst>
          </p:cNvPr>
          <p:cNvSpPr txBox="1"/>
          <p:nvPr/>
        </p:nvSpPr>
        <p:spPr>
          <a:xfrm>
            <a:off x="5858096" y="5058037"/>
            <a:ext cx="2884123" cy="21544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00" b="0" i="0" u="none" strike="noStrike" kern="0" cap="none" spc="0" normalizeH="0" baseline="0" noProof="0" dirty="0">
                <a:ln>
                  <a:noFill/>
                </a:ln>
                <a:solidFill>
                  <a:schemeClr val="tx2"/>
                </a:solidFill>
                <a:effectLst/>
                <a:uLnTx/>
                <a:uFillTx/>
                <a:latin typeface="Calibri"/>
                <a:ea typeface="Calibri"/>
                <a:cs typeface="Calibri"/>
                <a:sym typeface="Calibri"/>
              </a:rPr>
              <a:t>Borrowed in part from </a:t>
            </a:r>
            <a:r>
              <a:rPr kumimoji="0" lang="en-US" sz="800" b="1" i="1" u="none" strike="noStrike" kern="0" cap="none" spc="0" normalizeH="0" baseline="0" noProof="0" dirty="0">
                <a:ln>
                  <a:noFill/>
                </a:ln>
                <a:solidFill>
                  <a:schemeClr val="tx2"/>
                </a:solidFill>
                <a:effectLst/>
                <a:uLnTx/>
                <a:uFillTx/>
                <a:latin typeface="Calibri"/>
                <a:ea typeface="Calibri"/>
                <a:cs typeface="Calibri"/>
                <a:sym typeface="Calibri"/>
              </a:rPr>
              <a:t>A Budgeting Guide for Local Government</a:t>
            </a:r>
            <a:endParaRPr kumimoji="0" sz="1400" b="0" i="0" u="none" strike="noStrike" kern="0" cap="none" spc="0" normalizeH="0" baseline="0" noProof="0" dirty="0">
              <a:ln>
                <a:noFill/>
              </a:ln>
              <a:solidFill>
                <a:schemeClr val="tx2"/>
              </a:solidFill>
              <a:effectLst/>
              <a:uLnTx/>
              <a:uFillTx/>
              <a:latin typeface="Arial"/>
              <a:cs typeface="Arial"/>
              <a:sym typeface="Arial"/>
            </a:endParaRPr>
          </a:p>
        </p:txBody>
      </p:sp>
      <p:graphicFrame>
        <p:nvGraphicFramePr>
          <p:cNvPr id="7" name="Table 6">
            <a:extLst>
              <a:ext uri="{FF2B5EF4-FFF2-40B4-BE49-F238E27FC236}">
                <a16:creationId xmlns:a16="http://schemas.microsoft.com/office/drawing/2014/main" id="{C61CB284-29F5-AD74-10C1-487C9A4B9C3A}"/>
              </a:ext>
            </a:extLst>
          </p:cNvPr>
          <p:cNvGraphicFramePr>
            <a:graphicFrameLocks noGrp="1"/>
          </p:cNvGraphicFramePr>
          <p:nvPr>
            <p:extLst>
              <p:ext uri="{D42A27DB-BD31-4B8C-83A1-F6EECF244321}">
                <p14:modId xmlns:p14="http://schemas.microsoft.com/office/powerpoint/2010/main" val="1552609187"/>
              </p:ext>
            </p:extLst>
          </p:nvPr>
        </p:nvGraphicFramePr>
        <p:xfrm>
          <a:off x="5771805" y="1799962"/>
          <a:ext cx="5940828" cy="3258075"/>
        </p:xfrm>
        <a:graphic>
          <a:graphicData uri="http://schemas.openxmlformats.org/drawingml/2006/table">
            <a:tbl>
              <a:tblPr firstRow="1" bandRow="1">
                <a:tableStyleId>{5C22544A-7EE6-4342-B048-85BDC9FD1C3A}</a:tableStyleId>
              </a:tblPr>
              <a:tblGrid>
                <a:gridCol w="1485207">
                  <a:extLst>
                    <a:ext uri="{9D8B030D-6E8A-4147-A177-3AD203B41FA5}">
                      <a16:colId xmlns:a16="http://schemas.microsoft.com/office/drawing/2014/main" val="4531947"/>
                    </a:ext>
                  </a:extLst>
                </a:gridCol>
                <a:gridCol w="1485207">
                  <a:extLst>
                    <a:ext uri="{9D8B030D-6E8A-4147-A177-3AD203B41FA5}">
                      <a16:colId xmlns:a16="http://schemas.microsoft.com/office/drawing/2014/main" val="2085137546"/>
                    </a:ext>
                  </a:extLst>
                </a:gridCol>
                <a:gridCol w="1485207">
                  <a:extLst>
                    <a:ext uri="{9D8B030D-6E8A-4147-A177-3AD203B41FA5}">
                      <a16:colId xmlns:a16="http://schemas.microsoft.com/office/drawing/2014/main" val="769086111"/>
                    </a:ext>
                  </a:extLst>
                </a:gridCol>
                <a:gridCol w="1485207">
                  <a:extLst>
                    <a:ext uri="{9D8B030D-6E8A-4147-A177-3AD203B41FA5}">
                      <a16:colId xmlns:a16="http://schemas.microsoft.com/office/drawing/2014/main" val="3572995697"/>
                    </a:ext>
                  </a:extLst>
                </a:gridCol>
              </a:tblGrid>
              <a:tr h="651615">
                <a:tc>
                  <a:txBody>
                    <a:bodyPr/>
                    <a:lstStyle/>
                    <a:p>
                      <a:pPr marL="0" marR="0" lvl="0" indent="0" algn="ctr" rtl="0">
                        <a:spcBef>
                          <a:spcPts val="0"/>
                        </a:spcBef>
                        <a:spcAft>
                          <a:spcPts val="0"/>
                        </a:spcAft>
                        <a:buNone/>
                      </a:pPr>
                      <a:r>
                        <a:rPr lang="en-US" sz="1800" u="none" strike="noStrike" cap="none" dirty="0">
                          <a:solidFill>
                            <a:schemeClr val="bg2"/>
                          </a:solidFill>
                        </a:rPr>
                        <a:t>Political Forces</a:t>
                      </a:r>
                      <a:endParaRPr sz="1800" u="none" strike="noStrike" cap="none" dirty="0">
                        <a:solidFill>
                          <a:schemeClr val="bg2"/>
                        </a:solidFill>
                      </a:endParaRPr>
                    </a:p>
                  </a:txBody>
                  <a:tcPr marL="71400" marR="71400" marT="35700" marB="35700" anchor="ctr">
                    <a:solidFill>
                      <a:schemeClr val="tx2"/>
                    </a:solidFill>
                  </a:tcPr>
                </a:tc>
                <a:tc>
                  <a:txBody>
                    <a:bodyPr/>
                    <a:lstStyle/>
                    <a:p>
                      <a:pPr marL="0" marR="0" lvl="0" indent="0" algn="ctr" rtl="0">
                        <a:spcBef>
                          <a:spcPts val="0"/>
                        </a:spcBef>
                        <a:spcAft>
                          <a:spcPts val="0"/>
                        </a:spcAft>
                        <a:buNone/>
                      </a:pPr>
                      <a:r>
                        <a:rPr lang="en-US" sz="1800" u="none" strike="noStrike" cap="none" dirty="0">
                          <a:solidFill>
                            <a:schemeClr val="bg2"/>
                          </a:solidFill>
                        </a:rPr>
                        <a:t>Economic Forces</a:t>
                      </a:r>
                      <a:endParaRPr sz="1800" dirty="0">
                        <a:solidFill>
                          <a:schemeClr val="bg2"/>
                        </a:solidFill>
                      </a:endParaRPr>
                    </a:p>
                  </a:txBody>
                  <a:tcPr marL="71400" marR="71400" marT="35700" marB="35700" anchor="ctr">
                    <a:solidFill>
                      <a:schemeClr val="tx2"/>
                    </a:solidFill>
                  </a:tcPr>
                </a:tc>
                <a:tc>
                  <a:txBody>
                    <a:bodyPr/>
                    <a:lstStyle/>
                    <a:p>
                      <a:pPr marL="0" marR="0" lvl="0" indent="0" algn="ctr" rtl="0">
                        <a:spcBef>
                          <a:spcPts val="0"/>
                        </a:spcBef>
                        <a:spcAft>
                          <a:spcPts val="0"/>
                        </a:spcAft>
                        <a:buNone/>
                      </a:pPr>
                      <a:r>
                        <a:rPr lang="en-US" sz="1800" u="none" strike="noStrike" cap="none" dirty="0">
                          <a:solidFill>
                            <a:schemeClr val="bg2"/>
                          </a:solidFill>
                        </a:rPr>
                        <a:t>Social Forces</a:t>
                      </a:r>
                      <a:endParaRPr sz="1800" dirty="0">
                        <a:solidFill>
                          <a:schemeClr val="bg2"/>
                        </a:solidFill>
                      </a:endParaRPr>
                    </a:p>
                  </a:txBody>
                  <a:tcPr marL="71400" marR="71400" marT="35700" marB="35700" anchor="ctr">
                    <a:solidFill>
                      <a:schemeClr val="tx2"/>
                    </a:solidFill>
                  </a:tcPr>
                </a:tc>
                <a:tc>
                  <a:txBody>
                    <a:bodyPr/>
                    <a:lstStyle/>
                    <a:p>
                      <a:pPr marL="0" marR="0" lvl="0" indent="0" algn="ctr" rtl="0">
                        <a:spcBef>
                          <a:spcPts val="0"/>
                        </a:spcBef>
                        <a:spcAft>
                          <a:spcPts val="0"/>
                        </a:spcAft>
                        <a:buNone/>
                      </a:pPr>
                      <a:r>
                        <a:rPr lang="en-US" sz="1800" u="none" strike="noStrike" cap="none" dirty="0">
                          <a:solidFill>
                            <a:schemeClr val="bg2"/>
                          </a:solidFill>
                        </a:rPr>
                        <a:t>Legal Forces</a:t>
                      </a:r>
                      <a:endParaRPr sz="1800" dirty="0">
                        <a:solidFill>
                          <a:schemeClr val="bg2"/>
                        </a:solidFill>
                      </a:endParaRPr>
                    </a:p>
                  </a:txBody>
                  <a:tcPr marL="71400" marR="71400" marT="35700" marB="35700" anchor="ctr">
                    <a:solidFill>
                      <a:schemeClr val="tx2"/>
                    </a:solidFill>
                  </a:tcPr>
                </a:tc>
                <a:extLst>
                  <a:ext uri="{0D108BD9-81ED-4DB2-BD59-A6C34878D82A}">
                    <a16:rowId xmlns:a16="http://schemas.microsoft.com/office/drawing/2014/main" val="3545294293"/>
                  </a:ext>
                </a:extLst>
              </a:tr>
              <a:tr h="651615">
                <a:tc>
                  <a:txBody>
                    <a:bodyPr/>
                    <a:lstStyle/>
                    <a:p>
                      <a:pPr marL="0" marR="0" lvl="0" indent="0" algn="ctr" rtl="0">
                        <a:spcBef>
                          <a:spcPts val="0"/>
                        </a:spcBef>
                        <a:spcAft>
                          <a:spcPts val="0"/>
                        </a:spcAft>
                        <a:buNone/>
                      </a:pPr>
                      <a:r>
                        <a:rPr lang="en-US" sz="1800" u="none" strike="noStrike" cap="none" dirty="0">
                          <a:solidFill>
                            <a:schemeClr val="tx2"/>
                          </a:solidFill>
                        </a:rPr>
                        <a:t>Citizen input</a:t>
                      </a:r>
                      <a:endParaRPr sz="1800" dirty="0">
                        <a:solidFill>
                          <a:schemeClr val="tx2"/>
                        </a:solidFill>
                      </a:endParaRPr>
                    </a:p>
                  </a:txBody>
                  <a:tcPr marL="71400" marR="71400" marT="35700" marB="35700" anchor="ctr"/>
                </a:tc>
                <a:tc>
                  <a:txBody>
                    <a:bodyPr/>
                    <a:lstStyle/>
                    <a:p>
                      <a:pPr marL="0" marR="0" lvl="0" indent="0" algn="ctr" rtl="0">
                        <a:spcBef>
                          <a:spcPts val="0"/>
                        </a:spcBef>
                        <a:spcAft>
                          <a:spcPts val="0"/>
                        </a:spcAft>
                        <a:buNone/>
                      </a:pPr>
                      <a:r>
                        <a:rPr lang="en-US" sz="1800" dirty="0">
                          <a:solidFill>
                            <a:schemeClr val="tx2"/>
                          </a:solidFill>
                        </a:rPr>
                        <a:t>Economic cycles</a:t>
                      </a:r>
                      <a:endParaRPr sz="1800" dirty="0">
                        <a:solidFill>
                          <a:schemeClr val="tx2"/>
                        </a:solidFill>
                      </a:endParaRPr>
                    </a:p>
                  </a:txBody>
                  <a:tcPr marL="71400" marR="71400" marT="35700" marB="35700" anchor="ctr"/>
                </a:tc>
                <a:tc>
                  <a:txBody>
                    <a:bodyPr/>
                    <a:lstStyle/>
                    <a:p>
                      <a:pPr marL="0" marR="0" lvl="0" indent="0" algn="ctr" rtl="0">
                        <a:spcBef>
                          <a:spcPts val="0"/>
                        </a:spcBef>
                        <a:spcAft>
                          <a:spcPts val="0"/>
                        </a:spcAft>
                        <a:buNone/>
                      </a:pPr>
                      <a:r>
                        <a:rPr lang="en-US" sz="1800" dirty="0">
                          <a:solidFill>
                            <a:schemeClr val="tx2"/>
                          </a:solidFill>
                        </a:rPr>
                        <a:t>Population</a:t>
                      </a:r>
                      <a:endParaRPr sz="1800" dirty="0">
                        <a:solidFill>
                          <a:schemeClr val="tx2"/>
                        </a:solidFill>
                      </a:endParaRPr>
                    </a:p>
                  </a:txBody>
                  <a:tcPr marL="71400" marR="71400" marT="35700" marB="35700" anchor="ctr"/>
                </a:tc>
                <a:tc>
                  <a:txBody>
                    <a:bodyPr/>
                    <a:lstStyle/>
                    <a:p>
                      <a:pPr marL="0" marR="0" lvl="0" indent="0" algn="ctr" rtl="0">
                        <a:spcBef>
                          <a:spcPts val="0"/>
                        </a:spcBef>
                        <a:spcAft>
                          <a:spcPts val="0"/>
                        </a:spcAft>
                        <a:buNone/>
                      </a:pPr>
                      <a:r>
                        <a:rPr lang="en-US" sz="1800" dirty="0">
                          <a:solidFill>
                            <a:schemeClr val="tx2"/>
                          </a:solidFill>
                        </a:rPr>
                        <a:t>Balanced budget</a:t>
                      </a:r>
                      <a:endParaRPr sz="1800" dirty="0">
                        <a:solidFill>
                          <a:schemeClr val="tx2"/>
                        </a:solidFill>
                      </a:endParaRPr>
                    </a:p>
                  </a:txBody>
                  <a:tcPr marL="71400" marR="71400" marT="35700" marB="35700" anchor="ctr"/>
                </a:tc>
                <a:extLst>
                  <a:ext uri="{0D108BD9-81ED-4DB2-BD59-A6C34878D82A}">
                    <a16:rowId xmlns:a16="http://schemas.microsoft.com/office/drawing/2014/main" val="1778918023"/>
                  </a:ext>
                </a:extLst>
              </a:tr>
              <a:tr h="651615">
                <a:tc>
                  <a:txBody>
                    <a:bodyPr/>
                    <a:lstStyle/>
                    <a:p>
                      <a:pPr marL="0" marR="0" lvl="0" indent="0" algn="ctr" rtl="0">
                        <a:spcBef>
                          <a:spcPts val="0"/>
                        </a:spcBef>
                        <a:spcAft>
                          <a:spcPts val="0"/>
                        </a:spcAft>
                        <a:buNone/>
                      </a:pPr>
                      <a:r>
                        <a:rPr lang="en-US" sz="1800" dirty="0">
                          <a:solidFill>
                            <a:schemeClr val="tx2"/>
                          </a:solidFill>
                        </a:rPr>
                        <a:t>Citizen involvement</a:t>
                      </a:r>
                      <a:endParaRPr sz="1800" dirty="0">
                        <a:solidFill>
                          <a:schemeClr val="tx2"/>
                        </a:solidFill>
                      </a:endParaRPr>
                    </a:p>
                  </a:txBody>
                  <a:tcPr marL="71400" marR="71400" marT="35700" marB="35700" anchor="ctr"/>
                </a:tc>
                <a:tc>
                  <a:txBody>
                    <a:bodyPr/>
                    <a:lstStyle/>
                    <a:p>
                      <a:pPr marL="0" marR="0" lvl="0" indent="0" algn="ctr" rtl="0">
                        <a:spcBef>
                          <a:spcPts val="0"/>
                        </a:spcBef>
                        <a:spcAft>
                          <a:spcPts val="0"/>
                        </a:spcAft>
                        <a:buNone/>
                      </a:pPr>
                      <a:r>
                        <a:rPr lang="en-US" sz="1800" dirty="0">
                          <a:solidFill>
                            <a:schemeClr val="tx2"/>
                          </a:solidFill>
                        </a:rPr>
                        <a:t>Economic subsidies</a:t>
                      </a:r>
                      <a:endParaRPr sz="1800" dirty="0">
                        <a:solidFill>
                          <a:schemeClr val="tx2"/>
                        </a:solidFill>
                      </a:endParaRPr>
                    </a:p>
                  </a:txBody>
                  <a:tcPr marL="71400" marR="71400" marT="35700" marB="35700" anchor="ctr"/>
                </a:tc>
                <a:tc>
                  <a:txBody>
                    <a:bodyPr/>
                    <a:lstStyle/>
                    <a:p>
                      <a:pPr marL="0" marR="0" lvl="0" indent="0" algn="ctr" rtl="0">
                        <a:spcBef>
                          <a:spcPts val="0"/>
                        </a:spcBef>
                        <a:spcAft>
                          <a:spcPts val="0"/>
                        </a:spcAft>
                        <a:buNone/>
                      </a:pPr>
                      <a:r>
                        <a:rPr lang="en-US" sz="1800" dirty="0">
                          <a:solidFill>
                            <a:schemeClr val="tx2"/>
                          </a:solidFill>
                        </a:rPr>
                        <a:t>Age</a:t>
                      </a:r>
                      <a:endParaRPr sz="1800" dirty="0">
                        <a:solidFill>
                          <a:schemeClr val="tx2"/>
                        </a:solidFill>
                      </a:endParaRPr>
                    </a:p>
                  </a:txBody>
                  <a:tcPr marL="71400" marR="71400" marT="35700" marB="35700" anchor="ctr"/>
                </a:tc>
                <a:tc>
                  <a:txBody>
                    <a:bodyPr/>
                    <a:lstStyle/>
                    <a:p>
                      <a:pPr marL="0" marR="0" lvl="0" indent="0" algn="ctr" rtl="0">
                        <a:spcBef>
                          <a:spcPts val="0"/>
                        </a:spcBef>
                        <a:spcAft>
                          <a:spcPts val="0"/>
                        </a:spcAft>
                        <a:buNone/>
                      </a:pPr>
                      <a:r>
                        <a:rPr lang="en-US" sz="1800" dirty="0">
                          <a:solidFill>
                            <a:schemeClr val="tx2"/>
                          </a:solidFill>
                        </a:rPr>
                        <a:t>Referendums</a:t>
                      </a:r>
                      <a:endParaRPr sz="1800" dirty="0">
                        <a:solidFill>
                          <a:schemeClr val="tx2"/>
                        </a:solidFill>
                      </a:endParaRPr>
                    </a:p>
                  </a:txBody>
                  <a:tcPr marL="71400" marR="71400" marT="35700" marB="35700" anchor="ctr"/>
                </a:tc>
                <a:extLst>
                  <a:ext uri="{0D108BD9-81ED-4DB2-BD59-A6C34878D82A}">
                    <a16:rowId xmlns:a16="http://schemas.microsoft.com/office/drawing/2014/main" val="3598520445"/>
                  </a:ext>
                </a:extLst>
              </a:tr>
              <a:tr h="651615">
                <a:tc>
                  <a:txBody>
                    <a:bodyPr/>
                    <a:lstStyle/>
                    <a:p>
                      <a:pPr marL="0" marR="0" lvl="0" indent="0" algn="ctr" rtl="0">
                        <a:spcBef>
                          <a:spcPts val="0"/>
                        </a:spcBef>
                        <a:spcAft>
                          <a:spcPts val="0"/>
                        </a:spcAft>
                        <a:buNone/>
                      </a:pPr>
                      <a:r>
                        <a:rPr lang="en-US" sz="1800" dirty="0">
                          <a:solidFill>
                            <a:schemeClr val="tx2"/>
                          </a:solidFill>
                        </a:rPr>
                        <a:t>Campaign promises</a:t>
                      </a:r>
                      <a:endParaRPr sz="1800" dirty="0">
                        <a:solidFill>
                          <a:schemeClr val="tx2"/>
                        </a:solidFill>
                      </a:endParaRPr>
                    </a:p>
                  </a:txBody>
                  <a:tcPr marL="71400" marR="71400" marT="35700" marB="35700" anchor="ctr"/>
                </a:tc>
                <a:tc>
                  <a:txBody>
                    <a:bodyPr/>
                    <a:lstStyle/>
                    <a:p>
                      <a:pPr marL="0" marR="0" lvl="0" indent="0" algn="ctr" rtl="0">
                        <a:spcBef>
                          <a:spcPts val="0"/>
                        </a:spcBef>
                        <a:spcAft>
                          <a:spcPts val="0"/>
                        </a:spcAft>
                        <a:buNone/>
                      </a:pPr>
                      <a:r>
                        <a:rPr lang="en-US" sz="1800" dirty="0">
                          <a:solidFill>
                            <a:schemeClr val="tx2"/>
                          </a:solidFill>
                        </a:rPr>
                        <a:t>Labor competition</a:t>
                      </a:r>
                      <a:endParaRPr sz="1800" dirty="0">
                        <a:solidFill>
                          <a:schemeClr val="tx2"/>
                        </a:solidFill>
                      </a:endParaRPr>
                    </a:p>
                  </a:txBody>
                  <a:tcPr marL="71400" marR="71400" marT="35700" marB="35700" anchor="ctr"/>
                </a:tc>
                <a:tc>
                  <a:txBody>
                    <a:bodyPr/>
                    <a:lstStyle/>
                    <a:p>
                      <a:pPr marL="0" marR="0" lvl="0" indent="0" algn="ctr" rtl="0">
                        <a:spcBef>
                          <a:spcPts val="0"/>
                        </a:spcBef>
                        <a:spcAft>
                          <a:spcPts val="0"/>
                        </a:spcAft>
                        <a:buNone/>
                      </a:pPr>
                      <a:r>
                        <a:rPr lang="en-US" sz="1800" dirty="0">
                          <a:solidFill>
                            <a:schemeClr val="tx2"/>
                          </a:solidFill>
                        </a:rPr>
                        <a:t>Income</a:t>
                      </a:r>
                      <a:endParaRPr sz="1800" dirty="0">
                        <a:solidFill>
                          <a:schemeClr val="tx2"/>
                        </a:solidFill>
                      </a:endParaRPr>
                    </a:p>
                  </a:txBody>
                  <a:tcPr marL="71400" marR="71400" marT="35700" marB="35700" anchor="ctr"/>
                </a:tc>
                <a:tc>
                  <a:txBody>
                    <a:bodyPr/>
                    <a:lstStyle/>
                    <a:p>
                      <a:pPr marL="0" marR="0" lvl="0" indent="0" algn="ctr" rtl="0">
                        <a:spcBef>
                          <a:spcPts val="0"/>
                        </a:spcBef>
                        <a:spcAft>
                          <a:spcPts val="0"/>
                        </a:spcAft>
                        <a:buNone/>
                      </a:pPr>
                      <a:r>
                        <a:rPr lang="en-US" sz="1800" dirty="0">
                          <a:solidFill>
                            <a:schemeClr val="tx2"/>
                          </a:solidFill>
                        </a:rPr>
                        <a:t>Voter approval</a:t>
                      </a:r>
                      <a:endParaRPr sz="1800" dirty="0">
                        <a:solidFill>
                          <a:schemeClr val="tx2"/>
                        </a:solidFill>
                      </a:endParaRPr>
                    </a:p>
                  </a:txBody>
                  <a:tcPr marL="71400" marR="71400" marT="35700" marB="35700" anchor="ctr"/>
                </a:tc>
                <a:extLst>
                  <a:ext uri="{0D108BD9-81ED-4DB2-BD59-A6C34878D82A}">
                    <a16:rowId xmlns:a16="http://schemas.microsoft.com/office/drawing/2014/main" val="2024972472"/>
                  </a:ext>
                </a:extLst>
              </a:tr>
              <a:tr h="651615">
                <a:tc>
                  <a:txBody>
                    <a:bodyPr/>
                    <a:lstStyle/>
                    <a:p>
                      <a:pPr marL="0" marR="0" lvl="0" indent="0" algn="ctr" rtl="0">
                        <a:spcBef>
                          <a:spcPts val="0"/>
                        </a:spcBef>
                        <a:spcAft>
                          <a:spcPts val="0"/>
                        </a:spcAft>
                        <a:buNone/>
                      </a:pPr>
                      <a:r>
                        <a:rPr lang="en-US" sz="1800" dirty="0">
                          <a:solidFill>
                            <a:schemeClr val="tx2"/>
                          </a:solidFill>
                        </a:rPr>
                        <a:t>Campaign contributors</a:t>
                      </a:r>
                      <a:endParaRPr sz="1800" dirty="0">
                        <a:solidFill>
                          <a:schemeClr val="tx2"/>
                        </a:solidFill>
                      </a:endParaRPr>
                    </a:p>
                  </a:txBody>
                  <a:tcPr marL="71400" marR="71400" marT="35700" marB="35700" anchor="ctr"/>
                </a:tc>
                <a:tc>
                  <a:txBody>
                    <a:bodyPr/>
                    <a:lstStyle/>
                    <a:p>
                      <a:pPr marL="0" marR="0" lvl="0" indent="0" algn="ctr" rtl="0">
                        <a:spcBef>
                          <a:spcPts val="0"/>
                        </a:spcBef>
                        <a:spcAft>
                          <a:spcPts val="0"/>
                        </a:spcAft>
                        <a:buNone/>
                      </a:pPr>
                      <a:r>
                        <a:rPr lang="en-US" sz="1800" dirty="0">
                          <a:solidFill>
                            <a:schemeClr val="tx2"/>
                          </a:solidFill>
                        </a:rPr>
                        <a:t>Competition with neighbors</a:t>
                      </a:r>
                      <a:endParaRPr sz="1800" dirty="0">
                        <a:solidFill>
                          <a:schemeClr val="tx2"/>
                        </a:solidFill>
                      </a:endParaRPr>
                    </a:p>
                  </a:txBody>
                  <a:tcPr marL="71400" marR="71400" marT="35700" marB="35700" anchor="ctr"/>
                </a:tc>
                <a:tc>
                  <a:txBody>
                    <a:bodyPr/>
                    <a:lstStyle/>
                    <a:p>
                      <a:pPr marL="0" marR="0" lvl="0" indent="0" algn="ctr" rtl="0">
                        <a:spcBef>
                          <a:spcPts val="0"/>
                        </a:spcBef>
                        <a:spcAft>
                          <a:spcPts val="0"/>
                        </a:spcAft>
                        <a:buNone/>
                      </a:pPr>
                      <a:r>
                        <a:rPr lang="en-US" sz="1800" dirty="0">
                          <a:solidFill>
                            <a:schemeClr val="tx2"/>
                          </a:solidFill>
                        </a:rPr>
                        <a:t>Education</a:t>
                      </a:r>
                      <a:endParaRPr sz="1800" dirty="0">
                        <a:solidFill>
                          <a:schemeClr val="tx2"/>
                        </a:solidFill>
                      </a:endParaRPr>
                    </a:p>
                  </a:txBody>
                  <a:tcPr marL="71400" marR="71400" marT="35700" marB="35700" anchor="ctr"/>
                </a:tc>
                <a:tc>
                  <a:txBody>
                    <a:bodyPr/>
                    <a:lstStyle/>
                    <a:p>
                      <a:pPr marL="0" marR="0" lvl="0" indent="0" algn="ctr" rtl="0">
                        <a:spcBef>
                          <a:spcPts val="0"/>
                        </a:spcBef>
                        <a:spcAft>
                          <a:spcPts val="0"/>
                        </a:spcAft>
                        <a:buNone/>
                      </a:pPr>
                      <a:r>
                        <a:rPr lang="en-US" sz="1800" dirty="0">
                          <a:solidFill>
                            <a:schemeClr val="tx2"/>
                          </a:solidFill>
                        </a:rPr>
                        <a:t>Unfunded mandates</a:t>
                      </a:r>
                      <a:endParaRPr sz="1800" dirty="0">
                        <a:solidFill>
                          <a:schemeClr val="tx2"/>
                        </a:solidFill>
                      </a:endParaRPr>
                    </a:p>
                  </a:txBody>
                  <a:tcPr marL="71400" marR="71400" marT="35700" marB="35700" anchor="ctr"/>
                </a:tc>
                <a:extLst>
                  <a:ext uri="{0D108BD9-81ED-4DB2-BD59-A6C34878D82A}">
                    <a16:rowId xmlns:a16="http://schemas.microsoft.com/office/drawing/2014/main" val="1837531062"/>
                  </a:ext>
                </a:extLst>
              </a:tr>
            </a:tbl>
          </a:graphicData>
        </a:graphic>
      </p:graphicFrame>
    </p:spTree>
    <p:extLst>
      <p:ext uri="{BB962C8B-B14F-4D97-AF65-F5344CB8AC3E}">
        <p14:creationId xmlns:p14="http://schemas.microsoft.com/office/powerpoint/2010/main" val="1323169478"/>
      </p:ext>
    </p:extLst>
  </p:cSld>
  <p:clrMapOvr>
    <a:masterClrMapping/>
  </p:clrMapOvr>
</p:sld>
</file>

<file path=ppt/theme/theme1.xml><?xml version="1.0" encoding="utf-8"?>
<a:theme xmlns:a="http://schemas.openxmlformats.org/drawingml/2006/main" name="Eide Bailly">
  <a:themeElements>
    <a:clrScheme name="Eide Bailly 2017">
      <a:dk1>
        <a:srgbClr val="000000"/>
      </a:dk1>
      <a:lt1>
        <a:srgbClr val="FFFFFF"/>
      </a:lt1>
      <a:dk2>
        <a:srgbClr val="182751"/>
      </a:dk2>
      <a:lt2>
        <a:srgbClr val="FEBD11"/>
      </a:lt2>
      <a:accent1>
        <a:srgbClr val="65666A"/>
      </a:accent1>
      <a:accent2>
        <a:srgbClr val="336195"/>
      </a:accent2>
      <a:accent3>
        <a:srgbClr val="0A5D67"/>
      </a:accent3>
      <a:accent4>
        <a:srgbClr val="56A0D3"/>
      </a:accent4>
      <a:accent5>
        <a:srgbClr val="621A4B"/>
      </a:accent5>
      <a:accent6>
        <a:srgbClr val="BDBBBA"/>
      </a:accent6>
      <a:hlink>
        <a:srgbClr val="0000FF"/>
      </a:hlink>
      <a:folHlink>
        <a:srgbClr val="400080"/>
      </a:folHlink>
    </a:clrScheme>
    <a:fontScheme name="Eide Bailly - TW Cen MT">
      <a:majorFont>
        <a:latin typeface="Tw Cen MT Condensed"/>
        <a:ea typeface=""/>
        <a:cs typeface=""/>
      </a:majorFont>
      <a:minorFont>
        <a:latin typeface="Tw Cen M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ide Bailly - Widescreen MASTER.pptx" id="{6F73A360-6305-46B0-A630-35D569B8C76F}" vid="{9D520F44-8822-4A79-BD92-C85FA0AA8BDE}"/>
    </a:ext>
  </a:extLst>
</a:theme>
</file>

<file path=ppt/theme/theme2.xml><?xml version="1.0" encoding="utf-8"?>
<a:theme xmlns:a="http://schemas.openxmlformats.org/drawingml/2006/main" name="Eide Bailly Financial Services">
  <a:themeElements>
    <a:clrScheme name="Eide Bailly 2017">
      <a:dk1>
        <a:srgbClr val="000000"/>
      </a:dk1>
      <a:lt1>
        <a:srgbClr val="FFFFFF"/>
      </a:lt1>
      <a:dk2>
        <a:srgbClr val="182751"/>
      </a:dk2>
      <a:lt2>
        <a:srgbClr val="FEBD11"/>
      </a:lt2>
      <a:accent1>
        <a:srgbClr val="65666A"/>
      </a:accent1>
      <a:accent2>
        <a:srgbClr val="336195"/>
      </a:accent2>
      <a:accent3>
        <a:srgbClr val="0A5D67"/>
      </a:accent3>
      <a:accent4>
        <a:srgbClr val="56A0D3"/>
      </a:accent4>
      <a:accent5>
        <a:srgbClr val="621A4B"/>
      </a:accent5>
      <a:accent6>
        <a:srgbClr val="BDBBBA"/>
      </a:accent6>
      <a:hlink>
        <a:srgbClr val="0000FF"/>
      </a:hlink>
      <a:folHlink>
        <a:srgbClr val="400080"/>
      </a:folHlink>
    </a:clrScheme>
    <a:fontScheme name="Eide Bailly - TW Cen MT">
      <a:majorFont>
        <a:latin typeface="Tw Cen MT Condensed"/>
        <a:ea typeface=""/>
        <a:cs typeface=""/>
      </a:majorFont>
      <a:minorFont>
        <a:latin typeface="Tw Cen M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ide Bailly - Widescreen MASTER.pptx" id="{6F73A360-6305-46B0-A630-35D569B8C76F}" vid="{87062BD6-017E-4ACE-B9D1-1289F7592024}"/>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Eide Bailly">
      <a:dk1>
        <a:srgbClr val="000000"/>
      </a:dk1>
      <a:lt1>
        <a:srgbClr val="FFFFFF"/>
      </a:lt1>
      <a:dk2>
        <a:srgbClr val="182751"/>
      </a:dk2>
      <a:lt2>
        <a:srgbClr val="FEBD11"/>
      </a:lt2>
      <a:accent1>
        <a:srgbClr val="65666A"/>
      </a:accent1>
      <a:accent2>
        <a:srgbClr val="336195"/>
      </a:accent2>
      <a:accent3>
        <a:srgbClr val="0A5D67"/>
      </a:accent3>
      <a:accent4>
        <a:srgbClr val="56A0D3"/>
      </a:accent4>
      <a:accent5>
        <a:srgbClr val="621A4B"/>
      </a:accent5>
      <a:accent6>
        <a:srgbClr val="BDBBBA"/>
      </a:accent6>
      <a:hlink>
        <a:srgbClr val="0000FF"/>
      </a:hlink>
      <a:folHlink>
        <a:srgbClr val="400080"/>
      </a:folHlink>
    </a:clrScheme>
    <a:fontScheme name="Eide Bailly - Tw Cen">
      <a:majorFont>
        <a:latin typeface="Tw Cen MT Condensed"/>
        <a:ea typeface=""/>
        <a:cs typeface=""/>
      </a:majorFont>
      <a:minorFont>
        <a:latin typeface="Tw Cen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Eide Bailly">
      <a:dk1>
        <a:srgbClr val="000000"/>
      </a:dk1>
      <a:lt1>
        <a:srgbClr val="FFFFFF"/>
      </a:lt1>
      <a:dk2>
        <a:srgbClr val="182751"/>
      </a:dk2>
      <a:lt2>
        <a:srgbClr val="FEBD11"/>
      </a:lt2>
      <a:accent1>
        <a:srgbClr val="65666A"/>
      </a:accent1>
      <a:accent2>
        <a:srgbClr val="336195"/>
      </a:accent2>
      <a:accent3>
        <a:srgbClr val="0A5D67"/>
      </a:accent3>
      <a:accent4>
        <a:srgbClr val="56A0D3"/>
      </a:accent4>
      <a:accent5>
        <a:srgbClr val="621A4B"/>
      </a:accent5>
      <a:accent6>
        <a:srgbClr val="BDBBBA"/>
      </a:accent6>
      <a:hlink>
        <a:srgbClr val="0000FF"/>
      </a:hlink>
      <a:folHlink>
        <a:srgbClr val="400080"/>
      </a:folHlink>
    </a:clrScheme>
    <a:fontScheme name="Eide Bailly - Tw Cen">
      <a:majorFont>
        <a:latin typeface="Tw Cen MT Condensed"/>
        <a:ea typeface=""/>
        <a:cs typeface=""/>
      </a:majorFont>
      <a:minorFont>
        <a:latin typeface="Tw Cen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E44FEF859F5BA4B89A4DC153F9F7047" ma:contentTypeVersion="16" ma:contentTypeDescription="Create a new document." ma:contentTypeScope="" ma:versionID="07a728dac8347970f7d2f4f8ac63688e">
  <xsd:schema xmlns:xsd="http://www.w3.org/2001/XMLSchema" xmlns:xs="http://www.w3.org/2001/XMLSchema" xmlns:p="http://schemas.microsoft.com/office/2006/metadata/properties" xmlns:ns2="42d80b5b-9166-41de-9abd-a7089d0244a6" xmlns:ns3="8523a9fe-24b3-4fba-b4b4-99549620bb68" targetNamespace="http://schemas.microsoft.com/office/2006/metadata/properties" ma:root="true" ma:fieldsID="ec487edad7753101425a63f6e2326024" ns2:_="" ns3:_="">
    <xsd:import namespace="42d80b5b-9166-41de-9abd-a7089d0244a6"/>
    <xsd:import namespace="8523a9fe-24b3-4fba-b4b4-99549620bb68"/>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Location" minOccurs="0"/>
                <xsd:element ref="ns2:MediaServiceOCR" minOccurs="0"/>
                <xsd:element ref="ns2:MediaServiceGenerationTime" minOccurs="0"/>
                <xsd:element ref="ns2:MediaServiceEventHashCode" minOccurs="0"/>
                <xsd:element ref="ns2:MediaLengthInSeconds" minOccurs="0"/>
                <xsd:element ref="ns3:SharedWithUsers" minOccurs="0"/>
                <xsd:element ref="ns3:SharedWithDetails"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d80b5b-9166-41de-9abd-a7089d0244a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2edaba5d-021b-47f3-88ae-893c76e4e397"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description="" ma:hidden="true" ma:indexed="true" ma:internalName="MediaServiceDateTaken" ma:readOnly="true">
      <xsd:simpleType>
        <xsd:restriction base="dms:Text"/>
      </xsd:simpleType>
    </xsd:element>
    <xsd:element name="MediaServiceLocation" ma:index="14" nillable="true" ma:displayName="Location" ma:description="" ma:indexed="true"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523a9fe-24b3-4fba-b4b4-99549620bb68"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6ab375bf-7140-4311-8b8b-4d36e8f1518a}" ma:internalName="TaxCatchAll" ma:showField="CatchAllData" ma:web="8523a9fe-24b3-4fba-b4b4-99549620bb68">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523a9fe-24b3-4fba-b4b4-99549620bb68" xsi:nil="true"/>
    <lcf76f155ced4ddcb4097134ff3c332f xmlns="42d80b5b-9166-41de-9abd-a7089d0244a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2548E0E-511D-4EAB-BB9D-A104095BE3A5}"/>
</file>

<file path=customXml/itemProps2.xml><?xml version="1.0" encoding="utf-8"?>
<ds:datastoreItem xmlns:ds="http://schemas.openxmlformats.org/officeDocument/2006/customXml" ds:itemID="{D6D97AE3-071F-4649-AFF0-697C5C570E74}"/>
</file>

<file path=customXml/itemProps3.xml><?xml version="1.0" encoding="utf-8"?>
<ds:datastoreItem xmlns:ds="http://schemas.openxmlformats.org/officeDocument/2006/customXml" ds:itemID="{64642A2E-FD87-4257-9D22-ADE05BFBAE74}"/>
</file>

<file path=docProps/app.xml><?xml version="1.0" encoding="utf-8"?>
<Properties xmlns="http://schemas.openxmlformats.org/officeDocument/2006/extended-properties" xmlns:vt="http://schemas.openxmlformats.org/officeDocument/2006/docPropsVTypes">
  <Template>blank</Template>
  <TotalTime>38994</TotalTime>
  <Words>3366</Words>
  <Application>Microsoft Office PowerPoint</Application>
  <PresentationFormat>Widescreen</PresentationFormat>
  <Paragraphs>526</Paragraphs>
  <Slides>61</Slides>
  <Notes>11</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61</vt:i4>
      </vt:variant>
    </vt:vector>
  </HeadingPairs>
  <TitlesOfParts>
    <vt:vector size="70" baseType="lpstr">
      <vt:lpstr>Arial</vt:lpstr>
      <vt:lpstr>Calibri</vt:lpstr>
      <vt:lpstr>Futura XBlk BT</vt:lpstr>
      <vt:lpstr>Open Sans</vt:lpstr>
      <vt:lpstr>Tw Cen MT</vt:lpstr>
      <vt:lpstr>Tw Cen MT Condensed</vt:lpstr>
      <vt:lpstr>Eide Bailly</vt:lpstr>
      <vt:lpstr>Eide Bailly Financial Services</vt:lpstr>
      <vt:lpstr>Office Theme</vt:lpstr>
      <vt:lpstr>Charting Your Course: Leveraging Long-Term Financial Planning to Ensure Smooth Sailing</vt:lpstr>
      <vt:lpstr>Presenter</vt:lpstr>
      <vt:lpstr>Focus Areas for Today’s presentation</vt:lpstr>
      <vt:lpstr>Why Long-Term Financial Planning?</vt:lpstr>
      <vt:lpstr>Impact of Long-Term Financial Planning on Local Governments</vt:lpstr>
      <vt:lpstr>Five Reasons to Embrace Long-Term Financial Planning</vt:lpstr>
      <vt:lpstr>Financial Management in Local Government</vt:lpstr>
      <vt:lpstr>Public Sector Financial Management Defined</vt:lpstr>
      <vt:lpstr>Influences in the Financial Management Process</vt:lpstr>
      <vt:lpstr>Why is Financial management and Analysis Important?</vt:lpstr>
      <vt:lpstr>Why is Financial management and Analysis Important?</vt:lpstr>
      <vt:lpstr>Budget and Financial Reporting Lifecycle</vt:lpstr>
      <vt:lpstr>The GFOA Distinguished Budget Presentation Award Program Provides a Great Roadmap</vt:lpstr>
      <vt:lpstr>Connection to Other Planning Activities</vt:lpstr>
      <vt:lpstr>Long-Term Financial Planning Basics</vt:lpstr>
      <vt:lpstr>Long- Term Financial Planning Defined</vt:lpstr>
      <vt:lpstr>Effective Financial Forecasting</vt:lpstr>
      <vt:lpstr>So, What Does That Mean?</vt:lpstr>
      <vt:lpstr>A Consensus-Driven Process</vt:lpstr>
      <vt:lpstr>Five Pillars of Successful Long-Term Financial Planning</vt:lpstr>
      <vt:lpstr>The Long-Term Financial Planning Process</vt:lpstr>
      <vt:lpstr>Essential Characteristics of A Long-Term Financial Plan</vt:lpstr>
      <vt:lpstr>Best Practice Structure</vt:lpstr>
      <vt:lpstr>GFOA’s Key Benefits of Long-Term Financial Planning</vt:lpstr>
      <vt:lpstr>Learn More</vt:lpstr>
      <vt:lpstr>Key Components of a Long-Term Financial Plan</vt:lpstr>
      <vt:lpstr>Long-Term Financial Planning</vt:lpstr>
      <vt:lpstr>Being Wrong is OK…Situations Change</vt:lpstr>
      <vt:lpstr>Financial Data and Projections</vt:lpstr>
      <vt:lpstr>Example of Categorization - Revenues</vt:lpstr>
      <vt:lpstr>Develop Basis for Projections</vt:lpstr>
      <vt:lpstr>Rolling Data Forward</vt:lpstr>
      <vt:lpstr>Foundation for Projections</vt:lpstr>
      <vt:lpstr>Foundation for Projections</vt:lpstr>
      <vt:lpstr>Scenario Analysis</vt:lpstr>
      <vt:lpstr>A Word About Detail</vt:lpstr>
      <vt:lpstr>Develop Solutions</vt:lpstr>
      <vt:lpstr>Narrative (If a Written Report Is Prepared)</vt:lpstr>
      <vt:lpstr>Pitfalls IN Financial Forecasting</vt:lpstr>
      <vt:lpstr>Pitfalls in Financial Forecasting</vt:lpstr>
      <vt:lpstr>Pitfalls in Financial Forecasting</vt:lpstr>
      <vt:lpstr>Pitfalls in Financial Forecasting</vt:lpstr>
      <vt:lpstr>Example:  Fire Department Expenditures</vt:lpstr>
      <vt:lpstr>Example:  Planning Department Expenditures</vt:lpstr>
      <vt:lpstr>Things to Consider for Cities and Counties</vt:lpstr>
      <vt:lpstr>Things to Consider for Special Purpose Districts</vt:lpstr>
      <vt:lpstr>Takeaways</vt:lpstr>
      <vt:lpstr>Presenting the Long-Term Financial Plan</vt:lpstr>
      <vt:lpstr>Reporting on Long-Term Financial Plan Updates</vt:lpstr>
      <vt:lpstr>Cautions When Presenting Forecast Data</vt:lpstr>
      <vt:lpstr>Example – Staff spreadsheet</vt:lpstr>
      <vt:lpstr>Example – Limited Governing Body Presentation</vt:lpstr>
      <vt:lpstr>Example – Expanded Governing Body Presentation</vt:lpstr>
      <vt:lpstr>Don’t Forget About Charts and Graphs</vt:lpstr>
      <vt:lpstr>Example – Detailed Governing Body Presentation</vt:lpstr>
      <vt:lpstr>Your Financial management Work Plan</vt:lpstr>
      <vt:lpstr>Craft A Process That Makes Sense For Your Agency</vt:lpstr>
      <vt:lpstr>Helpful Resources</vt:lpstr>
      <vt:lpstr>Helpful resources</vt:lpstr>
      <vt:lpstr>Contact Information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Tips &amp; Tricks  widescreen (16:9) Template</dc:title>
  <dc:creator>Scott Catlett</dc:creator>
  <cp:lastModifiedBy>Scott Catlett</cp:lastModifiedBy>
  <cp:revision>1</cp:revision>
  <dcterms:created xsi:type="dcterms:W3CDTF">2023-10-27T15:16:01Z</dcterms:created>
  <dcterms:modified xsi:type="dcterms:W3CDTF">2025-04-03T22:31:28Z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0x010100CE44FEF859F5BA4B89A4DC153F9F7047</vt:lpwstr>
  </property>
</Properties>
</file>