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20"/>
  </p:notesMasterIdLst>
  <p:handoutMasterIdLst>
    <p:handoutMasterId r:id="rId21"/>
  </p:handoutMasterIdLst>
  <p:sldIdLst>
    <p:sldId id="256" r:id="rId2"/>
    <p:sldId id="267" r:id="rId3"/>
    <p:sldId id="268" r:id="rId4"/>
    <p:sldId id="257" r:id="rId5"/>
    <p:sldId id="266" r:id="rId6"/>
    <p:sldId id="269" r:id="rId7"/>
    <p:sldId id="274" r:id="rId8"/>
    <p:sldId id="275" r:id="rId9"/>
    <p:sldId id="270" r:id="rId10"/>
    <p:sldId id="277" r:id="rId11"/>
    <p:sldId id="278" r:id="rId12"/>
    <p:sldId id="271" r:id="rId13"/>
    <p:sldId id="279" r:id="rId14"/>
    <p:sldId id="272" r:id="rId15"/>
    <p:sldId id="282" r:id="rId16"/>
    <p:sldId id="264" r:id="rId17"/>
    <p:sldId id="265"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9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60B8D9-B51D-3E5A-73DD-5C609645662B}" v="461" dt="2025-04-06T19:40:08.489"/>
    <p1510:client id="{D8096FDE-C434-4FDE-8A4D-DB6B6FE5A615}" v="98" dt="2025-04-06T21:22:13.183"/>
  </p1510:revLst>
</p1510:revInfo>
</file>

<file path=ppt/tableStyles.xml><?xml version="1.0" encoding="utf-8"?>
<a:tblStyleLst xmlns:a="http://schemas.openxmlformats.org/drawingml/2006/main" def="{5DA37D80-6434-44D0-A028-1B22A696006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967" autoAdjust="0"/>
  </p:normalViewPr>
  <p:slideViewPr>
    <p:cSldViewPr snapToGrid="0">
      <p:cViewPr>
        <p:scale>
          <a:sx n="61" d="100"/>
          <a:sy n="61" d="100"/>
        </p:scale>
        <p:origin x="867" y="33"/>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 Id="rId3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Klosterboer" userId="7ebe8f94-26d4-4815-926f-e4173ca1d361" providerId="ADAL" clId="{D8096FDE-C434-4FDE-8A4D-DB6B6FE5A615}"/>
    <pc:docChg chg="undo redo custSel addSld delSld modSld sldOrd">
      <pc:chgData name="Kevin Klosterboer" userId="7ebe8f94-26d4-4815-926f-e4173ca1d361" providerId="ADAL" clId="{D8096FDE-C434-4FDE-8A4D-DB6B6FE5A615}" dt="2025-04-06T21:22:16.982" v="25262" actId="962"/>
      <pc:docMkLst>
        <pc:docMk/>
      </pc:docMkLst>
      <pc:sldChg chg="modTransition">
        <pc:chgData name="Kevin Klosterboer" userId="7ebe8f94-26d4-4815-926f-e4173ca1d361" providerId="ADAL" clId="{D8096FDE-C434-4FDE-8A4D-DB6B6FE5A615}" dt="2025-04-06T21:01:25.690" v="25097"/>
        <pc:sldMkLst>
          <pc:docMk/>
          <pc:sldMk cId="1503902909" sldId="256"/>
        </pc:sldMkLst>
      </pc:sldChg>
      <pc:sldChg chg="addSp delSp modSp mod modTransition modNotesTx">
        <pc:chgData name="Kevin Klosterboer" userId="7ebe8f94-26d4-4815-926f-e4173ca1d361" providerId="ADAL" clId="{D8096FDE-C434-4FDE-8A4D-DB6B6FE5A615}" dt="2025-04-06T21:01:31.462" v="25099"/>
        <pc:sldMkLst>
          <pc:docMk/>
          <pc:sldMk cId="3327456264" sldId="257"/>
        </pc:sldMkLst>
        <pc:spChg chg="mod">
          <ac:chgData name="Kevin Klosterboer" userId="7ebe8f94-26d4-4815-926f-e4173ca1d361" providerId="ADAL" clId="{D8096FDE-C434-4FDE-8A4D-DB6B6FE5A615}" dt="2025-04-05T19:18:46.615" v="6815" actId="14100"/>
          <ac:spMkLst>
            <pc:docMk/>
            <pc:sldMk cId="3327456264" sldId="257"/>
            <ac:spMk id="3" creationId="{00000000-0000-0000-0000-000000000000}"/>
          </ac:spMkLst>
        </pc:spChg>
        <pc:picChg chg="add del mod">
          <ac:chgData name="Kevin Klosterboer" userId="7ebe8f94-26d4-4815-926f-e4173ca1d361" providerId="ADAL" clId="{D8096FDE-C434-4FDE-8A4D-DB6B6FE5A615}" dt="2025-04-05T19:18:47.539" v="6817" actId="478"/>
          <ac:picMkLst>
            <pc:docMk/>
            <pc:sldMk cId="3327456264" sldId="257"/>
            <ac:picMk id="1026" creationId="{AFCAC728-DD7E-734C-A65B-8018FD6F6A8A}"/>
          </ac:picMkLst>
        </pc:picChg>
        <pc:picChg chg="add del mod">
          <ac:chgData name="Kevin Klosterboer" userId="7ebe8f94-26d4-4815-926f-e4173ca1d361" providerId="ADAL" clId="{D8096FDE-C434-4FDE-8A4D-DB6B6FE5A615}" dt="2025-04-05T19:18:47.040" v="6816" actId="478"/>
          <ac:picMkLst>
            <pc:docMk/>
            <pc:sldMk cId="3327456264" sldId="257"/>
            <ac:picMk id="1028" creationId="{AFFDA1CF-6BE7-4613-C0C1-F65F879E0251}"/>
          </ac:picMkLst>
        </pc:picChg>
      </pc:sldChg>
      <pc:sldChg chg="addSp delSp modSp del mod chgLayout">
        <pc:chgData name="Kevin Klosterboer" userId="7ebe8f94-26d4-4815-926f-e4173ca1d361" providerId="ADAL" clId="{D8096FDE-C434-4FDE-8A4D-DB6B6FE5A615}" dt="2025-04-04T19:56:46.720" v="6236" actId="47"/>
        <pc:sldMkLst>
          <pc:docMk/>
          <pc:sldMk cId="2578687163" sldId="258"/>
        </pc:sldMkLst>
      </pc:sldChg>
      <pc:sldChg chg="addSp delSp modSp del mod modClrScheme chgLayout">
        <pc:chgData name="Kevin Klosterboer" userId="7ebe8f94-26d4-4815-926f-e4173ca1d361" providerId="ADAL" clId="{D8096FDE-C434-4FDE-8A4D-DB6B6FE5A615}" dt="2025-04-04T19:57:42.825" v="6237" actId="47"/>
        <pc:sldMkLst>
          <pc:docMk/>
          <pc:sldMk cId="1441075798" sldId="259"/>
        </pc:sldMkLst>
      </pc:sldChg>
      <pc:sldChg chg="addSp delSp modSp del mod modClrScheme chgLayout modNotesTx">
        <pc:chgData name="Kevin Klosterboer" userId="7ebe8f94-26d4-4815-926f-e4173ca1d361" providerId="ADAL" clId="{D8096FDE-C434-4FDE-8A4D-DB6B6FE5A615}" dt="2025-04-06T02:33:35.072" v="19837" actId="47"/>
        <pc:sldMkLst>
          <pc:docMk/>
          <pc:sldMk cId="1952036268" sldId="260"/>
        </pc:sldMkLst>
      </pc:sldChg>
      <pc:sldChg chg="del">
        <pc:chgData name="Kevin Klosterboer" userId="7ebe8f94-26d4-4815-926f-e4173ca1d361" providerId="ADAL" clId="{D8096FDE-C434-4FDE-8A4D-DB6B6FE5A615}" dt="2025-04-06T03:06:03.780" v="23069" actId="47"/>
        <pc:sldMkLst>
          <pc:docMk/>
          <pc:sldMk cId="2255057593" sldId="261"/>
        </pc:sldMkLst>
      </pc:sldChg>
      <pc:sldChg chg="del">
        <pc:chgData name="Kevin Klosterboer" userId="7ebe8f94-26d4-4815-926f-e4173ca1d361" providerId="ADAL" clId="{D8096FDE-C434-4FDE-8A4D-DB6B6FE5A615}" dt="2025-04-04T19:40:22.445" v="5756" actId="47"/>
        <pc:sldMkLst>
          <pc:docMk/>
          <pc:sldMk cId="212726890" sldId="262"/>
        </pc:sldMkLst>
      </pc:sldChg>
      <pc:sldChg chg="del">
        <pc:chgData name="Kevin Klosterboer" userId="7ebe8f94-26d4-4815-926f-e4173ca1d361" providerId="ADAL" clId="{D8096FDE-C434-4FDE-8A4D-DB6B6FE5A615}" dt="2025-04-04T19:40:23.837" v="5757" actId="47"/>
        <pc:sldMkLst>
          <pc:docMk/>
          <pc:sldMk cId="1689357796" sldId="263"/>
        </pc:sldMkLst>
      </pc:sldChg>
      <pc:sldChg chg="addSp modSp mod modTransition modClrScheme chgLayout">
        <pc:chgData name="Kevin Klosterboer" userId="7ebe8f94-26d4-4815-926f-e4173ca1d361" providerId="ADAL" clId="{D8096FDE-C434-4FDE-8A4D-DB6B6FE5A615}" dt="2025-04-06T21:02:01.451" v="25111"/>
        <pc:sldMkLst>
          <pc:docMk/>
          <pc:sldMk cId="428241947" sldId="264"/>
        </pc:sldMkLst>
        <pc:spChg chg="add mod">
          <ac:chgData name="Kevin Klosterboer" userId="7ebe8f94-26d4-4815-926f-e4173ca1d361" providerId="ADAL" clId="{D8096FDE-C434-4FDE-8A4D-DB6B6FE5A615}" dt="2025-04-04T19:57:59.862" v="6252" actId="20577"/>
          <ac:spMkLst>
            <pc:docMk/>
            <pc:sldMk cId="428241947" sldId="264"/>
            <ac:spMk id="2" creationId="{3896BAB7-04AC-1E1E-4568-968FBE2A62B9}"/>
          </ac:spMkLst>
        </pc:spChg>
        <pc:spChg chg="add mod">
          <ac:chgData name="Kevin Klosterboer" userId="7ebe8f94-26d4-4815-926f-e4173ca1d361" providerId="ADAL" clId="{D8096FDE-C434-4FDE-8A4D-DB6B6FE5A615}" dt="2025-04-04T19:59:43.610" v="6689" actId="20577"/>
          <ac:spMkLst>
            <pc:docMk/>
            <pc:sldMk cId="428241947" sldId="264"/>
            <ac:spMk id="3" creationId="{0C2D4DC8-375B-1BD2-68EB-5009864D4123}"/>
          </ac:spMkLst>
        </pc:spChg>
      </pc:sldChg>
      <pc:sldChg chg="addSp delSp modSp mod modTransition modClrScheme chgLayout">
        <pc:chgData name="Kevin Klosterboer" userId="7ebe8f94-26d4-4815-926f-e4173ca1d361" providerId="ADAL" clId="{D8096FDE-C434-4FDE-8A4D-DB6B6FE5A615}" dt="2025-04-06T21:02:03.835" v="25112"/>
        <pc:sldMkLst>
          <pc:docMk/>
          <pc:sldMk cId="161801657" sldId="265"/>
        </pc:sldMkLst>
        <pc:spChg chg="mod ord">
          <ac:chgData name="Kevin Klosterboer" userId="7ebe8f94-26d4-4815-926f-e4173ca1d361" providerId="ADAL" clId="{D8096FDE-C434-4FDE-8A4D-DB6B6FE5A615}" dt="2025-04-06T03:09:53.369" v="23136" actId="20577"/>
          <ac:spMkLst>
            <pc:docMk/>
            <pc:sldMk cId="161801657" sldId="265"/>
            <ac:spMk id="2" creationId="{00000000-0000-0000-0000-000000000000}"/>
          </ac:spMkLst>
        </pc:spChg>
        <pc:spChg chg="add del mod ord">
          <ac:chgData name="Kevin Klosterboer" userId="7ebe8f94-26d4-4815-926f-e4173ca1d361" providerId="ADAL" clId="{D8096FDE-C434-4FDE-8A4D-DB6B6FE5A615}" dt="2025-04-06T03:09:34.447" v="23106"/>
          <ac:spMkLst>
            <pc:docMk/>
            <pc:sldMk cId="161801657" sldId="265"/>
            <ac:spMk id="3" creationId="{8787E628-B222-0626-5118-9AC7DA486532}"/>
          </ac:spMkLst>
        </pc:spChg>
        <pc:spChg chg="del mod ord">
          <ac:chgData name="Kevin Klosterboer" userId="7ebe8f94-26d4-4815-926f-e4173ca1d361" providerId="ADAL" clId="{D8096FDE-C434-4FDE-8A4D-DB6B6FE5A615}" dt="2025-04-06T03:08:09.051" v="23070" actId="700"/>
          <ac:spMkLst>
            <pc:docMk/>
            <pc:sldMk cId="161801657" sldId="265"/>
            <ac:spMk id="5" creationId="{00000000-0000-0000-0000-000000000000}"/>
          </ac:spMkLst>
        </pc:spChg>
        <pc:spChg chg="del">
          <ac:chgData name="Kevin Klosterboer" userId="7ebe8f94-26d4-4815-926f-e4173ca1d361" providerId="ADAL" clId="{D8096FDE-C434-4FDE-8A4D-DB6B6FE5A615}" dt="2025-04-06T03:08:09.051" v="23070" actId="700"/>
          <ac:spMkLst>
            <pc:docMk/>
            <pc:sldMk cId="161801657" sldId="265"/>
            <ac:spMk id="6" creationId="{00000000-0000-0000-0000-000000000000}"/>
          </ac:spMkLst>
        </pc:spChg>
        <pc:picChg chg="add del mod">
          <ac:chgData name="Kevin Klosterboer" userId="7ebe8f94-26d4-4815-926f-e4173ca1d361" providerId="ADAL" clId="{D8096FDE-C434-4FDE-8A4D-DB6B6FE5A615}" dt="2025-04-06T03:09:32.960" v="23105" actId="21"/>
          <ac:picMkLst>
            <pc:docMk/>
            <pc:sldMk cId="161801657" sldId="265"/>
            <ac:picMk id="7" creationId="{28702796-F255-D7C9-E4F8-4096D42E0151}"/>
          </ac:picMkLst>
        </pc:picChg>
        <pc:picChg chg="add mod">
          <ac:chgData name="Kevin Klosterboer" userId="7ebe8f94-26d4-4815-926f-e4173ca1d361" providerId="ADAL" clId="{D8096FDE-C434-4FDE-8A4D-DB6B6FE5A615}" dt="2025-04-06T03:09:34.447" v="23106"/>
          <ac:picMkLst>
            <pc:docMk/>
            <pc:sldMk cId="161801657" sldId="265"/>
            <ac:picMk id="8" creationId="{28702796-F255-D7C9-E4F8-4096D42E0151}"/>
          </ac:picMkLst>
        </pc:picChg>
      </pc:sldChg>
      <pc:sldChg chg="addSp delSp modSp mod ord modTransition chgLayout modNotesTx">
        <pc:chgData name="Kevin Klosterboer" userId="7ebe8f94-26d4-4815-926f-e4173ca1d361" providerId="ADAL" clId="{D8096FDE-C434-4FDE-8A4D-DB6B6FE5A615}" dt="2025-04-06T21:09:27.817" v="25160" actId="313"/>
        <pc:sldMkLst>
          <pc:docMk/>
          <pc:sldMk cId="361883921" sldId="266"/>
        </pc:sldMkLst>
        <pc:spChg chg="mod ord">
          <ac:chgData name="Kevin Klosterboer" userId="7ebe8f94-26d4-4815-926f-e4173ca1d361" providerId="ADAL" clId="{D8096FDE-C434-4FDE-8A4D-DB6B6FE5A615}" dt="2025-04-06T21:09:27.817" v="25160" actId="313"/>
          <ac:spMkLst>
            <pc:docMk/>
            <pc:sldMk cId="361883921" sldId="266"/>
            <ac:spMk id="2" creationId="{00000000-0000-0000-0000-000000000000}"/>
          </ac:spMkLst>
        </pc:spChg>
        <pc:graphicFrameChg chg="add mod">
          <ac:chgData name="Kevin Klosterboer" userId="7ebe8f94-26d4-4815-926f-e4173ca1d361" providerId="ADAL" clId="{D8096FDE-C434-4FDE-8A4D-DB6B6FE5A615}" dt="2025-04-05T20:24:37.733" v="16179"/>
          <ac:graphicFrameMkLst>
            <pc:docMk/>
            <pc:sldMk cId="361883921" sldId="266"/>
            <ac:graphicFrameMk id="8" creationId="{17D256CA-904B-6A0A-90D3-5B63C6D5321B}"/>
          </ac:graphicFrameMkLst>
        </pc:graphicFrameChg>
      </pc:sldChg>
      <pc:sldChg chg="modSp mod modTransition modClrScheme chgLayout">
        <pc:chgData name="Kevin Klosterboer" userId="7ebe8f94-26d4-4815-926f-e4173ca1d361" providerId="ADAL" clId="{D8096FDE-C434-4FDE-8A4D-DB6B6FE5A615}" dt="2025-04-06T21:01:28.159" v="25098"/>
        <pc:sldMkLst>
          <pc:docMk/>
          <pc:sldMk cId="3244765482" sldId="267"/>
        </pc:sldMkLst>
        <pc:spChg chg="mod ord">
          <ac:chgData name="Kevin Klosterboer" userId="7ebe8f94-26d4-4815-926f-e4173ca1d361" providerId="ADAL" clId="{D8096FDE-C434-4FDE-8A4D-DB6B6FE5A615}" dt="2025-04-05T19:12:29.883" v="6720" actId="700"/>
          <ac:spMkLst>
            <pc:docMk/>
            <pc:sldMk cId="3244765482" sldId="267"/>
            <ac:spMk id="4" creationId="{7C444A21-6892-1206-A7F6-D72EAE79BED6}"/>
          </ac:spMkLst>
        </pc:spChg>
        <pc:spChg chg="mod ord">
          <ac:chgData name="Kevin Klosterboer" userId="7ebe8f94-26d4-4815-926f-e4173ca1d361" providerId="ADAL" clId="{D8096FDE-C434-4FDE-8A4D-DB6B6FE5A615}" dt="2025-04-05T19:12:35.891" v="6747" actId="20577"/>
          <ac:spMkLst>
            <pc:docMk/>
            <pc:sldMk cId="3244765482" sldId="267"/>
            <ac:spMk id="12" creationId="{E0526554-1467-98FB-ED11-AB7D752EF8FC}"/>
          </ac:spMkLst>
        </pc:spChg>
      </pc:sldChg>
      <pc:sldChg chg="addSp delSp modSp mod modTransition modShow chgLayout modNotesTx">
        <pc:chgData name="Kevin Klosterboer" userId="7ebe8f94-26d4-4815-926f-e4173ca1d361" providerId="ADAL" clId="{D8096FDE-C434-4FDE-8A4D-DB6B6FE5A615}" dt="2025-04-06T21:01:23.552" v="25096"/>
        <pc:sldMkLst>
          <pc:docMk/>
          <pc:sldMk cId="501209728" sldId="268"/>
        </pc:sldMkLst>
        <pc:spChg chg="mod ord">
          <ac:chgData name="Kevin Klosterboer" userId="7ebe8f94-26d4-4815-926f-e4173ca1d361" providerId="ADAL" clId="{D8096FDE-C434-4FDE-8A4D-DB6B6FE5A615}" dt="2025-04-04T18:51:20.857" v="49" actId="700"/>
          <ac:spMkLst>
            <pc:docMk/>
            <pc:sldMk cId="501209728" sldId="268"/>
            <ac:spMk id="2" creationId="{5616082B-476B-7BD8-9AEC-63D0C849E882}"/>
          </ac:spMkLst>
        </pc:spChg>
        <pc:spChg chg="add mod ord">
          <ac:chgData name="Kevin Klosterboer" userId="7ebe8f94-26d4-4815-926f-e4173ca1d361" providerId="ADAL" clId="{D8096FDE-C434-4FDE-8A4D-DB6B6FE5A615}" dt="2025-04-05T19:13:38.020" v="6797" actId="20577"/>
          <ac:spMkLst>
            <pc:docMk/>
            <pc:sldMk cId="501209728" sldId="268"/>
            <ac:spMk id="4" creationId="{72FF8FD5-0E86-A7BD-8332-0E7977FDBF6D}"/>
          </ac:spMkLst>
        </pc:spChg>
        <pc:spChg chg="add del mod">
          <ac:chgData name="Kevin Klosterboer" userId="7ebe8f94-26d4-4815-926f-e4173ca1d361" providerId="ADAL" clId="{D8096FDE-C434-4FDE-8A4D-DB6B6FE5A615}" dt="2025-04-05T19:14:25.663" v="6802" actId="478"/>
          <ac:spMkLst>
            <pc:docMk/>
            <pc:sldMk cId="501209728" sldId="268"/>
            <ac:spMk id="6" creationId="{997BBC85-AF83-A381-53ED-8D9A213A564F}"/>
          </ac:spMkLst>
        </pc:spChg>
        <pc:picChg chg="add mod">
          <ac:chgData name="Kevin Klosterboer" userId="7ebe8f94-26d4-4815-926f-e4173ca1d361" providerId="ADAL" clId="{D8096FDE-C434-4FDE-8A4D-DB6B6FE5A615}" dt="2025-04-05T19:14:37.989" v="6806" actId="1076"/>
          <ac:picMkLst>
            <pc:docMk/>
            <pc:sldMk cId="501209728" sldId="268"/>
            <ac:picMk id="5" creationId="{76292CFD-309A-EFAB-1D8B-C0296F8B36AC}"/>
          </ac:picMkLst>
        </pc:picChg>
        <pc:picChg chg="add mod">
          <ac:chgData name="Kevin Klosterboer" userId="7ebe8f94-26d4-4815-926f-e4173ca1d361" providerId="ADAL" clId="{D8096FDE-C434-4FDE-8A4D-DB6B6FE5A615}" dt="2025-04-05T19:16:26.618" v="6808" actId="1076"/>
          <ac:picMkLst>
            <pc:docMk/>
            <pc:sldMk cId="501209728" sldId="268"/>
            <ac:picMk id="1026" creationId="{EC57D624-C231-97DC-792B-95DB4CB50187}"/>
          </ac:picMkLst>
        </pc:picChg>
        <pc:picChg chg="add mod">
          <ac:chgData name="Kevin Klosterboer" userId="7ebe8f94-26d4-4815-926f-e4173ca1d361" providerId="ADAL" clId="{D8096FDE-C434-4FDE-8A4D-DB6B6FE5A615}" dt="2025-04-05T19:17:32.175" v="6811" actId="1076"/>
          <ac:picMkLst>
            <pc:docMk/>
            <pc:sldMk cId="501209728" sldId="268"/>
            <ac:picMk id="1028" creationId="{848839B1-7412-A542-F7C7-E31674A4FA34}"/>
          </ac:picMkLst>
        </pc:picChg>
      </pc:sldChg>
      <pc:sldChg chg="addSp modSp new mod modTransition modNotesTx">
        <pc:chgData name="Kevin Klosterboer" userId="7ebe8f94-26d4-4815-926f-e4173ca1d361" providerId="ADAL" clId="{D8096FDE-C434-4FDE-8A4D-DB6B6FE5A615}" dt="2025-04-06T21:06:46.601" v="25118" actId="207"/>
        <pc:sldMkLst>
          <pc:docMk/>
          <pc:sldMk cId="978529882" sldId="269"/>
        </pc:sldMkLst>
        <pc:spChg chg="mod">
          <ac:chgData name="Kevin Klosterboer" userId="7ebe8f94-26d4-4815-926f-e4173ca1d361" providerId="ADAL" clId="{D8096FDE-C434-4FDE-8A4D-DB6B6FE5A615}" dt="2025-04-05T19:19:00.766" v="6832" actId="20577"/>
          <ac:spMkLst>
            <pc:docMk/>
            <pc:sldMk cId="978529882" sldId="269"/>
            <ac:spMk id="2" creationId="{AC7088F6-AE22-DD24-CEB3-AD09135639E7}"/>
          </ac:spMkLst>
        </pc:spChg>
        <pc:spChg chg="mod">
          <ac:chgData name="Kevin Klosterboer" userId="7ebe8f94-26d4-4815-926f-e4173ca1d361" providerId="ADAL" clId="{D8096FDE-C434-4FDE-8A4D-DB6B6FE5A615}" dt="2025-04-05T19:37:18.099" v="9972" actId="20577"/>
          <ac:spMkLst>
            <pc:docMk/>
            <pc:sldMk cId="978529882" sldId="269"/>
            <ac:spMk id="3" creationId="{5AB63DFC-C3F9-39AD-9D6F-0530B8645D4C}"/>
          </ac:spMkLst>
        </pc:spChg>
        <pc:picChg chg="add mod">
          <ac:chgData name="Kevin Klosterboer" userId="7ebe8f94-26d4-4815-926f-e4173ca1d361" providerId="ADAL" clId="{D8096FDE-C434-4FDE-8A4D-DB6B6FE5A615}" dt="2025-04-06T21:06:46.601" v="25118" actId="207"/>
          <ac:picMkLst>
            <pc:docMk/>
            <pc:sldMk cId="978529882" sldId="269"/>
            <ac:picMk id="5" creationId="{660E2213-06C7-75B0-925D-2363CD509789}"/>
          </ac:picMkLst>
        </pc:picChg>
      </pc:sldChg>
      <pc:sldChg chg="add del">
        <pc:chgData name="Kevin Klosterboer" userId="7ebe8f94-26d4-4815-926f-e4173ca1d361" providerId="ADAL" clId="{D8096FDE-C434-4FDE-8A4D-DB6B6FE5A615}" dt="2025-04-04T19:38:53.380" v="5746" actId="47"/>
        <pc:sldMkLst>
          <pc:docMk/>
          <pc:sldMk cId="2171834236" sldId="269"/>
        </pc:sldMkLst>
      </pc:sldChg>
      <pc:sldChg chg="modSp new mod modTransition modNotesTx">
        <pc:chgData name="Kevin Klosterboer" userId="7ebe8f94-26d4-4815-926f-e4173ca1d361" providerId="ADAL" clId="{D8096FDE-C434-4FDE-8A4D-DB6B6FE5A615}" dt="2025-04-06T21:01:45.637" v="25104"/>
        <pc:sldMkLst>
          <pc:docMk/>
          <pc:sldMk cId="2837966471" sldId="270"/>
        </pc:sldMkLst>
        <pc:spChg chg="mod">
          <ac:chgData name="Kevin Klosterboer" userId="7ebe8f94-26d4-4815-926f-e4173ca1d361" providerId="ADAL" clId="{D8096FDE-C434-4FDE-8A4D-DB6B6FE5A615}" dt="2025-04-05T19:23:45.465" v="7457" actId="20577"/>
          <ac:spMkLst>
            <pc:docMk/>
            <pc:sldMk cId="2837966471" sldId="270"/>
            <ac:spMk id="2" creationId="{EEF6F7CF-57BE-E266-2C72-ACD126CC7301}"/>
          </ac:spMkLst>
        </pc:spChg>
        <pc:spChg chg="mod">
          <ac:chgData name="Kevin Klosterboer" userId="7ebe8f94-26d4-4815-926f-e4173ca1d361" providerId="ADAL" clId="{D8096FDE-C434-4FDE-8A4D-DB6B6FE5A615}" dt="2025-04-06T02:02:29.131" v="17443" actId="20577"/>
          <ac:spMkLst>
            <pc:docMk/>
            <pc:sldMk cId="2837966471" sldId="270"/>
            <ac:spMk id="3" creationId="{BB1932DD-5A6E-F3E0-E892-019D0D43360C}"/>
          </ac:spMkLst>
        </pc:spChg>
      </pc:sldChg>
      <pc:sldChg chg="addSp modSp new mod modTransition">
        <pc:chgData name="Kevin Klosterboer" userId="7ebe8f94-26d4-4815-926f-e4173ca1d361" providerId="ADAL" clId="{D8096FDE-C434-4FDE-8A4D-DB6B6FE5A615}" dt="2025-04-06T21:21:38.318" v="25258" actId="1038"/>
        <pc:sldMkLst>
          <pc:docMk/>
          <pc:sldMk cId="1304908131" sldId="271"/>
        </pc:sldMkLst>
        <pc:spChg chg="mod">
          <ac:chgData name="Kevin Klosterboer" userId="7ebe8f94-26d4-4815-926f-e4173ca1d361" providerId="ADAL" clId="{D8096FDE-C434-4FDE-8A4D-DB6B6FE5A615}" dt="2025-04-05T19:26:46.933" v="8033" actId="20577"/>
          <ac:spMkLst>
            <pc:docMk/>
            <pc:sldMk cId="1304908131" sldId="271"/>
            <ac:spMk id="2" creationId="{96B1F0B9-FD25-F98F-A29A-F31F3EC2A09E}"/>
          </ac:spMkLst>
        </pc:spChg>
        <pc:spChg chg="mod">
          <ac:chgData name="Kevin Klosterboer" userId="7ebe8f94-26d4-4815-926f-e4173ca1d361" providerId="ADAL" clId="{D8096FDE-C434-4FDE-8A4D-DB6B6FE5A615}" dt="2025-04-06T02:51:31.254" v="22151" actId="20577"/>
          <ac:spMkLst>
            <pc:docMk/>
            <pc:sldMk cId="1304908131" sldId="271"/>
            <ac:spMk id="3" creationId="{D990C21A-D846-A529-AFE4-7F793A5C50F3}"/>
          </ac:spMkLst>
        </pc:spChg>
        <pc:picChg chg="add mod">
          <ac:chgData name="Kevin Klosterboer" userId="7ebe8f94-26d4-4815-926f-e4173ca1d361" providerId="ADAL" clId="{D8096FDE-C434-4FDE-8A4D-DB6B6FE5A615}" dt="2025-04-06T21:19:50.416" v="25231" actId="1076"/>
          <ac:picMkLst>
            <pc:docMk/>
            <pc:sldMk cId="1304908131" sldId="271"/>
            <ac:picMk id="5" creationId="{7997D5EB-B6F7-F846-2D67-E1D98480A10C}"/>
          </ac:picMkLst>
        </pc:picChg>
        <pc:picChg chg="add mod">
          <ac:chgData name="Kevin Klosterboer" userId="7ebe8f94-26d4-4815-926f-e4173ca1d361" providerId="ADAL" clId="{D8096FDE-C434-4FDE-8A4D-DB6B6FE5A615}" dt="2025-04-06T21:20:26.839" v="25236" actId="1076"/>
          <ac:picMkLst>
            <pc:docMk/>
            <pc:sldMk cId="1304908131" sldId="271"/>
            <ac:picMk id="7" creationId="{01EFD524-0451-61BB-9AF7-B9459DF1B1E1}"/>
          </ac:picMkLst>
        </pc:picChg>
        <pc:picChg chg="add mod">
          <ac:chgData name="Kevin Klosterboer" userId="7ebe8f94-26d4-4815-926f-e4173ca1d361" providerId="ADAL" clId="{D8096FDE-C434-4FDE-8A4D-DB6B6FE5A615}" dt="2025-04-06T21:20:58.291" v="25240" actId="1076"/>
          <ac:picMkLst>
            <pc:docMk/>
            <pc:sldMk cId="1304908131" sldId="271"/>
            <ac:picMk id="9" creationId="{37911FF3-A193-7FA4-C606-26A644F88BC7}"/>
          </ac:picMkLst>
        </pc:picChg>
        <pc:picChg chg="add mod">
          <ac:chgData name="Kevin Klosterboer" userId="7ebe8f94-26d4-4815-926f-e4173ca1d361" providerId="ADAL" clId="{D8096FDE-C434-4FDE-8A4D-DB6B6FE5A615}" dt="2025-04-06T21:21:38.318" v="25258" actId="1038"/>
          <ac:picMkLst>
            <pc:docMk/>
            <pc:sldMk cId="1304908131" sldId="271"/>
            <ac:picMk id="11" creationId="{F480DDB0-CEDC-46B0-EF00-88A86BBADB25}"/>
          </ac:picMkLst>
        </pc:picChg>
      </pc:sldChg>
      <pc:sldChg chg="modSp new mod modTransition modNotesTx">
        <pc:chgData name="Kevin Klosterboer" userId="7ebe8f94-26d4-4815-926f-e4173ca1d361" providerId="ADAL" clId="{D8096FDE-C434-4FDE-8A4D-DB6B6FE5A615}" dt="2025-04-06T21:01:57.188" v="25109"/>
        <pc:sldMkLst>
          <pc:docMk/>
          <pc:sldMk cId="1844436832" sldId="272"/>
        </pc:sldMkLst>
        <pc:spChg chg="mod">
          <ac:chgData name="Kevin Klosterboer" userId="7ebe8f94-26d4-4815-926f-e4173ca1d361" providerId="ADAL" clId="{D8096FDE-C434-4FDE-8A4D-DB6B6FE5A615}" dt="2025-04-05T19:28:11.575" v="8226" actId="20577"/>
          <ac:spMkLst>
            <pc:docMk/>
            <pc:sldMk cId="1844436832" sldId="272"/>
            <ac:spMk id="2" creationId="{9ABF879E-5C27-EAC0-DA3F-5FECE70706D4}"/>
          </ac:spMkLst>
        </pc:spChg>
        <pc:spChg chg="mod">
          <ac:chgData name="Kevin Klosterboer" userId="7ebe8f94-26d4-4815-926f-e4173ca1d361" providerId="ADAL" clId="{D8096FDE-C434-4FDE-8A4D-DB6B6FE5A615}" dt="2025-04-06T03:05:43.354" v="23068" actId="20577"/>
          <ac:spMkLst>
            <pc:docMk/>
            <pc:sldMk cId="1844436832" sldId="272"/>
            <ac:spMk id="3" creationId="{D9CEAC61-006E-CC48-6945-9361090A0915}"/>
          </ac:spMkLst>
        </pc:spChg>
      </pc:sldChg>
      <pc:sldChg chg="add del">
        <pc:chgData name="Kevin Klosterboer" userId="7ebe8f94-26d4-4815-926f-e4173ca1d361" providerId="ADAL" clId="{D8096FDE-C434-4FDE-8A4D-DB6B6FE5A615}" dt="2025-04-05T20:12:04.556" v="15835" actId="47"/>
        <pc:sldMkLst>
          <pc:docMk/>
          <pc:sldMk cId="1040186744" sldId="273"/>
        </pc:sldMkLst>
      </pc:sldChg>
      <pc:sldChg chg="addSp delSp modSp new mod ord modTransition modNotesTx">
        <pc:chgData name="Kevin Klosterboer" userId="7ebe8f94-26d4-4815-926f-e4173ca1d361" providerId="ADAL" clId="{D8096FDE-C434-4FDE-8A4D-DB6B6FE5A615}" dt="2025-04-06T21:17:25.479" v="25197" actId="20577"/>
        <pc:sldMkLst>
          <pc:docMk/>
          <pc:sldMk cId="650504617" sldId="274"/>
        </pc:sldMkLst>
        <pc:spChg chg="mod">
          <ac:chgData name="Kevin Klosterboer" userId="7ebe8f94-26d4-4815-926f-e4173ca1d361" providerId="ADAL" clId="{D8096FDE-C434-4FDE-8A4D-DB6B6FE5A615}" dt="2025-04-06T21:12:30.232" v="25184" actId="20577"/>
          <ac:spMkLst>
            <pc:docMk/>
            <pc:sldMk cId="650504617" sldId="274"/>
            <ac:spMk id="2" creationId="{95EED8DF-DF5D-E163-1926-CFD2A839DEC3}"/>
          </ac:spMkLst>
        </pc:spChg>
        <pc:spChg chg="mod ord">
          <ac:chgData name="Kevin Klosterboer" userId="7ebe8f94-26d4-4815-926f-e4173ca1d361" providerId="ADAL" clId="{D8096FDE-C434-4FDE-8A4D-DB6B6FE5A615}" dt="2025-04-06T21:17:25.479" v="25197" actId="20577"/>
          <ac:spMkLst>
            <pc:docMk/>
            <pc:sldMk cId="650504617" sldId="274"/>
            <ac:spMk id="3" creationId="{35CDF7BD-819A-5101-31DA-14E52BC63209}"/>
          </ac:spMkLst>
        </pc:spChg>
        <pc:picChg chg="add mod">
          <ac:chgData name="Kevin Klosterboer" userId="7ebe8f94-26d4-4815-926f-e4173ca1d361" providerId="ADAL" clId="{D8096FDE-C434-4FDE-8A4D-DB6B6FE5A615}" dt="2025-04-06T21:15:06.944" v="25192"/>
          <ac:picMkLst>
            <pc:docMk/>
            <pc:sldMk cId="650504617" sldId="274"/>
            <ac:picMk id="4" creationId="{FB2FC559-04A9-0EB0-D694-61D9F4195932}"/>
          </ac:picMkLst>
        </pc:picChg>
        <pc:picChg chg="add mod">
          <ac:chgData name="Kevin Klosterboer" userId="7ebe8f94-26d4-4815-926f-e4173ca1d361" providerId="ADAL" clId="{D8096FDE-C434-4FDE-8A4D-DB6B6FE5A615}" dt="2025-04-06T21:15:47.886" v="25193"/>
          <ac:picMkLst>
            <pc:docMk/>
            <pc:sldMk cId="650504617" sldId="274"/>
            <ac:picMk id="5" creationId="{94535297-2305-5B16-9FAD-B3B7F0092FEB}"/>
          </ac:picMkLst>
        </pc:picChg>
        <pc:picChg chg="add del mod modVis">
          <ac:chgData name="Kevin Klosterboer" userId="7ebe8f94-26d4-4815-926f-e4173ca1d361" providerId="ADAL" clId="{D8096FDE-C434-4FDE-8A4D-DB6B6FE5A615}" dt="2025-04-06T21:15:04.417" v="25191" actId="21"/>
          <ac:picMkLst>
            <pc:docMk/>
            <pc:sldMk cId="650504617" sldId="274"/>
            <ac:picMk id="1026" creationId="{FB2FC559-04A9-0EB0-D694-61D9F4195932}"/>
          </ac:picMkLst>
        </pc:picChg>
      </pc:sldChg>
      <pc:sldChg chg="modSp new mod ord modTransition modNotesTx">
        <pc:chgData name="Kevin Klosterboer" userId="7ebe8f94-26d4-4815-926f-e4173ca1d361" providerId="ADAL" clId="{D8096FDE-C434-4FDE-8A4D-DB6B6FE5A615}" dt="2025-04-06T21:18:03.827" v="25227" actId="20577"/>
        <pc:sldMkLst>
          <pc:docMk/>
          <pc:sldMk cId="4183876618" sldId="275"/>
        </pc:sldMkLst>
        <pc:spChg chg="mod">
          <ac:chgData name="Kevin Klosterboer" userId="7ebe8f94-26d4-4815-926f-e4173ca1d361" providerId="ADAL" clId="{D8096FDE-C434-4FDE-8A4D-DB6B6FE5A615}" dt="2025-04-06T21:18:03.827" v="25227" actId="20577"/>
          <ac:spMkLst>
            <pc:docMk/>
            <pc:sldMk cId="4183876618" sldId="275"/>
            <ac:spMk id="2" creationId="{022FF5A5-A623-DA0E-DE28-5D4F01F0837C}"/>
          </ac:spMkLst>
        </pc:spChg>
        <pc:spChg chg="mod">
          <ac:chgData name="Kevin Klosterboer" userId="7ebe8f94-26d4-4815-926f-e4173ca1d361" providerId="ADAL" clId="{D8096FDE-C434-4FDE-8A4D-DB6B6FE5A615}" dt="2025-04-05T21:45:53.846" v="16351" actId="20577"/>
          <ac:spMkLst>
            <pc:docMk/>
            <pc:sldMk cId="4183876618" sldId="275"/>
            <ac:spMk id="3" creationId="{3600165E-FD02-22A2-960D-89DC9D5DC05E}"/>
          </ac:spMkLst>
        </pc:spChg>
      </pc:sldChg>
      <pc:sldChg chg="add del">
        <pc:chgData name="Kevin Klosterboer" userId="7ebe8f94-26d4-4815-926f-e4173ca1d361" providerId="ADAL" clId="{D8096FDE-C434-4FDE-8A4D-DB6B6FE5A615}" dt="2025-04-06T02:45:02.523" v="21424" actId="47"/>
        <pc:sldMkLst>
          <pc:docMk/>
          <pc:sldMk cId="3417685862" sldId="276"/>
        </pc:sldMkLst>
      </pc:sldChg>
      <pc:sldChg chg="modSp add mod modTransition modNotesTx">
        <pc:chgData name="Kevin Klosterboer" userId="7ebe8f94-26d4-4815-926f-e4173ca1d361" providerId="ADAL" clId="{D8096FDE-C434-4FDE-8A4D-DB6B6FE5A615}" dt="2025-04-06T21:01:47.748" v="25105"/>
        <pc:sldMkLst>
          <pc:docMk/>
          <pc:sldMk cId="4033430328" sldId="277"/>
        </pc:sldMkLst>
        <pc:spChg chg="mod">
          <ac:chgData name="Kevin Klosterboer" userId="7ebe8f94-26d4-4815-926f-e4173ca1d361" providerId="ADAL" clId="{D8096FDE-C434-4FDE-8A4D-DB6B6FE5A615}" dt="2025-04-06T02:27:29.993" v="18336" actId="12"/>
          <ac:spMkLst>
            <pc:docMk/>
            <pc:sldMk cId="4033430328" sldId="277"/>
            <ac:spMk id="3" creationId="{7974268D-BC76-F1C1-0918-5232413ED9A6}"/>
          </ac:spMkLst>
        </pc:spChg>
      </pc:sldChg>
      <pc:sldChg chg="modSp new mod modTransition modNotesTx">
        <pc:chgData name="Kevin Klosterboer" userId="7ebe8f94-26d4-4815-926f-e4173ca1d361" providerId="ADAL" clId="{D8096FDE-C434-4FDE-8A4D-DB6B6FE5A615}" dt="2025-04-06T21:01:50.184" v="25106"/>
        <pc:sldMkLst>
          <pc:docMk/>
          <pc:sldMk cId="1410490169" sldId="278"/>
        </pc:sldMkLst>
        <pc:spChg chg="mod">
          <ac:chgData name="Kevin Klosterboer" userId="7ebe8f94-26d4-4815-926f-e4173ca1d361" providerId="ADAL" clId="{D8096FDE-C434-4FDE-8A4D-DB6B6FE5A615}" dt="2025-04-05T20:20:47.668" v="15912" actId="20577"/>
          <ac:spMkLst>
            <pc:docMk/>
            <pc:sldMk cId="1410490169" sldId="278"/>
            <ac:spMk id="2" creationId="{CA9C1078-987A-FAF3-7570-67C6789A745F}"/>
          </ac:spMkLst>
        </pc:spChg>
        <pc:spChg chg="mod">
          <ac:chgData name="Kevin Klosterboer" userId="7ebe8f94-26d4-4815-926f-e4173ca1d361" providerId="ADAL" clId="{D8096FDE-C434-4FDE-8A4D-DB6B6FE5A615}" dt="2025-04-06T02:36:28.172" v="19898" actId="20577"/>
          <ac:spMkLst>
            <pc:docMk/>
            <pc:sldMk cId="1410490169" sldId="278"/>
            <ac:spMk id="3" creationId="{0F56A22C-A4AA-16A3-144F-7E324F88D054}"/>
          </ac:spMkLst>
        </pc:spChg>
      </pc:sldChg>
      <pc:sldChg chg="addSp modSp new mod modTransition">
        <pc:chgData name="Kevin Klosterboer" userId="7ebe8f94-26d4-4815-926f-e4173ca1d361" providerId="ADAL" clId="{D8096FDE-C434-4FDE-8A4D-DB6B6FE5A615}" dt="2025-04-06T21:22:16.982" v="25262" actId="962"/>
        <pc:sldMkLst>
          <pc:docMk/>
          <pc:sldMk cId="3744894181" sldId="279"/>
        </pc:sldMkLst>
        <pc:spChg chg="mod">
          <ac:chgData name="Kevin Klosterboer" userId="7ebe8f94-26d4-4815-926f-e4173ca1d361" providerId="ADAL" clId="{D8096FDE-C434-4FDE-8A4D-DB6B6FE5A615}" dt="2025-04-06T02:51:43.778" v="22187" actId="20577"/>
          <ac:spMkLst>
            <pc:docMk/>
            <pc:sldMk cId="3744894181" sldId="279"/>
            <ac:spMk id="2" creationId="{799BA2E8-EEB6-D895-2C27-46455EFC3068}"/>
          </ac:spMkLst>
        </pc:spChg>
        <pc:spChg chg="mod">
          <ac:chgData name="Kevin Klosterboer" userId="7ebe8f94-26d4-4815-926f-e4173ca1d361" providerId="ADAL" clId="{D8096FDE-C434-4FDE-8A4D-DB6B6FE5A615}" dt="2025-04-06T02:56:18.518" v="22404" actId="20577"/>
          <ac:spMkLst>
            <pc:docMk/>
            <pc:sldMk cId="3744894181" sldId="279"/>
            <ac:spMk id="3" creationId="{8A8C4324-CC01-96F1-D836-6E73DD713D5D}"/>
          </ac:spMkLst>
        </pc:spChg>
        <pc:picChg chg="add mod">
          <ac:chgData name="Kevin Klosterboer" userId="7ebe8f94-26d4-4815-926f-e4173ca1d361" providerId="ADAL" clId="{D8096FDE-C434-4FDE-8A4D-DB6B6FE5A615}" dt="2025-04-06T21:22:16.982" v="25262" actId="962"/>
          <ac:picMkLst>
            <pc:docMk/>
            <pc:sldMk cId="3744894181" sldId="279"/>
            <ac:picMk id="5" creationId="{4B14A7BD-E040-9924-2924-BE59E00DE188}"/>
          </ac:picMkLst>
        </pc:picChg>
      </pc:sldChg>
      <pc:sldChg chg="new del">
        <pc:chgData name="Kevin Klosterboer" userId="7ebe8f94-26d4-4815-926f-e4173ca1d361" providerId="ADAL" clId="{D8096FDE-C434-4FDE-8A4D-DB6B6FE5A615}" dt="2025-04-06T20:39:43.678" v="25095" actId="47"/>
        <pc:sldMkLst>
          <pc:docMk/>
          <pc:sldMk cId="2246961271" sldId="280"/>
        </pc:sldMkLst>
      </pc:sldChg>
      <pc:sldChg chg="modSp new mod modTransition">
        <pc:chgData name="Kevin Klosterboer" userId="7ebe8f94-26d4-4815-926f-e4173ca1d361" providerId="ADAL" clId="{D8096FDE-C434-4FDE-8A4D-DB6B6FE5A615}" dt="2025-04-06T21:02:07.241" v="25113"/>
        <pc:sldMkLst>
          <pc:docMk/>
          <pc:sldMk cId="3779317954" sldId="281"/>
        </pc:sldMkLst>
        <pc:spChg chg="mod">
          <ac:chgData name="Kevin Klosterboer" userId="7ebe8f94-26d4-4815-926f-e4173ca1d361" providerId="ADAL" clId="{D8096FDE-C434-4FDE-8A4D-DB6B6FE5A615}" dt="2025-04-06T03:10:21.829" v="23160" actId="20577"/>
          <ac:spMkLst>
            <pc:docMk/>
            <pc:sldMk cId="3779317954" sldId="281"/>
            <ac:spMk id="2" creationId="{D4252F14-1947-C163-77E9-F9313518E057}"/>
          </ac:spMkLst>
        </pc:spChg>
      </pc:sldChg>
      <pc:sldChg chg="modTransition">
        <pc:chgData name="Kevin Klosterboer" userId="7ebe8f94-26d4-4815-926f-e4173ca1d361" providerId="ADAL" clId="{D8096FDE-C434-4FDE-8A4D-DB6B6FE5A615}" dt="2025-04-06T21:01:59.222" v="25110"/>
        <pc:sldMkLst>
          <pc:docMk/>
          <pc:sldMk cId="2275290420" sldId="282"/>
        </pc:sldMkLst>
      </pc:sldChg>
    </pc:docChg>
  </pc:docChgLst>
  <pc:docChgLst>
    <pc:chgData name="Melana Taylor" userId="S::mtaylor@roundrocktexas.gov::6989ba58-c5de-4566-b639-03d2b68a14d2" providerId="AD" clId="Web-{5760B8D9-B51D-3E5A-73DD-5C609645662B}"/>
    <pc:docChg chg="addSld modSld sldOrd">
      <pc:chgData name="Melana Taylor" userId="S::mtaylor@roundrocktexas.gov::6989ba58-c5de-4566-b639-03d2b68a14d2" providerId="AD" clId="Web-{5760B8D9-B51D-3E5A-73DD-5C609645662B}" dt="2025-04-06T19:40:49.771" v="1508"/>
      <pc:docMkLst>
        <pc:docMk/>
      </pc:docMkLst>
      <pc:sldChg chg="modNotes">
        <pc:chgData name="Melana Taylor" userId="S::mtaylor@roundrocktexas.gov::6989ba58-c5de-4566-b639-03d2b68a14d2" providerId="AD" clId="Web-{5760B8D9-B51D-3E5A-73DD-5C609645662B}" dt="2025-04-06T19:18:37.286" v="1382"/>
        <pc:sldMkLst>
          <pc:docMk/>
          <pc:sldMk cId="3327456264" sldId="257"/>
        </pc:sldMkLst>
      </pc:sldChg>
      <pc:sldChg chg="addSp delSp modSp modNotes">
        <pc:chgData name="Melana Taylor" userId="S::mtaylor@roundrocktexas.gov::6989ba58-c5de-4566-b639-03d2b68a14d2" providerId="AD" clId="Web-{5760B8D9-B51D-3E5A-73DD-5C609645662B}" dt="2025-04-06T19:38:04.738" v="1441"/>
        <pc:sldMkLst>
          <pc:docMk/>
          <pc:sldMk cId="428241947" sldId="264"/>
        </pc:sldMkLst>
        <pc:picChg chg="add del mod">
          <ac:chgData name="Melana Taylor" userId="S::mtaylor@roundrocktexas.gov::6989ba58-c5de-4566-b639-03d2b68a14d2" providerId="AD" clId="Web-{5760B8D9-B51D-3E5A-73DD-5C609645662B}" dt="2025-04-06T19:38:04.738" v="1441"/>
          <ac:picMkLst>
            <pc:docMk/>
            <pc:sldMk cId="428241947" sldId="264"/>
            <ac:picMk id="4" creationId="{A032903E-F7AD-06B9-ABE0-7CA930FB003B}"/>
          </ac:picMkLst>
        </pc:picChg>
      </pc:sldChg>
      <pc:sldChg chg="addSp delSp modSp">
        <pc:chgData name="Melana Taylor" userId="S::mtaylor@roundrocktexas.gov::6989ba58-c5de-4566-b639-03d2b68a14d2" providerId="AD" clId="Web-{5760B8D9-B51D-3E5A-73DD-5C609645662B}" dt="2025-04-06T17:31:07.499" v="1290"/>
        <pc:sldMkLst>
          <pc:docMk/>
          <pc:sldMk cId="361883921" sldId="266"/>
        </pc:sldMkLst>
        <pc:spChg chg="mod">
          <ac:chgData name="Melana Taylor" userId="S::mtaylor@roundrocktexas.gov::6989ba58-c5de-4566-b639-03d2b68a14d2" providerId="AD" clId="Web-{5760B8D9-B51D-3E5A-73DD-5C609645662B}" dt="2025-04-06T17:04:09.329" v="835" actId="14100"/>
          <ac:spMkLst>
            <pc:docMk/>
            <pc:sldMk cId="361883921" sldId="266"/>
            <ac:spMk id="2" creationId="{00000000-0000-0000-0000-000000000000}"/>
          </ac:spMkLst>
        </pc:spChg>
        <pc:picChg chg="add del mod ord">
          <ac:chgData name="Melana Taylor" userId="S::mtaylor@roundrocktexas.gov::6989ba58-c5de-4566-b639-03d2b68a14d2" providerId="AD" clId="Web-{5760B8D9-B51D-3E5A-73DD-5C609645662B}" dt="2025-04-06T17:31:07.499" v="1290"/>
          <ac:picMkLst>
            <pc:docMk/>
            <pc:sldMk cId="361883921" sldId="266"/>
            <ac:picMk id="36" creationId="{CE89AE1D-293B-2FA0-35FA-0038D53EA720}"/>
          </ac:picMkLst>
        </pc:picChg>
      </pc:sldChg>
      <pc:sldChg chg="modSp modNotes">
        <pc:chgData name="Melana Taylor" userId="S::mtaylor@roundrocktexas.gov::6989ba58-c5de-4566-b639-03d2b68a14d2" providerId="AD" clId="Web-{5760B8D9-B51D-3E5A-73DD-5C609645662B}" dt="2025-04-06T17:01:23.388" v="821"/>
        <pc:sldMkLst>
          <pc:docMk/>
          <pc:sldMk cId="3244765482" sldId="267"/>
        </pc:sldMkLst>
        <pc:spChg chg="mod">
          <ac:chgData name="Melana Taylor" userId="S::mtaylor@roundrocktexas.gov::6989ba58-c5de-4566-b639-03d2b68a14d2" providerId="AD" clId="Web-{5760B8D9-B51D-3E5A-73DD-5C609645662B}" dt="2025-04-06T17:00:58.121" v="818" actId="20577"/>
          <ac:spMkLst>
            <pc:docMk/>
            <pc:sldMk cId="3244765482" sldId="267"/>
            <ac:spMk id="12" creationId="{E0526554-1467-98FB-ED11-AB7D752EF8FC}"/>
          </ac:spMkLst>
        </pc:spChg>
      </pc:sldChg>
      <pc:sldChg chg="addSp delSp modSp modNotes">
        <pc:chgData name="Melana Taylor" userId="S::mtaylor@roundrocktexas.gov::6989ba58-c5de-4566-b639-03d2b68a14d2" providerId="AD" clId="Web-{5760B8D9-B51D-3E5A-73DD-5C609645662B}" dt="2025-04-06T17:30:31.514" v="1286"/>
        <pc:sldMkLst>
          <pc:docMk/>
          <pc:sldMk cId="978529882" sldId="269"/>
        </pc:sldMkLst>
        <pc:picChg chg="add del mod">
          <ac:chgData name="Melana Taylor" userId="S::mtaylor@roundrocktexas.gov::6989ba58-c5de-4566-b639-03d2b68a14d2" providerId="AD" clId="Web-{5760B8D9-B51D-3E5A-73DD-5C609645662B}" dt="2025-04-06T17:30:31.514" v="1286"/>
          <ac:picMkLst>
            <pc:docMk/>
            <pc:sldMk cId="978529882" sldId="269"/>
            <ac:picMk id="5" creationId="{96CE78CB-20E3-EDD7-4EF3-A10495D5A2EB}"/>
          </ac:picMkLst>
        </pc:picChg>
      </pc:sldChg>
      <pc:sldChg chg="addSp delSp modSp modNotes">
        <pc:chgData name="Melana Taylor" userId="S::mtaylor@roundrocktexas.gov::6989ba58-c5de-4566-b639-03d2b68a14d2" providerId="AD" clId="Web-{5760B8D9-B51D-3E5A-73DD-5C609645662B}" dt="2025-04-06T19:25:41.014" v="1389"/>
        <pc:sldMkLst>
          <pc:docMk/>
          <pc:sldMk cId="2837966471" sldId="270"/>
        </pc:sldMkLst>
        <pc:picChg chg="add del mod">
          <ac:chgData name="Melana Taylor" userId="S::mtaylor@roundrocktexas.gov::6989ba58-c5de-4566-b639-03d2b68a14d2" providerId="AD" clId="Web-{5760B8D9-B51D-3E5A-73DD-5C609645662B}" dt="2025-04-06T19:25:41.014" v="1389"/>
          <ac:picMkLst>
            <pc:docMk/>
            <pc:sldMk cId="2837966471" sldId="270"/>
            <ac:picMk id="4" creationId="{13A1047B-A4D1-593E-A3E8-6E551430E4D5}"/>
          </ac:picMkLst>
        </pc:picChg>
      </pc:sldChg>
      <pc:sldChg chg="modNotes">
        <pc:chgData name="Melana Taylor" userId="S::mtaylor@roundrocktexas.gov::6989ba58-c5de-4566-b639-03d2b68a14d2" providerId="AD" clId="Web-{5760B8D9-B51D-3E5A-73DD-5C609645662B}" dt="2025-04-06T17:09:33.478" v="932"/>
        <pc:sldMkLst>
          <pc:docMk/>
          <pc:sldMk cId="1304908131" sldId="271"/>
        </pc:sldMkLst>
      </pc:sldChg>
      <pc:sldChg chg="modNotes">
        <pc:chgData name="Melana Taylor" userId="S::mtaylor@roundrocktexas.gov::6989ba58-c5de-4566-b639-03d2b68a14d2" providerId="AD" clId="Web-{5760B8D9-B51D-3E5A-73DD-5C609645662B}" dt="2025-04-06T17:10:58.308" v="1014"/>
        <pc:sldMkLst>
          <pc:docMk/>
          <pc:sldMk cId="1844436832" sldId="272"/>
        </pc:sldMkLst>
      </pc:sldChg>
      <pc:sldChg chg="addSp delSp modSp">
        <pc:chgData name="Melana Taylor" userId="S::mtaylor@roundrocktexas.gov::6989ba58-c5de-4566-b639-03d2b68a14d2" providerId="AD" clId="Web-{5760B8D9-B51D-3E5A-73DD-5C609645662B}" dt="2025-04-06T17:28:13.479" v="1276"/>
        <pc:sldMkLst>
          <pc:docMk/>
          <pc:sldMk cId="650504617" sldId="274"/>
        </pc:sldMkLst>
        <pc:spChg chg="mod">
          <ac:chgData name="Melana Taylor" userId="S::mtaylor@roundrocktexas.gov::6989ba58-c5de-4566-b639-03d2b68a14d2" providerId="AD" clId="Web-{5760B8D9-B51D-3E5A-73DD-5C609645662B}" dt="2025-04-06T16:20:33.150" v="139" actId="20577"/>
          <ac:spMkLst>
            <pc:docMk/>
            <pc:sldMk cId="650504617" sldId="274"/>
            <ac:spMk id="2" creationId="{95EED8DF-DF5D-E163-1926-CFD2A839DEC3}"/>
          </ac:spMkLst>
        </pc:spChg>
        <pc:picChg chg="add del mod">
          <ac:chgData name="Melana Taylor" userId="S::mtaylor@roundrocktexas.gov::6989ba58-c5de-4566-b639-03d2b68a14d2" providerId="AD" clId="Web-{5760B8D9-B51D-3E5A-73DD-5C609645662B}" dt="2025-04-06T17:28:13.479" v="1276"/>
          <ac:picMkLst>
            <pc:docMk/>
            <pc:sldMk cId="650504617" sldId="274"/>
            <ac:picMk id="4" creationId="{2C2BE7FE-B170-EB2C-65FD-3AF30FC03140}"/>
          </ac:picMkLst>
        </pc:picChg>
      </pc:sldChg>
      <pc:sldChg chg="addSp delSp modSp">
        <pc:chgData name="Melana Taylor" userId="S::mtaylor@roundrocktexas.gov::6989ba58-c5de-4566-b639-03d2b68a14d2" providerId="AD" clId="Web-{5760B8D9-B51D-3E5A-73DD-5C609645662B}" dt="2025-04-06T17:33:51.425" v="1297" actId="1076"/>
        <pc:sldMkLst>
          <pc:docMk/>
          <pc:sldMk cId="4183876618" sldId="275"/>
        </pc:sldMkLst>
        <pc:spChg chg="mod">
          <ac:chgData name="Melana Taylor" userId="S::mtaylor@roundrocktexas.gov::6989ba58-c5de-4566-b639-03d2b68a14d2" providerId="AD" clId="Web-{5760B8D9-B51D-3E5A-73DD-5C609645662B}" dt="2025-04-06T16:32:10.768" v="150" actId="20577"/>
          <ac:spMkLst>
            <pc:docMk/>
            <pc:sldMk cId="4183876618" sldId="275"/>
            <ac:spMk id="2" creationId="{022FF5A5-A623-DA0E-DE28-5D4F01F0837C}"/>
          </ac:spMkLst>
        </pc:spChg>
        <pc:picChg chg="add del mod">
          <ac:chgData name="Melana Taylor" userId="S::mtaylor@roundrocktexas.gov::6989ba58-c5de-4566-b639-03d2b68a14d2" providerId="AD" clId="Web-{5760B8D9-B51D-3E5A-73DD-5C609645662B}" dt="2025-04-06T17:31:03.108" v="1289"/>
          <ac:picMkLst>
            <pc:docMk/>
            <pc:sldMk cId="4183876618" sldId="275"/>
            <ac:picMk id="5" creationId="{0340C573-1B00-4E84-6FF2-C57B85CAB7C5}"/>
          </ac:picMkLst>
        </pc:picChg>
        <pc:picChg chg="add del mod">
          <ac:chgData name="Melana Taylor" userId="S::mtaylor@roundrocktexas.gov::6989ba58-c5de-4566-b639-03d2b68a14d2" providerId="AD" clId="Web-{5760B8D9-B51D-3E5A-73DD-5C609645662B}" dt="2025-04-06T17:31:56.203" v="1293"/>
          <ac:picMkLst>
            <pc:docMk/>
            <pc:sldMk cId="4183876618" sldId="275"/>
            <ac:picMk id="6" creationId="{B60D2336-EA84-E166-CE82-C92E680674AF}"/>
          </ac:picMkLst>
        </pc:picChg>
        <pc:picChg chg="add mod">
          <ac:chgData name="Melana Taylor" userId="S::mtaylor@roundrocktexas.gov::6989ba58-c5de-4566-b639-03d2b68a14d2" providerId="AD" clId="Web-{5760B8D9-B51D-3E5A-73DD-5C609645662B}" dt="2025-04-06T17:33:51.425" v="1297" actId="1076"/>
          <ac:picMkLst>
            <pc:docMk/>
            <pc:sldMk cId="4183876618" sldId="275"/>
            <ac:picMk id="7" creationId="{B31F24B3-508D-7A3C-E34B-1F81CBC663F6}"/>
          </ac:picMkLst>
        </pc:picChg>
      </pc:sldChg>
      <pc:sldChg chg="addSp modSp">
        <pc:chgData name="Melana Taylor" userId="S::mtaylor@roundrocktexas.gov::6989ba58-c5de-4566-b639-03d2b68a14d2" providerId="AD" clId="Web-{5760B8D9-B51D-3E5A-73DD-5C609645662B}" dt="2025-04-06T19:26:24.592" v="1392" actId="1076"/>
        <pc:sldMkLst>
          <pc:docMk/>
          <pc:sldMk cId="1410490169" sldId="278"/>
        </pc:sldMkLst>
        <pc:picChg chg="add mod">
          <ac:chgData name="Melana Taylor" userId="S::mtaylor@roundrocktexas.gov::6989ba58-c5de-4566-b639-03d2b68a14d2" providerId="AD" clId="Web-{5760B8D9-B51D-3E5A-73DD-5C609645662B}" dt="2025-04-06T19:26:24.592" v="1392" actId="1076"/>
          <ac:picMkLst>
            <pc:docMk/>
            <pc:sldMk cId="1410490169" sldId="278"/>
            <ac:picMk id="4" creationId="{13A1047B-A4D1-593E-A3E8-6E551430E4D5}"/>
          </ac:picMkLst>
        </pc:picChg>
      </pc:sldChg>
      <pc:sldChg chg="addSp delSp modSp modNotes">
        <pc:chgData name="Melana Taylor" userId="S::mtaylor@roundrocktexas.gov::6989ba58-c5de-4566-b639-03d2b68a14d2" providerId="AD" clId="Web-{5760B8D9-B51D-3E5A-73DD-5C609645662B}" dt="2025-04-06T17:42:05.390" v="1321" actId="20577"/>
        <pc:sldMkLst>
          <pc:docMk/>
          <pc:sldMk cId="3744894181" sldId="279"/>
        </pc:sldMkLst>
        <pc:spChg chg="mod">
          <ac:chgData name="Melana Taylor" userId="S::mtaylor@roundrocktexas.gov::6989ba58-c5de-4566-b639-03d2b68a14d2" providerId="AD" clId="Web-{5760B8D9-B51D-3E5A-73DD-5C609645662B}" dt="2025-04-06T17:42:05.390" v="1321" actId="20577"/>
          <ac:spMkLst>
            <pc:docMk/>
            <pc:sldMk cId="3744894181" sldId="279"/>
            <ac:spMk id="3" creationId="{8A8C4324-CC01-96F1-D836-6E73DD713D5D}"/>
          </ac:spMkLst>
        </pc:spChg>
        <pc:picChg chg="add del mod">
          <ac:chgData name="Melana Taylor" userId="S::mtaylor@roundrocktexas.gov::6989ba58-c5de-4566-b639-03d2b68a14d2" providerId="AD" clId="Web-{5760B8D9-B51D-3E5A-73DD-5C609645662B}" dt="2025-04-06T17:37:19.711" v="1300"/>
          <ac:picMkLst>
            <pc:docMk/>
            <pc:sldMk cId="3744894181" sldId="279"/>
            <ac:picMk id="4" creationId="{3891F048-05AA-1C43-DC2C-43E699E383FD}"/>
          </ac:picMkLst>
        </pc:picChg>
        <pc:picChg chg="add del mod">
          <ac:chgData name="Melana Taylor" userId="S::mtaylor@roundrocktexas.gov::6989ba58-c5de-4566-b639-03d2b68a14d2" providerId="AD" clId="Web-{5760B8D9-B51D-3E5A-73DD-5C609645662B}" dt="2025-04-06T17:38:14.291" v="1304"/>
          <ac:picMkLst>
            <pc:docMk/>
            <pc:sldMk cId="3744894181" sldId="279"/>
            <ac:picMk id="5" creationId="{EF70223A-40ED-C915-A24C-C02F73B6B1BD}"/>
          </ac:picMkLst>
        </pc:picChg>
        <pc:picChg chg="add del mod ord">
          <ac:chgData name="Melana Taylor" userId="S::mtaylor@roundrocktexas.gov::6989ba58-c5de-4566-b639-03d2b68a14d2" providerId="AD" clId="Web-{5760B8D9-B51D-3E5A-73DD-5C609645662B}" dt="2025-04-06T17:41:06.342" v="1308"/>
          <ac:picMkLst>
            <pc:docMk/>
            <pc:sldMk cId="3744894181" sldId="279"/>
            <ac:picMk id="6" creationId="{C89BF224-DC67-A088-D979-4DEDD1DA1EB2}"/>
          </ac:picMkLst>
        </pc:picChg>
      </pc:sldChg>
      <pc:sldChg chg="addSp delSp modSp">
        <pc:chgData name="Melana Taylor" userId="S::mtaylor@roundrocktexas.gov::6989ba58-c5de-4566-b639-03d2b68a14d2" providerId="AD" clId="Web-{5760B8D9-B51D-3E5A-73DD-5C609645662B}" dt="2025-04-06T19:38:25.176" v="1443" actId="1076"/>
        <pc:sldMkLst>
          <pc:docMk/>
          <pc:sldMk cId="3779317954" sldId="281"/>
        </pc:sldMkLst>
        <pc:spChg chg="mod">
          <ac:chgData name="Melana Taylor" userId="S::mtaylor@roundrocktexas.gov::6989ba58-c5de-4566-b639-03d2b68a14d2" providerId="AD" clId="Web-{5760B8D9-B51D-3E5A-73DD-5C609645662B}" dt="2025-04-06T19:38:25.176" v="1443" actId="1076"/>
          <ac:spMkLst>
            <pc:docMk/>
            <pc:sldMk cId="3779317954" sldId="281"/>
            <ac:spMk id="2" creationId="{D4252F14-1947-C163-77E9-F9313518E057}"/>
          </ac:spMkLst>
        </pc:spChg>
        <pc:spChg chg="mod">
          <ac:chgData name="Melana Taylor" userId="S::mtaylor@roundrocktexas.gov::6989ba58-c5de-4566-b639-03d2b68a14d2" providerId="AD" clId="Web-{5760B8D9-B51D-3E5A-73DD-5C609645662B}" dt="2025-04-06T19:31:32.052" v="1440" actId="20577"/>
          <ac:spMkLst>
            <pc:docMk/>
            <pc:sldMk cId="3779317954" sldId="281"/>
            <ac:spMk id="3" creationId="{B3C06531-47F8-7AB4-9131-3946529AECDB}"/>
          </ac:spMkLst>
        </pc:spChg>
        <pc:picChg chg="add del mod">
          <ac:chgData name="Melana Taylor" userId="S::mtaylor@roundrocktexas.gov::6989ba58-c5de-4566-b639-03d2b68a14d2" providerId="AD" clId="Web-{5760B8D9-B51D-3E5A-73DD-5C609645662B}" dt="2025-04-06T19:38:18.332" v="1442"/>
          <ac:picMkLst>
            <pc:docMk/>
            <pc:sldMk cId="3779317954" sldId="281"/>
            <ac:picMk id="4" creationId="{D83FAC00-5D5A-5292-C843-C39E6D0CE427}"/>
          </ac:picMkLst>
        </pc:picChg>
      </pc:sldChg>
      <pc:sldChg chg="addSp delSp modSp new ord modNotes">
        <pc:chgData name="Melana Taylor" userId="S::mtaylor@roundrocktexas.gov::6989ba58-c5de-4566-b639-03d2b68a14d2" providerId="AD" clId="Web-{5760B8D9-B51D-3E5A-73DD-5C609645662B}" dt="2025-04-06T19:40:49.771" v="1508"/>
        <pc:sldMkLst>
          <pc:docMk/>
          <pc:sldMk cId="2275290420" sldId="282"/>
        </pc:sldMkLst>
        <pc:spChg chg="mod">
          <ac:chgData name="Melana Taylor" userId="S::mtaylor@roundrocktexas.gov::6989ba58-c5de-4566-b639-03d2b68a14d2" providerId="AD" clId="Web-{5760B8D9-B51D-3E5A-73DD-5C609645662B}" dt="2025-04-06T16:58:23.477" v="807" actId="20577"/>
          <ac:spMkLst>
            <pc:docMk/>
            <pc:sldMk cId="2275290420" sldId="282"/>
            <ac:spMk id="2" creationId="{2E6FDF1B-FABA-C449-70FF-38EB470C4F45}"/>
          </ac:spMkLst>
        </pc:spChg>
        <pc:spChg chg="mod">
          <ac:chgData name="Melana Taylor" userId="S::mtaylor@roundrocktexas.gov::6989ba58-c5de-4566-b639-03d2b68a14d2" providerId="AD" clId="Web-{5760B8D9-B51D-3E5A-73DD-5C609645662B}" dt="2025-04-06T16:57:40.458" v="798" actId="20577"/>
          <ac:spMkLst>
            <pc:docMk/>
            <pc:sldMk cId="2275290420" sldId="282"/>
            <ac:spMk id="3" creationId="{13C183B5-1B5F-A11C-E049-3585A6DD34C5}"/>
          </ac:spMkLst>
        </pc:spChg>
        <pc:picChg chg="add del mod">
          <ac:chgData name="Melana Taylor" userId="S::mtaylor@roundrocktexas.gov::6989ba58-c5de-4566-b639-03d2b68a14d2" providerId="AD" clId="Web-{5760B8D9-B51D-3E5A-73DD-5C609645662B}" dt="2025-04-06T19:39:28.786" v="1446"/>
          <ac:picMkLst>
            <pc:docMk/>
            <pc:sldMk cId="2275290420" sldId="282"/>
            <ac:picMk id="4" creationId="{0421F3A7-2912-BCAC-F664-2A9B30BC475C}"/>
          </ac:picMkLst>
        </pc:picChg>
        <pc:picChg chg="add mod">
          <ac:chgData name="Melana Taylor" userId="S::mtaylor@roundrocktexas.gov::6989ba58-c5de-4566-b639-03d2b68a14d2" providerId="AD" clId="Web-{5760B8D9-B51D-3E5A-73DD-5C609645662B}" dt="2025-04-06T19:40:08.489" v="1452" actId="1076"/>
          <ac:picMkLst>
            <pc:docMk/>
            <pc:sldMk cId="2275290420" sldId="282"/>
            <ac:picMk id="5" creationId="{A198FBA8-516F-708A-2903-DE9291471C5B}"/>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8DE77-FD36-4227-80AF-3713EEC9178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DA072D1-D7C1-4EA6-B013-124CF30CE442}">
      <dgm:prSet/>
      <dgm:spPr/>
      <dgm:t>
        <a:bodyPr/>
        <a:lstStyle/>
        <a:p>
          <a:pPr>
            <a:lnSpc>
              <a:spcPct val="100000"/>
            </a:lnSpc>
          </a:pPr>
          <a:r>
            <a:rPr lang="en-US"/>
            <a:t>Identify needs.</a:t>
          </a:r>
        </a:p>
      </dgm:t>
    </dgm:pt>
    <dgm:pt modelId="{ADE62AE8-B960-4C92-930A-0103DD492F83}" type="parTrans" cxnId="{944895E6-BD11-4A39-A846-ECA9A7059887}">
      <dgm:prSet/>
      <dgm:spPr/>
      <dgm:t>
        <a:bodyPr/>
        <a:lstStyle/>
        <a:p>
          <a:endParaRPr lang="en-US"/>
        </a:p>
      </dgm:t>
    </dgm:pt>
    <dgm:pt modelId="{2A004F1E-502A-4F67-9855-DAF8224F8F25}" type="sibTrans" cxnId="{944895E6-BD11-4A39-A846-ECA9A7059887}">
      <dgm:prSet/>
      <dgm:spPr/>
      <dgm:t>
        <a:bodyPr/>
        <a:lstStyle/>
        <a:p>
          <a:endParaRPr lang="en-US"/>
        </a:p>
      </dgm:t>
    </dgm:pt>
    <dgm:pt modelId="{EC375C42-1DE7-400E-9A66-40F0F0614D7B}">
      <dgm:prSet/>
      <dgm:spPr/>
      <dgm:t>
        <a:bodyPr/>
        <a:lstStyle/>
        <a:p>
          <a:pPr>
            <a:lnSpc>
              <a:spcPct val="100000"/>
            </a:lnSpc>
          </a:pPr>
          <a:r>
            <a:rPr lang="en-US"/>
            <a:t>Determine financial impacts.</a:t>
          </a:r>
        </a:p>
      </dgm:t>
    </dgm:pt>
    <dgm:pt modelId="{88280B61-FB18-4134-A194-B38D53A6851C}" type="parTrans" cxnId="{1E4976C2-4505-4451-83C9-58C191A50A77}">
      <dgm:prSet/>
      <dgm:spPr/>
      <dgm:t>
        <a:bodyPr/>
        <a:lstStyle/>
        <a:p>
          <a:endParaRPr lang="en-US"/>
        </a:p>
      </dgm:t>
    </dgm:pt>
    <dgm:pt modelId="{181AD7CA-F472-44E4-A6CD-5BE1159A8DED}" type="sibTrans" cxnId="{1E4976C2-4505-4451-83C9-58C191A50A77}">
      <dgm:prSet/>
      <dgm:spPr/>
      <dgm:t>
        <a:bodyPr/>
        <a:lstStyle/>
        <a:p>
          <a:endParaRPr lang="en-US"/>
        </a:p>
      </dgm:t>
    </dgm:pt>
    <dgm:pt modelId="{90144E97-4D35-42E5-BA49-83605A241FF4}">
      <dgm:prSet/>
      <dgm:spPr/>
      <dgm:t>
        <a:bodyPr/>
        <a:lstStyle/>
        <a:p>
          <a:pPr>
            <a:lnSpc>
              <a:spcPct val="100000"/>
            </a:lnSpc>
          </a:pPr>
          <a:r>
            <a:rPr lang="en-US"/>
            <a:t>Prioritize requests.</a:t>
          </a:r>
        </a:p>
      </dgm:t>
    </dgm:pt>
    <dgm:pt modelId="{DE89CB33-6B2D-42C2-9542-79C8B8986C23}" type="parTrans" cxnId="{04B399FD-557F-4A4F-8853-A68CD80CCDD2}">
      <dgm:prSet/>
      <dgm:spPr/>
      <dgm:t>
        <a:bodyPr/>
        <a:lstStyle/>
        <a:p>
          <a:endParaRPr lang="en-US"/>
        </a:p>
      </dgm:t>
    </dgm:pt>
    <dgm:pt modelId="{9B124121-5A59-460F-99D2-8C9489632176}" type="sibTrans" cxnId="{04B399FD-557F-4A4F-8853-A68CD80CCDD2}">
      <dgm:prSet/>
      <dgm:spPr/>
      <dgm:t>
        <a:bodyPr/>
        <a:lstStyle/>
        <a:p>
          <a:endParaRPr lang="en-US"/>
        </a:p>
      </dgm:t>
    </dgm:pt>
    <dgm:pt modelId="{3FCA1015-7587-4BC2-A760-3F257A08A5CF}">
      <dgm:prSet/>
      <dgm:spPr/>
      <dgm:t>
        <a:bodyPr/>
        <a:lstStyle/>
        <a:p>
          <a:pPr>
            <a:lnSpc>
              <a:spcPct val="100000"/>
            </a:lnSpc>
          </a:pPr>
          <a:r>
            <a:rPr lang="en-US" dirty="0"/>
            <a:t>Develop a comprehensive financial plan.</a:t>
          </a:r>
        </a:p>
      </dgm:t>
    </dgm:pt>
    <dgm:pt modelId="{CA2B2620-F8C7-4118-91EE-28D3F8910771}" type="parTrans" cxnId="{DC8A7B96-03CD-4493-9B88-F8287F49737D}">
      <dgm:prSet/>
      <dgm:spPr/>
      <dgm:t>
        <a:bodyPr/>
        <a:lstStyle/>
        <a:p>
          <a:endParaRPr lang="en-US"/>
        </a:p>
      </dgm:t>
    </dgm:pt>
    <dgm:pt modelId="{072987E3-F945-4698-91A5-88FBE0CC6851}" type="sibTrans" cxnId="{DC8A7B96-03CD-4493-9B88-F8287F49737D}">
      <dgm:prSet/>
      <dgm:spPr/>
      <dgm:t>
        <a:bodyPr/>
        <a:lstStyle/>
        <a:p>
          <a:endParaRPr lang="en-US"/>
        </a:p>
      </dgm:t>
    </dgm:pt>
    <dgm:pt modelId="{EEBAAC21-66DD-490F-A35E-6D07A37204C9}">
      <dgm:prSet/>
      <dgm:spPr/>
      <dgm:t>
        <a:bodyPr/>
        <a:lstStyle/>
        <a:p>
          <a:pPr>
            <a:lnSpc>
              <a:spcPct val="100000"/>
            </a:lnSpc>
          </a:pPr>
          <a:r>
            <a:rPr lang="en-US" dirty="0"/>
            <a:t>Implementation</a:t>
          </a:r>
        </a:p>
      </dgm:t>
    </dgm:pt>
    <dgm:pt modelId="{8F58FD6F-4D42-4D5A-9008-E1A46C018C91}" type="parTrans" cxnId="{B1EE5E5D-AB50-4C7A-A28B-19A2650F45EF}">
      <dgm:prSet/>
      <dgm:spPr/>
      <dgm:t>
        <a:bodyPr/>
        <a:lstStyle/>
        <a:p>
          <a:endParaRPr lang="en-US"/>
        </a:p>
      </dgm:t>
    </dgm:pt>
    <dgm:pt modelId="{E54121A0-2F90-44DC-BDAD-B864B76C746E}" type="sibTrans" cxnId="{B1EE5E5D-AB50-4C7A-A28B-19A2650F45EF}">
      <dgm:prSet/>
      <dgm:spPr/>
      <dgm:t>
        <a:bodyPr/>
        <a:lstStyle/>
        <a:p>
          <a:endParaRPr lang="en-US"/>
        </a:p>
      </dgm:t>
    </dgm:pt>
    <dgm:pt modelId="{1F0F70DF-43FA-43F7-A2DE-4FC9A9998F0A}" type="pres">
      <dgm:prSet presAssocID="{0708DE77-FD36-4227-80AF-3713EEC91784}" presName="root" presStyleCnt="0">
        <dgm:presLayoutVars>
          <dgm:dir/>
          <dgm:resizeHandles val="exact"/>
        </dgm:presLayoutVars>
      </dgm:prSet>
      <dgm:spPr/>
    </dgm:pt>
    <dgm:pt modelId="{DA141D03-26E7-407D-8101-07C347978D9C}" type="pres">
      <dgm:prSet presAssocID="{1DA072D1-D7C1-4EA6-B013-124CF30CE442}" presName="compNode" presStyleCnt="0"/>
      <dgm:spPr/>
    </dgm:pt>
    <dgm:pt modelId="{4C7D648A-38DB-4236-B874-998D76BDC019}" type="pres">
      <dgm:prSet presAssocID="{1DA072D1-D7C1-4EA6-B013-124CF30CE442}" presName="bgRect" presStyleLbl="bgShp" presStyleIdx="0" presStyleCnt="5"/>
      <dgm:spPr/>
    </dgm:pt>
    <dgm:pt modelId="{F2155155-CEEF-4D7A-9410-35209A1E2837}" type="pres">
      <dgm:prSet presAssocID="{1DA072D1-D7C1-4EA6-B013-124CF30CE44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nimize"/>
        </a:ext>
      </dgm:extLst>
    </dgm:pt>
    <dgm:pt modelId="{3F7F38E9-035B-48AF-8402-BF70212AB5F2}" type="pres">
      <dgm:prSet presAssocID="{1DA072D1-D7C1-4EA6-B013-124CF30CE442}" presName="spaceRect" presStyleCnt="0"/>
      <dgm:spPr/>
    </dgm:pt>
    <dgm:pt modelId="{442FAC6B-154B-45FC-BC98-627F681ECA42}" type="pres">
      <dgm:prSet presAssocID="{1DA072D1-D7C1-4EA6-B013-124CF30CE442}" presName="parTx" presStyleLbl="revTx" presStyleIdx="0" presStyleCnt="5">
        <dgm:presLayoutVars>
          <dgm:chMax val="0"/>
          <dgm:chPref val="0"/>
        </dgm:presLayoutVars>
      </dgm:prSet>
      <dgm:spPr/>
    </dgm:pt>
    <dgm:pt modelId="{B685B716-98EA-4BD3-9974-FF29F4827961}" type="pres">
      <dgm:prSet presAssocID="{2A004F1E-502A-4F67-9855-DAF8224F8F25}" presName="sibTrans" presStyleCnt="0"/>
      <dgm:spPr/>
    </dgm:pt>
    <dgm:pt modelId="{0032F27C-A0B1-49E2-883F-6E3DA433C8F8}" type="pres">
      <dgm:prSet presAssocID="{EC375C42-1DE7-400E-9A66-40F0F0614D7B}" presName="compNode" presStyleCnt="0"/>
      <dgm:spPr/>
    </dgm:pt>
    <dgm:pt modelId="{B88798FF-2FEC-47DE-BC4B-6B2D0047A4D1}" type="pres">
      <dgm:prSet presAssocID="{EC375C42-1DE7-400E-9A66-40F0F0614D7B}" presName="bgRect" presStyleLbl="bgShp" presStyleIdx="1" presStyleCnt="5"/>
      <dgm:spPr/>
    </dgm:pt>
    <dgm:pt modelId="{3D0363D2-56F9-4A76-8BCB-F3911C6E4951}" type="pres">
      <dgm:prSet presAssocID="{EC375C42-1DE7-400E-9A66-40F0F0614D7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BAD4B2E8-5B92-4D01-87D0-A619CD17574E}" type="pres">
      <dgm:prSet presAssocID="{EC375C42-1DE7-400E-9A66-40F0F0614D7B}" presName="spaceRect" presStyleCnt="0"/>
      <dgm:spPr/>
    </dgm:pt>
    <dgm:pt modelId="{7DB681CF-66CA-465E-9644-1F23EE48E4C4}" type="pres">
      <dgm:prSet presAssocID="{EC375C42-1DE7-400E-9A66-40F0F0614D7B}" presName="parTx" presStyleLbl="revTx" presStyleIdx="1" presStyleCnt="5">
        <dgm:presLayoutVars>
          <dgm:chMax val="0"/>
          <dgm:chPref val="0"/>
        </dgm:presLayoutVars>
      </dgm:prSet>
      <dgm:spPr/>
    </dgm:pt>
    <dgm:pt modelId="{A4365443-A3C5-43C1-AEDD-B52CB9F71F5C}" type="pres">
      <dgm:prSet presAssocID="{181AD7CA-F472-44E4-A6CD-5BE1159A8DED}" presName="sibTrans" presStyleCnt="0"/>
      <dgm:spPr/>
    </dgm:pt>
    <dgm:pt modelId="{F52E0E26-A559-44F8-86BA-433655B01188}" type="pres">
      <dgm:prSet presAssocID="{90144E97-4D35-42E5-BA49-83605A241FF4}" presName="compNode" presStyleCnt="0"/>
      <dgm:spPr/>
    </dgm:pt>
    <dgm:pt modelId="{69308D8C-1EB9-499F-BC6D-87BA24C6A165}" type="pres">
      <dgm:prSet presAssocID="{90144E97-4D35-42E5-BA49-83605A241FF4}" presName="bgRect" presStyleLbl="bgShp" presStyleIdx="2" presStyleCnt="5"/>
      <dgm:spPr/>
    </dgm:pt>
    <dgm:pt modelId="{F1F53599-D5BD-4859-B35D-DD4E2E0DF693}" type="pres">
      <dgm:prSet presAssocID="{90144E97-4D35-42E5-BA49-83605A241FF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71D25B70-DC54-4919-8F0C-825B22CC1C01}" type="pres">
      <dgm:prSet presAssocID="{90144E97-4D35-42E5-BA49-83605A241FF4}" presName="spaceRect" presStyleCnt="0"/>
      <dgm:spPr/>
    </dgm:pt>
    <dgm:pt modelId="{AE142127-C7E5-4DA5-8B49-4F27FC9A1F5E}" type="pres">
      <dgm:prSet presAssocID="{90144E97-4D35-42E5-BA49-83605A241FF4}" presName="parTx" presStyleLbl="revTx" presStyleIdx="2" presStyleCnt="5">
        <dgm:presLayoutVars>
          <dgm:chMax val="0"/>
          <dgm:chPref val="0"/>
        </dgm:presLayoutVars>
      </dgm:prSet>
      <dgm:spPr/>
    </dgm:pt>
    <dgm:pt modelId="{69326DA7-F34D-4407-9D79-997E4A67CFC2}" type="pres">
      <dgm:prSet presAssocID="{9B124121-5A59-460F-99D2-8C9489632176}" presName="sibTrans" presStyleCnt="0"/>
      <dgm:spPr/>
    </dgm:pt>
    <dgm:pt modelId="{89238419-ED6A-4230-92EB-8BE847FFE9C1}" type="pres">
      <dgm:prSet presAssocID="{3FCA1015-7587-4BC2-A760-3F257A08A5CF}" presName="compNode" presStyleCnt="0"/>
      <dgm:spPr/>
    </dgm:pt>
    <dgm:pt modelId="{FF7E445B-611C-4B86-80DF-DD3FF5D2B213}" type="pres">
      <dgm:prSet presAssocID="{3FCA1015-7587-4BC2-A760-3F257A08A5CF}" presName="bgRect" presStyleLbl="bgShp" presStyleIdx="3" presStyleCnt="5"/>
      <dgm:spPr/>
    </dgm:pt>
    <dgm:pt modelId="{68C01786-77CA-4332-8FCA-0826C2A78F24}" type="pres">
      <dgm:prSet presAssocID="{3FCA1015-7587-4BC2-A760-3F257A08A5CF}"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Advertising with solid fill"/>
        </a:ext>
      </dgm:extLst>
    </dgm:pt>
    <dgm:pt modelId="{51D593E9-F064-4702-AB72-8B704AB2684F}" type="pres">
      <dgm:prSet presAssocID="{3FCA1015-7587-4BC2-A760-3F257A08A5CF}" presName="spaceRect" presStyleCnt="0"/>
      <dgm:spPr/>
    </dgm:pt>
    <dgm:pt modelId="{69B02498-7531-4C3B-BBF7-3051CA52D6D8}" type="pres">
      <dgm:prSet presAssocID="{3FCA1015-7587-4BC2-A760-3F257A08A5CF}" presName="parTx" presStyleLbl="revTx" presStyleIdx="3" presStyleCnt="5">
        <dgm:presLayoutVars>
          <dgm:chMax val="0"/>
          <dgm:chPref val="0"/>
        </dgm:presLayoutVars>
      </dgm:prSet>
      <dgm:spPr/>
    </dgm:pt>
    <dgm:pt modelId="{0472FB6B-B935-4EE8-81AD-795F31551414}" type="pres">
      <dgm:prSet presAssocID="{072987E3-F945-4698-91A5-88FBE0CC6851}" presName="sibTrans" presStyleCnt="0"/>
      <dgm:spPr/>
    </dgm:pt>
    <dgm:pt modelId="{4D3686CE-D549-4320-BD0A-FEC70F75007F}" type="pres">
      <dgm:prSet presAssocID="{EEBAAC21-66DD-490F-A35E-6D07A37204C9}" presName="compNode" presStyleCnt="0"/>
      <dgm:spPr/>
    </dgm:pt>
    <dgm:pt modelId="{3D42CF56-17DE-4467-9AB4-DC8078E5DC80}" type="pres">
      <dgm:prSet presAssocID="{EEBAAC21-66DD-490F-A35E-6D07A37204C9}" presName="bgRect" presStyleLbl="bgShp" presStyleIdx="4" presStyleCnt="5"/>
      <dgm:spPr/>
    </dgm:pt>
    <dgm:pt modelId="{10083A8A-E95B-445D-A91D-E0BE84CA06ED}" type="pres">
      <dgm:prSet presAssocID="{EEBAAC21-66DD-490F-A35E-6D07A37204C9}"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onstruction Barricade with solid fill"/>
        </a:ext>
      </dgm:extLst>
    </dgm:pt>
    <dgm:pt modelId="{4E5D18E5-93A5-4984-B7D4-FB5BEC80CA37}" type="pres">
      <dgm:prSet presAssocID="{EEBAAC21-66DD-490F-A35E-6D07A37204C9}" presName="spaceRect" presStyleCnt="0"/>
      <dgm:spPr/>
    </dgm:pt>
    <dgm:pt modelId="{8868C97F-80C2-4CB7-9E33-3B48C81D28F7}" type="pres">
      <dgm:prSet presAssocID="{EEBAAC21-66DD-490F-A35E-6D07A37204C9}" presName="parTx" presStyleLbl="revTx" presStyleIdx="4" presStyleCnt="5">
        <dgm:presLayoutVars>
          <dgm:chMax val="0"/>
          <dgm:chPref val="0"/>
        </dgm:presLayoutVars>
      </dgm:prSet>
      <dgm:spPr/>
    </dgm:pt>
  </dgm:ptLst>
  <dgm:cxnLst>
    <dgm:cxn modelId="{38BFC005-B92C-4FC2-B3AF-9DE1E7D9931E}" type="presOf" srcId="{3FCA1015-7587-4BC2-A760-3F257A08A5CF}" destId="{69B02498-7531-4C3B-BBF7-3051CA52D6D8}" srcOrd="0" destOrd="0" presId="urn:microsoft.com/office/officeart/2018/2/layout/IconVerticalSolidList"/>
    <dgm:cxn modelId="{6F448225-52C3-4B6C-81BB-F225CB6F9102}" type="presOf" srcId="{EEBAAC21-66DD-490F-A35E-6D07A37204C9}" destId="{8868C97F-80C2-4CB7-9E33-3B48C81D28F7}" srcOrd="0" destOrd="0" presId="urn:microsoft.com/office/officeart/2018/2/layout/IconVerticalSolidList"/>
    <dgm:cxn modelId="{F13FB95B-E026-4B93-82D6-2378E52AD304}" type="presOf" srcId="{EC375C42-1DE7-400E-9A66-40F0F0614D7B}" destId="{7DB681CF-66CA-465E-9644-1F23EE48E4C4}" srcOrd="0" destOrd="0" presId="urn:microsoft.com/office/officeart/2018/2/layout/IconVerticalSolidList"/>
    <dgm:cxn modelId="{B1EE5E5D-AB50-4C7A-A28B-19A2650F45EF}" srcId="{0708DE77-FD36-4227-80AF-3713EEC91784}" destId="{EEBAAC21-66DD-490F-A35E-6D07A37204C9}" srcOrd="4" destOrd="0" parTransId="{8F58FD6F-4D42-4D5A-9008-E1A46C018C91}" sibTransId="{E54121A0-2F90-44DC-BDAD-B864B76C746E}"/>
    <dgm:cxn modelId="{BF1CF14E-218F-4930-9BA7-3D0A2947A9E2}" type="presOf" srcId="{90144E97-4D35-42E5-BA49-83605A241FF4}" destId="{AE142127-C7E5-4DA5-8B49-4F27FC9A1F5E}" srcOrd="0" destOrd="0" presId="urn:microsoft.com/office/officeart/2018/2/layout/IconVerticalSolidList"/>
    <dgm:cxn modelId="{DC8A7B96-03CD-4493-9B88-F8287F49737D}" srcId="{0708DE77-FD36-4227-80AF-3713EEC91784}" destId="{3FCA1015-7587-4BC2-A760-3F257A08A5CF}" srcOrd="3" destOrd="0" parTransId="{CA2B2620-F8C7-4118-91EE-28D3F8910771}" sibTransId="{072987E3-F945-4698-91A5-88FBE0CC6851}"/>
    <dgm:cxn modelId="{1E4976C2-4505-4451-83C9-58C191A50A77}" srcId="{0708DE77-FD36-4227-80AF-3713EEC91784}" destId="{EC375C42-1DE7-400E-9A66-40F0F0614D7B}" srcOrd="1" destOrd="0" parTransId="{88280B61-FB18-4134-A194-B38D53A6851C}" sibTransId="{181AD7CA-F472-44E4-A6CD-5BE1159A8DED}"/>
    <dgm:cxn modelId="{59BA9BDE-48DB-481A-A6FD-18C79F180061}" type="presOf" srcId="{1DA072D1-D7C1-4EA6-B013-124CF30CE442}" destId="{442FAC6B-154B-45FC-BC98-627F681ECA42}" srcOrd="0" destOrd="0" presId="urn:microsoft.com/office/officeart/2018/2/layout/IconVerticalSolidList"/>
    <dgm:cxn modelId="{E960B0E3-CC57-4AD7-B1A7-D4150AFF16E1}" type="presOf" srcId="{0708DE77-FD36-4227-80AF-3713EEC91784}" destId="{1F0F70DF-43FA-43F7-A2DE-4FC9A9998F0A}" srcOrd="0" destOrd="0" presId="urn:microsoft.com/office/officeart/2018/2/layout/IconVerticalSolidList"/>
    <dgm:cxn modelId="{944895E6-BD11-4A39-A846-ECA9A7059887}" srcId="{0708DE77-FD36-4227-80AF-3713EEC91784}" destId="{1DA072D1-D7C1-4EA6-B013-124CF30CE442}" srcOrd="0" destOrd="0" parTransId="{ADE62AE8-B960-4C92-930A-0103DD492F83}" sibTransId="{2A004F1E-502A-4F67-9855-DAF8224F8F25}"/>
    <dgm:cxn modelId="{04B399FD-557F-4A4F-8853-A68CD80CCDD2}" srcId="{0708DE77-FD36-4227-80AF-3713EEC91784}" destId="{90144E97-4D35-42E5-BA49-83605A241FF4}" srcOrd="2" destOrd="0" parTransId="{DE89CB33-6B2D-42C2-9542-79C8B8986C23}" sibTransId="{9B124121-5A59-460F-99D2-8C9489632176}"/>
    <dgm:cxn modelId="{0682CE8A-3772-447C-99EF-CF3E2E148979}" type="presParOf" srcId="{1F0F70DF-43FA-43F7-A2DE-4FC9A9998F0A}" destId="{DA141D03-26E7-407D-8101-07C347978D9C}" srcOrd="0" destOrd="0" presId="urn:microsoft.com/office/officeart/2018/2/layout/IconVerticalSolidList"/>
    <dgm:cxn modelId="{8B040F08-B430-4347-9140-7499C88CA2AD}" type="presParOf" srcId="{DA141D03-26E7-407D-8101-07C347978D9C}" destId="{4C7D648A-38DB-4236-B874-998D76BDC019}" srcOrd="0" destOrd="0" presId="urn:microsoft.com/office/officeart/2018/2/layout/IconVerticalSolidList"/>
    <dgm:cxn modelId="{A5933405-1412-484A-8190-D5A52B847D75}" type="presParOf" srcId="{DA141D03-26E7-407D-8101-07C347978D9C}" destId="{F2155155-CEEF-4D7A-9410-35209A1E2837}" srcOrd="1" destOrd="0" presId="urn:microsoft.com/office/officeart/2018/2/layout/IconVerticalSolidList"/>
    <dgm:cxn modelId="{56677E35-BF5E-41F7-8927-81A491BD34E8}" type="presParOf" srcId="{DA141D03-26E7-407D-8101-07C347978D9C}" destId="{3F7F38E9-035B-48AF-8402-BF70212AB5F2}" srcOrd="2" destOrd="0" presId="urn:microsoft.com/office/officeart/2018/2/layout/IconVerticalSolidList"/>
    <dgm:cxn modelId="{66986696-EDC0-462E-8232-356598CB99EE}" type="presParOf" srcId="{DA141D03-26E7-407D-8101-07C347978D9C}" destId="{442FAC6B-154B-45FC-BC98-627F681ECA42}" srcOrd="3" destOrd="0" presId="urn:microsoft.com/office/officeart/2018/2/layout/IconVerticalSolidList"/>
    <dgm:cxn modelId="{8AC234FD-62AC-45E4-ACE3-7AB4C02D4412}" type="presParOf" srcId="{1F0F70DF-43FA-43F7-A2DE-4FC9A9998F0A}" destId="{B685B716-98EA-4BD3-9974-FF29F4827961}" srcOrd="1" destOrd="0" presId="urn:microsoft.com/office/officeart/2018/2/layout/IconVerticalSolidList"/>
    <dgm:cxn modelId="{3A42BC4C-085B-47A5-88D8-78CBC25CB300}" type="presParOf" srcId="{1F0F70DF-43FA-43F7-A2DE-4FC9A9998F0A}" destId="{0032F27C-A0B1-49E2-883F-6E3DA433C8F8}" srcOrd="2" destOrd="0" presId="urn:microsoft.com/office/officeart/2018/2/layout/IconVerticalSolidList"/>
    <dgm:cxn modelId="{48A6A4BF-61B0-4009-9427-E16B39E6FF86}" type="presParOf" srcId="{0032F27C-A0B1-49E2-883F-6E3DA433C8F8}" destId="{B88798FF-2FEC-47DE-BC4B-6B2D0047A4D1}" srcOrd="0" destOrd="0" presId="urn:microsoft.com/office/officeart/2018/2/layout/IconVerticalSolidList"/>
    <dgm:cxn modelId="{E6207091-5A46-46FB-9114-F3737BEB1531}" type="presParOf" srcId="{0032F27C-A0B1-49E2-883F-6E3DA433C8F8}" destId="{3D0363D2-56F9-4A76-8BCB-F3911C6E4951}" srcOrd="1" destOrd="0" presId="urn:microsoft.com/office/officeart/2018/2/layout/IconVerticalSolidList"/>
    <dgm:cxn modelId="{AE9CC375-22E9-4AFF-85B8-F2948FB61363}" type="presParOf" srcId="{0032F27C-A0B1-49E2-883F-6E3DA433C8F8}" destId="{BAD4B2E8-5B92-4D01-87D0-A619CD17574E}" srcOrd="2" destOrd="0" presId="urn:microsoft.com/office/officeart/2018/2/layout/IconVerticalSolidList"/>
    <dgm:cxn modelId="{A6A16540-0BD1-4DA0-B689-2466B139E96C}" type="presParOf" srcId="{0032F27C-A0B1-49E2-883F-6E3DA433C8F8}" destId="{7DB681CF-66CA-465E-9644-1F23EE48E4C4}" srcOrd="3" destOrd="0" presId="urn:microsoft.com/office/officeart/2018/2/layout/IconVerticalSolidList"/>
    <dgm:cxn modelId="{D8788033-98EA-4C6A-BBC9-2CA768679D6B}" type="presParOf" srcId="{1F0F70DF-43FA-43F7-A2DE-4FC9A9998F0A}" destId="{A4365443-A3C5-43C1-AEDD-B52CB9F71F5C}" srcOrd="3" destOrd="0" presId="urn:microsoft.com/office/officeart/2018/2/layout/IconVerticalSolidList"/>
    <dgm:cxn modelId="{DC73A2C6-38C5-4CD1-9FAD-F222762FA6AA}" type="presParOf" srcId="{1F0F70DF-43FA-43F7-A2DE-4FC9A9998F0A}" destId="{F52E0E26-A559-44F8-86BA-433655B01188}" srcOrd="4" destOrd="0" presId="urn:microsoft.com/office/officeart/2018/2/layout/IconVerticalSolidList"/>
    <dgm:cxn modelId="{6D738294-1582-4412-8A4E-683B5F9DC850}" type="presParOf" srcId="{F52E0E26-A559-44F8-86BA-433655B01188}" destId="{69308D8C-1EB9-499F-BC6D-87BA24C6A165}" srcOrd="0" destOrd="0" presId="urn:microsoft.com/office/officeart/2018/2/layout/IconVerticalSolidList"/>
    <dgm:cxn modelId="{B77991FD-61D2-48EE-A304-ED6D23406AD8}" type="presParOf" srcId="{F52E0E26-A559-44F8-86BA-433655B01188}" destId="{F1F53599-D5BD-4859-B35D-DD4E2E0DF693}" srcOrd="1" destOrd="0" presId="urn:microsoft.com/office/officeart/2018/2/layout/IconVerticalSolidList"/>
    <dgm:cxn modelId="{71113197-4BE4-4651-91B3-5A011B2DC3BD}" type="presParOf" srcId="{F52E0E26-A559-44F8-86BA-433655B01188}" destId="{71D25B70-DC54-4919-8F0C-825B22CC1C01}" srcOrd="2" destOrd="0" presId="urn:microsoft.com/office/officeart/2018/2/layout/IconVerticalSolidList"/>
    <dgm:cxn modelId="{07F342BE-EC4B-4DC7-9482-DFDBF10BC58C}" type="presParOf" srcId="{F52E0E26-A559-44F8-86BA-433655B01188}" destId="{AE142127-C7E5-4DA5-8B49-4F27FC9A1F5E}" srcOrd="3" destOrd="0" presId="urn:microsoft.com/office/officeart/2018/2/layout/IconVerticalSolidList"/>
    <dgm:cxn modelId="{8C975BA5-915F-40E6-B3CF-49FB242D32AC}" type="presParOf" srcId="{1F0F70DF-43FA-43F7-A2DE-4FC9A9998F0A}" destId="{69326DA7-F34D-4407-9D79-997E4A67CFC2}" srcOrd="5" destOrd="0" presId="urn:microsoft.com/office/officeart/2018/2/layout/IconVerticalSolidList"/>
    <dgm:cxn modelId="{555D890B-9278-4924-A932-A7343D044260}" type="presParOf" srcId="{1F0F70DF-43FA-43F7-A2DE-4FC9A9998F0A}" destId="{89238419-ED6A-4230-92EB-8BE847FFE9C1}" srcOrd="6" destOrd="0" presId="urn:microsoft.com/office/officeart/2018/2/layout/IconVerticalSolidList"/>
    <dgm:cxn modelId="{8D97D3F8-A90C-4905-910F-9BDAADE3AD12}" type="presParOf" srcId="{89238419-ED6A-4230-92EB-8BE847FFE9C1}" destId="{FF7E445B-611C-4B86-80DF-DD3FF5D2B213}" srcOrd="0" destOrd="0" presId="urn:microsoft.com/office/officeart/2018/2/layout/IconVerticalSolidList"/>
    <dgm:cxn modelId="{676A1EE2-21AC-4EC6-878D-F9FECA1E39A3}" type="presParOf" srcId="{89238419-ED6A-4230-92EB-8BE847FFE9C1}" destId="{68C01786-77CA-4332-8FCA-0826C2A78F24}" srcOrd="1" destOrd="0" presId="urn:microsoft.com/office/officeart/2018/2/layout/IconVerticalSolidList"/>
    <dgm:cxn modelId="{C3ADA329-D247-4382-9689-DD4EEB88EEBB}" type="presParOf" srcId="{89238419-ED6A-4230-92EB-8BE847FFE9C1}" destId="{51D593E9-F064-4702-AB72-8B704AB2684F}" srcOrd="2" destOrd="0" presId="urn:microsoft.com/office/officeart/2018/2/layout/IconVerticalSolidList"/>
    <dgm:cxn modelId="{DE9B07F4-0BB3-4A21-A6FC-F82751FD6EEC}" type="presParOf" srcId="{89238419-ED6A-4230-92EB-8BE847FFE9C1}" destId="{69B02498-7531-4C3B-BBF7-3051CA52D6D8}" srcOrd="3" destOrd="0" presId="urn:microsoft.com/office/officeart/2018/2/layout/IconVerticalSolidList"/>
    <dgm:cxn modelId="{8E4205ED-2579-4487-9045-E80689C77946}" type="presParOf" srcId="{1F0F70DF-43FA-43F7-A2DE-4FC9A9998F0A}" destId="{0472FB6B-B935-4EE8-81AD-795F31551414}" srcOrd="7" destOrd="0" presId="urn:microsoft.com/office/officeart/2018/2/layout/IconVerticalSolidList"/>
    <dgm:cxn modelId="{28D6567E-F1AD-42FD-BEAA-0B01A5719D35}" type="presParOf" srcId="{1F0F70DF-43FA-43F7-A2DE-4FC9A9998F0A}" destId="{4D3686CE-D549-4320-BD0A-FEC70F75007F}" srcOrd="8" destOrd="0" presId="urn:microsoft.com/office/officeart/2018/2/layout/IconVerticalSolidList"/>
    <dgm:cxn modelId="{8FD44AEB-6632-4412-BD54-D8D846F152E8}" type="presParOf" srcId="{4D3686CE-D549-4320-BD0A-FEC70F75007F}" destId="{3D42CF56-17DE-4467-9AB4-DC8078E5DC80}" srcOrd="0" destOrd="0" presId="urn:microsoft.com/office/officeart/2018/2/layout/IconVerticalSolidList"/>
    <dgm:cxn modelId="{CAFE2EFE-0C71-4CAE-B5E8-27ADECF15537}" type="presParOf" srcId="{4D3686CE-D549-4320-BD0A-FEC70F75007F}" destId="{10083A8A-E95B-445D-A91D-E0BE84CA06ED}" srcOrd="1" destOrd="0" presId="urn:microsoft.com/office/officeart/2018/2/layout/IconVerticalSolidList"/>
    <dgm:cxn modelId="{C632C42D-C543-491C-88BA-9C54D6DEB656}" type="presParOf" srcId="{4D3686CE-D549-4320-BD0A-FEC70F75007F}" destId="{4E5D18E5-93A5-4984-B7D4-FB5BEC80CA37}" srcOrd="2" destOrd="0" presId="urn:microsoft.com/office/officeart/2018/2/layout/IconVerticalSolidList"/>
    <dgm:cxn modelId="{C178675B-7E53-41E2-B348-70FCC98B6593}" type="presParOf" srcId="{4D3686CE-D549-4320-BD0A-FEC70F75007F}" destId="{8868C97F-80C2-4CB7-9E33-3B48C81D28F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D648A-38DB-4236-B874-998D76BDC019}">
      <dsp:nvSpPr>
        <dsp:cNvPr id="0" name=""/>
        <dsp:cNvSpPr/>
      </dsp:nvSpPr>
      <dsp:spPr>
        <a:xfrm>
          <a:off x="0" y="3236"/>
          <a:ext cx="9509760" cy="6892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155155-CEEF-4D7A-9410-35209A1E2837}">
      <dsp:nvSpPr>
        <dsp:cNvPr id="0" name=""/>
        <dsp:cNvSpPr/>
      </dsp:nvSpPr>
      <dsp:spPr>
        <a:xfrm>
          <a:off x="208511" y="158327"/>
          <a:ext cx="379111" cy="379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2FAC6B-154B-45FC-BC98-627F681ECA42}">
      <dsp:nvSpPr>
        <dsp:cNvPr id="0" name=""/>
        <dsp:cNvSpPr/>
      </dsp:nvSpPr>
      <dsp:spPr>
        <a:xfrm>
          <a:off x="796133" y="3236"/>
          <a:ext cx="8713626" cy="689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50" tIns="72950" rIns="72950" bIns="72950" numCol="1" spcCol="1270" anchor="ctr" anchorCtr="0">
          <a:noAutofit/>
        </a:bodyPr>
        <a:lstStyle/>
        <a:p>
          <a:pPr marL="0" lvl="0" indent="0" algn="l" defTabSz="844550">
            <a:lnSpc>
              <a:spcPct val="100000"/>
            </a:lnSpc>
            <a:spcBef>
              <a:spcPct val="0"/>
            </a:spcBef>
            <a:spcAft>
              <a:spcPct val="35000"/>
            </a:spcAft>
            <a:buNone/>
          </a:pPr>
          <a:r>
            <a:rPr lang="en-US" sz="1900" kern="1200"/>
            <a:t>Identify needs.</a:t>
          </a:r>
        </a:p>
      </dsp:txBody>
      <dsp:txXfrm>
        <a:off x="796133" y="3236"/>
        <a:ext cx="8713626" cy="689293"/>
      </dsp:txXfrm>
    </dsp:sp>
    <dsp:sp modelId="{B88798FF-2FEC-47DE-BC4B-6B2D0047A4D1}">
      <dsp:nvSpPr>
        <dsp:cNvPr id="0" name=""/>
        <dsp:cNvSpPr/>
      </dsp:nvSpPr>
      <dsp:spPr>
        <a:xfrm>
          <a:off x="0" y="864852"/>
          <a:ext cx="9509760" cy="6892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0363D2-56F9-4A76-8BCB-F3911C6E4951}">
      <dsp:nvSpPr>
        <dsp:cNvPr id="0" name=""/>
        <dsp:cNvSpPr/>
      </dsp:nvSpPr>
      <dsp:spPr>
        <a:xfrm>
          <a:off x="208511" y="1019943"/>
          <a:ext cx="379111" cy="379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B681CF-66CA-465E-9644-1F23EE48E4C4}">
      <dsp:nvSpPr>
        <dsp:cNvPr id="0" name=""/>
        <dsp:cNvSpPr/>
      </dsp:nvSpPr>
      <dsp:spPr>
        <a:xfrm>
          <a:off x="796133" y="864852"/>
          <a:ext cx="8713626" cy="689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50" tIns="72950" rIns="72950" bIns="72950" numCol="1" spcCol="1270" anchor="ctr" anchorCtr="0">
          <a:noAutofit/>
        </a:bodyPr>
        <a:lstStyle/>
        <a:p>
          <a:pPr marL="0" lvl="0" indent="0" algn="l" defTabSz="844550">
            <a:lnSpc>
              <a:spcPct val="100000"/>
            </a:lnSpc>
            <a:spcBef>
              <a:spcPct val="0"/>
            </a:spcBef>
            <a:spcAft>
              <a:spcPct val="35000"/>
            </a:spcAft>
            <a:buNone/>
          </a:pPr>
          <a:r>
            <a:rPr lang="en-US" sz="1900" kern="1200"/>
            <a:t>Determine financial impacts.</a:t>
          </a:r>
        </a:p>
      </dsp:txBody>
      <dsp:txXfrm>
        <a:off x="796133" y="864852"/>
        <a:ext cx="8713626" cy="689293"/>
      </dsp:txXfrm>
    </dsp:sp>
    <dsp:sp modelId="{69308D8C-1EB9-499F-BC6D-87BA24C6A165}">
      <dsp:nvSpPr>
        <dsp:cNvPr id="0" name=""/>
        <dsp:cNvSpPr/>
      </dsp:nvSpPr>
      <dsp:spPr>
        <a:xfrm>
          <a:off x="0" y="1726469"/>
          <a:ext cx="9509760" cy="6892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F53599-D5BD-4859-B35D-DD4E2E0DF693}">
      <dsp:nvSpPr>
        <dsp:cNvPr id="0" name=""/>
        <dsp:cNvSpPr/>
      </dsp:nvSpPr>
      <dsp:spPr>
        <a:xfrm>
          <a:off x="208511" y="1881560"/>
          <a:ext cx="379111" cy="379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142127-C7E5-4DA5-8B49-4F27FC9A1F5E}">
      <dsp:nvSpPr>
        <dsp:cNvPr id="0" name=""/>
        <dsp:cNvSpPr/>
      </dsp:nvSpPr>
      <dsp:spPr>
        <a:xfrm>
          <a:off x="796133" y="1726469"/>
          <a:ext cx="8713626" cy="689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50" tIns="72950" rIns="72950" bIns="72950" numCol="1" spcCol="1270" anchor="ctr" anchorCtr="0">
          <a:noAutofit/>
        </a:bodyPr>
        <a:lstStyle/>
        <a:p>
          <a:pPr marL="0" lvl="0" indent="0" algn="l" defTabSz="844550">
            <a:lnSpc>
              <a:spcPct val="100000"/>
            </a:lnSpc>
            <a:spcBef>
              <a:spcPct val="0"/>
            </a:spcBef>
            <a:spcAft>
              <a:spcPct val="35000"/>
            </a:spcAft>
            <a:buNone/>
          </a:pPr>
          <a:r>
            <a:rPr lang="en-US" sz="1900" kern="1200"/>
            <a:t>Prioritize requests.</a:t>
          </a:r>
        </a:p>
      </dsp:txBody>
      <dsp:txXfrm>
        <a:off x="796133" y="1726469"/>
        <a:ext cx="8713626" cy="689293"/>
      </dsp:txXfrm>
    </dsp:sp>
    <dsp:sp modelId="{FF7E445B-611C-4B86-80DF-DD3FF5D2B213}">
      <dsp:nvSpPr>
        <dsp:cNvPr id="0" name=""/>
        <dsp:cNvSpPr/>
      </dsp:nvSpPr>
      <dsp:spPr>
        <a:xfrm>
          <a:off x="0" y="2588085"/>
          <a:ext cx="9509760" cy="6892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C01786-77CA-4332-8FCA-0826C2A78F24}">
      <dsp:nvSpPr>
        <dsp:cNvPr id="0" name=""/>
        <dsp:cNvSpPr/>
      </dsp:nvSpPr>
      <dsp:spPr>
        <a:xfrm>
          <a:off x="208511" y="2743176"/>
          <a:ext cx="379111" cy="37911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B02498-7531-4C3B-BBF7-3051CA52D6D8}">
      <dsp:nvSpPr>
        <dsp:cNvPr id="0" name=""/>
        <dsp:cNvSpPr/>
      </dsp:nvSpPr>
      <dsp:spPr>
        <a:xfrm>
          <a:off x="796133" y="2588085"/>
          <a:ext cx="8713626" cy="689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50" tIns="72950" rIns="72950" bIns="72950" numCol="1" spcCol="1270" anchor="ctr" anchorCtr="0">
          <a:noAutofit/>
        </a:bodyPr>
        <a:lstStyle/>
        <a:p>
          <a:pPr marL="0" lvl="0" indent="0" algn="l" defTabSz="844550">
            <a:lnSpc>
              <a:spcPct val="100000"/>
            </a:lnSpc>
            <a:spcBef>
              <a:spcPct val="0"/>
            </a:spcBef>
            <a:spcAft>
              <a:spcPct val="35000"/>
            </a:spcAft>
            <a:buNone/>
          </a:pPr>
          <a:r>
            <a:rPr lang="en-US" sz="1900" kern="1200" dirty="0"/>
            <a:t>Develop a comprehensive financial plan.</a:t>
          </a:r>
        </a:p>
      </dsp:txBody>
      <dsp:txXfrm>
        <a:off x="796133" y="2588085"/>
        <a:ext cx="8713626" cy="689293"/>
      </dsp:txXfrm>
    </dsp:sp>
    <dsp:sp modelId="{3D42CF56-17DE-4467-9AB4-DC8078E5DC80}">
      <dsp:nvSpPr>
        <dsp:cNvPr id="0" name=""/>
        <dsp:cNvSpPr/>
      </dsp:nvSpPr>
      <dsp:spPr>
        <a:xfrm>
          <a:off x="0" y="3449702"/>
          <a:ext cx="9509760" cy="68929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083A8A-E95B-445D-A91D-E0BE84CA06ED}">
      <dsp:nvSpPr>
        <dsp:cNvPr id="0" name=""/>
        <dsp:cNvSpPr/>
      </dsp:nvSpPr>
      <dsp:spPr>
        <a:xfrm>
          <a:off x="208511" y="3604793"/>
          <a:ext cx="379111" cy="379111"/>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68C97F-80C2-4CB7-9E33-3B48C81D28F7}">
      <dsp:nvSpPr>
        <dsp:cNvPr id="0" name=""/>
        <dsp:cNvSpPr/>
      </dsp:nvSpPr>
      <dsp:spPr>
        <a:xfrm>
          <a:off x="796133" y="3449702"/>
          <a:ext cx="8713626" cy="689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50" tIns="72950" rIns="72950" bIns="72950" numCol="1" spcCol="1270" anchor="ctr" anchorCtr="0">
          <a:noAutofit/>
        </a:bodyPr>
        <a:lstStyle/>
        <a:p>
          <a:pPr marL="0" lvl="0" indent="0" algn="l" defTabSz="844550">
            <a:lnSpc>
              <a:spcPct val="100000"/>
            </a:lnSpc>
            <a:spcBef>
              <a:spcPct val="0"/>
            </a:spcBef>
            <a:spcAft>
              <a:spcPct val="35000"/>
            </a:spcAft>
            <a:buNone/>
          </a:pPr>
          <a:r>
            <a:rPr lang="en-US" sz="1900" kern="1200" dirty="0"/>
            <a:t>Implementation</a:t>
          </a:r>
        </a:p>
      </dsp:txBody>
      <dsp:txXfrm>
        <a:off x="796133" y="3449702"/>
        <a:ext cx="8713626" cy="6892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1268B-8AC2-4239-8FAF-7C144C210720}" type="datetimeFigureOut">
              <a:rPr lang="en-US"/>
              <a:t>4/6/2025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2BA2C8-71FC-43D0-BD87-0547616971FA}" type="slidenum">
              <a:rPr/>
              <a:t>‹#›</a:t>
            </a:fld>
            <a:endParaRPr/>
          </a:p>
        </p:txBody>
      </p:sp>
    </p:spTree>
    <p:extLst>
      <p:ext uri="{BB962C8B-B14F-4D97-AF65-F5344CB8AC3E}">
        <p14:creationId xmlns:p14="http://schemas.microsoft.com/office/powerpoint/2010/main" val="372921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D8362-6D63-40AC-BAA9-90C3AE6D5875}" type="datetimeFigureOut">
              <a:rPr lang="en-US"/>
              <a:t>4/6/2025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39446-6953-447E-A4E3-E7CFBF870046}" type="slidenum">
              <a:rPr/>
              <a:t>‹#›</a:t>
            </a:fld>
            <a:endParaRPr/>
          </a:p>
        </p:txBody>
      </p:sp>
    </p:spTree>
    <p:extLst>
      <p:ext uri="{BB962C8B-B14F-4D97-AF65-F5344CB8AC3E}">
        <p14:creationId xmlns:p14="http://schemas.microsoft.com/office/powerpoint/2010/main" val="1423929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tml.org/DocumentCenter/View/3999/procurement_easy-FINAL-1112023"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introductions we should include a favorite or recent cruise or other vacation.</a:t>
            </a:r>
          </a:p>
        </p:txBody>
      </p:sp>
      <p:sp>
        <p:nvSpPr>
          <p:cNvPr id="4" name="Slide Number Placeholder 3"/>
          <p:cNvSpPr>
            <a:spLocks noGrp="1"/>
          </p:cNvSpPr>
          <p:nvPr>
            <p:ph type="sldNum" sz="quarter" idx="5"/>
          </p:nvPr>
        </p:nvSpPr>
        <p:spPr/>
        <p:txBody>
          <a:bodyPr/>
          <a:lstStyle/>
          <a:p>
            <a:fld id="{C6539446-6953-447E-A4E3-E7CFBF870046}" type="slidenum">
              <a:rPr lang="en-US" smtClean="0"/>
              <a:t>2</a:t>
            </a:fld>
            <a:endParaRPr lang="en-US"/>
          </a:p>
        </p:txBody>
      </p:sp>
    </p:spTree>
    <p:extLst>
      <p:ext uri="{BB962C8B-B14F-4D97-AF65-F5344CB8AC3E}">
        <p14:creationId xmlns:p14="http://schemas.microsoft.com/office/powerpoint/2010/main" val="726994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the obvious but complex capital project costs, there are several non-capital costs that are also important to analyze and plan for.</a:t>
            </a:r>
          </a:p>
          <a:p>
            <a:pPr marL="171450" indent="-171450">
              <a:buFontTx/>
              <a:buChar char="-"/>
            </a:pPr>
            <a:r>
              <a:rPr lang="en-US" dirty="0"/>
              <a:t>Project Management work loads need to be managed. You can hire third-party project management services, often through engineering firms, to overstaff during periods of high demand, but the available capacity between in-house and third-party project managers still needs to be analyzed when planning future projects.</a:t>
            </a:r>
          </a:p>
          <a:p>
            <a:pPr marL="171450" indent="-171450">
              <a:buFontTx/>
              <a:buChar char="-"/>
            </a:pPr>
            <a:r>
              <a:rPr lang="en-US" dirty="0"/>
              <a:t>Operating costs and associated revenues should be estimated. The GFOA Distinguished Budget Presentation award requires governments to show these operating costs associated with capital projects in the multiyear capital plan because its so important for long-term financial strength.</a:t>
            </a:r>
          </a:p>
          <a:p>
            <a:pPr marL="171450" indent="-171450">
              <a:buFontTx/>
              <a:buChar char="-"/>
            </a:pPr>
            <a:r>
              <a:rPr lang="en-US" dirty="0"/>
              <a:t>Maintenance and replacement costs for new assets also needs to be accounted for. These include the cost of facility maintenance and repairs for facilities and the cost of renewal and replacement once the asset’s anticipated life draws to a close. </a:t>
            </a:r>
          </a:p>
        </p:txBody>
      </p:sp>
      <p:sp>
        <p:nvSpPr>
          <p:cNvPr id="4" name="Slide Number Placeholder 3"/>
          <p:cNvSpPr>
            <a:spLocks noGrp="1"/>
          </p:cNvSpPr>
          <p:nvPr>
            <p:ph type="sldNum" sz="quarter" idx="5"/>
          </p:nvPr>
        </p:nvSpPr>
        <p:spPr/>
        <p:txBody>
          <a:bodyPr/>
          <a:lstStyle/>
          <a:p>
            <a:fld id="{C6539446-6953-447E-A4E3-E7CFBF870046}" type="slidenum">
              <a:rPr lang="en-US" smtClean="0"/>
              <a:t>11</a:t>
            </a:fld>
            <a:endParaRPr lang="en-US"/>
          </a:p>
        </p:txBody>
      </p:sp>
    </p:spTree>
    <p:extLst>
      <p:ext uri="{BB962C8B-B14F-4D97-AF65-F5344CB8AC3E}">
        <p14:creationId xmlns:p14="http://schemas.microsoft.com/office/powerpoint/2010/main" val="3525018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ea typeface="Calibri"/>
                <a:cs typeface="Calibri"/>
              </a:rPr>
              <a:t>EXCURSIONS </a:t>
            </a:r>
            <a:r>
              <a:rPr lang="en-US" dirty="0">
                <a:latin typeface="Calibri"/>
                <a:ea typeface="Calibri"/>
                <a:cs typeface="Calibri"/>
              </a:rPr>
              <a:t>can overlap – not possible to participate in all of them.  Prioritization is critical not just for determining what excursions to take, but also to clearly identify what is to be included within each excursion.</a:t>
            </a:r>
          </a:p>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fld id="{C6539446-6953-447E-A4E3-E7CFBF870046}" type="slidenum">
              <a:rPr lang="en-US"/>
              <a:t>12</a:t>
            </a:fld>
            <a:endParaRPr lang="en-US"/>
          </a:p>
        </p:txBody>
      </p:sp>
    </p:spTree>
    <p:extLst>
      <p:ext uri="{BB962C8B-B14F-4D97-AF65-F5344CB8AC3E}">
        <p14:creationId xmlns:p14="http://schemas.microsoft.com/office/powerpoint/2010/main" val="1745679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Based on financial impacts, may have to </a:t>
            </a:r>
            <a:r>
              <a:rPr lang="en-US" b="1" dirty="0">
                <a:latin typeface="Calibri"/>
                <a:ea typeface="Calibri"/>
                <a:cs typeface="Calibri"/>
              </a:rPr>
              <a:t>batten down the hatches</a:t>
            </a:r>
            <a:r>
              <a:rPr lang="en-US" dirty="0">
                <a:latin typeface="Calibri"/>
                <a:ea typeface="Calibri"/>
                <a:cs typeface="Calibri"/>
              </a:rPr>
              <a:t> or even </a:t>
            </a:r>
            <a:r>
              <a:rPr lang="en-US" b="1" dirty="0">
                <a:latin typeface="Calibri"/>
                <a:ea typeface="Calibri"/>
                <a:cs typeface="Calibri"/>
              </a:rPr>
              <a:t>drop anchor</a:t>
            </a:r>
            <a:r>
              <a:rPr lang="en-US" dirty="0">
                <a:latin typeface="Calibri"/>
                <a:ea typeface="Calibri"/>
                <a:cs typeface="Calibri"/>
              </a:rPr>
              <a:t> in order to stay out of </a:t>
            </a:r>
            <a:r>
              <a:rPr lang="en-US" b="1" dirty="0">
                <a:latin typeface="Calibri"/>
                <a:ea typeface="Calibri"/>
                <a:cs typeface="Calibri"/>
              </a:rPr>
              <a:t>dry dock</a:t>
            </a:r>
          </a:p>
          <a:p>
            <a:r>
              <a:rPr lang="en-US" dirty="0"/>
              <a:t>Consider community involvement – open houses, neighborhood meetings, chamber of commerce</a:t>
            </a:r>
          </a:p>
        </p:txBody>
      </p:sp>
      <p:sp>
        <p:nvSpPr>
          <p:cNvPr id="4" name="Slide Number Placeholder 3"/>
          <p:cNvSpPr>
            <a:spLocks noGrp="1"/>
          </p:cNvSpPr>
          <p:nvPr>
            <p:ph type="sldNum" sz="quarter" idx="5"/>
          </p:nvPr>
        </p:nvSpPr>
        <p:spPr/>
        <p:txBody>
          <a:bodyPr/>
          <a:lstStyle/>
          <a:p>
            <a:fld id="{C6539446-6953-447E-A4E3-E7CFBF870046}" type="slidenum">
              <a:rPr lang="en-US"/>
              <a:t>13</a:t>
            </a:fld>
            <a:endParaRPr lang="en-US"/>
          </a:p>
        </p:txBody>
      </p:sp>
    </p:spTree>
    <p:extLst>
      <p:ext uri="{BB962C8B-B14F-4D97-AF65-F5344CB8AC3E}">
        <p14:creationId xmlns:p14="http://schemas.microsoft.com/office/powerpoint/2010/main" val="2230188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GFOA recommends that governments develop a viable overall multi-year financing plan covering the multi-year period of the capital plan to ensure that the proposed capital plan is achievable within expected available resources. </a:t>
            </a:r>
          </a:p>
          <a:p>
            <a:endParaRPr lang="en-US" dirty="0"/>
          </a:p>
          <a:p>
            <a:r>
              <a:rPr lang="en-US" dirty="0"/>
              <a:t>Remember that the type of project and its geographic location may pose special concerns for public safety</a:t>
            </a:r>
          </a:p>
        </p:txBody>
      </p:sp>
      <p:sp>
        <p:nvSpPr>
          <p:cNvPr id="4" name="Slide Number Placeholder 3"/>
          <p:cNvSpPr>
            <a:spLocks noGrp="1"/>
          </p:cNvSpPr>
          <p:nvPr>
            <p:ph type="sldNum" sz="quarter" idx="5"/>
          </p:nvPr>
        </p:nvSpPr>
        <p:spPr/>
        <p:txBody>
          <a:bodyPr/>
          <a:lstStyle/>
          <a:p>
            <a:fld id="{C6539446-6953-447E-A4E3-E7CFBF870046}" type="slidenum">
              <a:rPr lang="en-US" smtClean="0"/>
              <a:t>14</a:t>
            </a:fld>
            <a:endParaRPr lang="en-US"/>
          </a:p>
        </p:txBody>
      </p:sp>
    </p:spTree>
    <p:extLst>
      <p:ext uri="{BB962C8B-B14F-4D97-AF65-F5344CB8AC3E}">
        <p14:creationId xmlns:p14="http://schemas.microsoft.com/office/powerpoint/2010/main" val="1900457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Calibri"/>
                <a:cs typeface="Calibri"/>
              </a:rPr>
              <a:t>Construction methods – part of Procurement processes and TML has an excellent document online: </a:t>
            </a:r>
            <a:r>
              <a:rPr lang="en-US" dirty="0">
                <a:hlinkClick r:id="rId3"/>
              </a:rPr>
              <a:t>Microsoft Word - procurement_easy_final.docx</a:t>
            </a:r>
          </a:p>
          <a:p>
            <a:endParaRPr lang="en-US" dirty="0">
              <a:latin typeface="Georgia"/>
              <a:ea typeface="Calibri"/>
              <a:cs typeface="Calibri"/>
            </a:endParaRPr>
          </a:p>
          <a:p>
            <a:r>
              <a:rPr lang="en-US" dirty="0">
                <a:latin typeface="Georgia"/>
                <a:ea typeface="Calibri"/>
                <a:cs typeface="Calibri"/>
              </a:rPr>
              <a:t>All of the rules are like the life jacket – keeps everything moving forward and afloat</a:t>
            </a:r>
          </a:p>
        </p:txBody>
      </p:sp>
      <p:sp>
        <p:nvSpPr>
          <p:cNvPr id="4" name="Slide Number Placeholder 3"/>
          <p:cNvSpPr>
            <a:spLocks noGrp="1"/>
          </p:cNvSpPr>
          <p:nvPr>
            <p:ph type="sldNum" sz="quarter" idx="5"/>
          </p:nvPr>
        </p:nvSpPr>
        <p:spPr/>
        <p:txBody>
          <a:bodyPr/>
          <a:lstStyle/>
          <a:p>
            <a:fld id="{C6539446-6953-447E-A4E3-E7CFBF870046}" type="slidenum">
              <a:rPr lang="en-US"/>
              <a:t>15</a:t>
            </a:fld>
            <a:endParaRPr lang="en-US"/>
          </a:p>
        </p:txBody>
      </p:sp>
    </p:spTree>
    <p:extLst>
      <p:ext uri="{BB962C8B-B14F-4D97-AF65-F5344CB8AC3E}">
        <p14:creationId xmlns:p14="http://schemas.microsoft.com/office/powerpoint/2010/main" val="23386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ea typeface="Calibri"/>
                <a:cs typeface="Calibri"/>
              </a:rPr>
              <a:t>CRUISE WITH CONFIDENCE</a:t>
            </a:r>
          </a:p>
          <a:p>
            <a:r>
              <a:rPr lang="en-US" dirty="0">
                <a:latin typeface="Calibri"/>
                <a:ea typeface="Calibri"/>
                <a:cs typeface="Calibri"/>
              </a:rPr>
              <a:t>Internal workflow to manage oversight of financial considerations – CORR has New Project Budget packet, 5-year worksheet, Project Cost Stream reporting, Engineer invoice tracker, and Construction cost tracker (</a:t>
            </a:r>
            <a:r>
              <a:rPr lang="en-US" dirty="0" err="1">
                <a:latin typeface="Calibri"/>
                <a:ea typeface="Calibri"/>
                <a:cs typeface="Calibri"/>
              </a:rPr>
              <a:t>PayApp</a:t>
            </a:r>
            <a:r>
              <a:rPr lang="en-US" dirty="0">
                <a:latin typeface="Calibri"/>
                <a:ea typeface="Calibri"/>
                <a:cs typeface="Calibri"/>
              </a:rPr>
              <a:t>) managed between the project oversight department and Finance.  Open communication and regular status meetings are critical</a:t>
            </a:r>
            <a:endParaRPr lang="en-US" b="1" dirty="0">
              <a:latin typeface="Calibri"/>
              <a:ea typeface="Calibri"/>
              <a:cs typeface="Calibri"/>
            </a:endParaRPr>
          </a:p>
        </p:txBody>
      </p:sp>
      <p:sp>
        <p:nvSpPr>
          <p:cNvPr id="4" name="Slide Number Placeholder 3"/>
          <p:cNvSpPr>
            <a:spLocks noGrp="1"/>
          </p:cNvSpPr>
          <p:nvPr>
            <p:ph type="sldNum" sz="quarter" idx="5"/>
          </p:nvPr>
        </p:nvSpPr>
        <p:spPr/>
        <p:txBody>
          <a:bodyPr/>
          <a:lstStyle/>
          <a:p>
            <a:fld id="{C6539446-6953-447E-A4E3-E7CFBF870046}" type="slidenum">
              <a:rPr lang="en-US"/>
              <a:t>16</a:t>
            </a:fld>
            <a:endParaRPr lang="en-US"/>
          </a:p>
        </p:txBody>
      </p:sp>
    </p:spTree>
    <p:extLst>
      <p:ext uri="{BB962C8B-B14F-4D97-AF65-F5344CB8AC3E}">
        <p14:creationId xmlns:p14="http://schemas.microsoft.com/office/powerpoint/2010/main" val="1909380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39446-6953-447E-A4E3-E7CFBF870046}" type="slidenum">
              <a:rPr lang="en-US" smtClean="0"/>
              <a:t>17</a:t>
            </a:fld>
            <a:endParaRPr lang="en-US"/>
          </a:p>
        </p:txBody>
      </p:sp>
    </p:spTree>
    <p:extLst>
      <p:ext uri="{BB962C8B-B14F-4D97-AF65-F5344CB8AC3E}">
        <p14:creationId xmlns:p14="http://schemas.microsoft.com/office/powerpoint/2010/main" val="4271614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39446-6953-447E-A4E3-E7CFBF870046}" type="slidenum">
              <a:rPr lang="en-US" smtClean="0"/>
              <a:t>3</a:t>
            </a:fld>
            <a:endParaRPr lang="en-US"/>
          </a:p>
        </p:txBody>
      </p:sp>
    </p:spTree>
    <p:extLst>
      <p:ext uri="{BB962C8B-B14F-4D97-AF65-F5344CB8AC3E}">
        <p14:creationId xmlns:p14="http://schemas.microsoft.com/office/powerpoint/2010/main" val="4000211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ABOARD!</a:t>
            </a:r>
            <a:r>
              <a:rPr lang="en-US" dirty="0"/>
              <a:t> The capital infrastructure built and maintained by our governments is essential for thriving communities across Texas. However, the deficiencies in our communities’ infrastructure are growing. When the needs are low, there are more than enough resources, and Whether talking about transportation, utilities, or facilities, there are real big hairy needs out there, and for those of us in regions of the state that are growing in population – this maintenance and upkeep oftentimes gets pushed aside for infrastructure related to new growth. A big part of the challenge is deciding how to allocate our limited resources between not just between competing projects but also between broader interests or groups within your community – maintenance vs. new growth, development vs. redevelopment, bike lanes vs. lane miles, historic preservation groups vs. … well just about anything.  </a:t>
            </a:r>
            <a:r>
              <a:rPr lang="en-US" b="1" dirty="0"/>
              <a:t>Make it a peaceful adventure – while playing life guard in the chaos</a:t>
            </a:r>
          </a:p>
        </p:txBody>
      </p:sp>
      <p:sp>
        <p:nvSpPr>
          <p:cNvPr id="4" name="Slide Number Placeholder 3"/>
          <p:cNvSpPr>
            <a:spLocks noGrp="1"/>
          </p:cNvSpPr>
          <p:nvPr>
            <p:ph type="sldNum" sz="quarter" idx="5"/>
          </p:nvPr>
        </p:nvSpPr>
        <p:spPr/>
        <p:txBody>
          <a:bodyPr/>
          <a:lstStyle/>
          <a:p>
            <a:fld id="{C6539446-6953-447E-A4E3-E7CFBF870046}" type="slidenum">
              <a:rPr lang="en-US" smtClean="0"/>
              <a:t>4</a:t>
            </a:fld>
            <a:endParaRPr lang="en-US"/>
          </a:p>
        </p:txBody>
      </p:sp>
    </p:spTree>
    <p:extLst>
      <p:ext uri="{BB962C8B-B14F-4D97-AF65-F5344CB8AC3E}">
        <p14:creationId xmlns:p14="http://schemas.microsoft.com/office/powerpoint/2010/main" val="2267834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five basic steps that we are going to cover today in the capital planning process: Identifying Needs, Determining Financial Impacts, Prioritizing Requests, Developing a Comprehensive Financial Plan, and finally Implementation. As we go through these steps this morning, keep in mind that the steps aren’t exactly a direct course, but can </a:t>
            </a:r>
            <a:r>
              <a:rPr lang="en-US" b="1" dirty="0"/>
              <a:t>drift with the tides </a:t>
            </a:r>
            <a:r>
              <a:rPr lang="en-US" dirty="0"/>
              <a:t>as the timelines for various projects all overlap on top of each other.</a:t>
            </a:r>
          </a:p>
        </p:txBody>
      </p:sp>
      <p:sp>
        <p:nvSpPr>
          <p:cNvPr id="4" name="Slide Number Placeholder 3"/>
          <p:cNvSpPr>
            <a:spLocks noGrp="1"/>
          </p:cNvSpPr>
          <p:nvPr>
            <p:ph type="sldNum" sz="quarter" idx="5"/>
          </p:nvPr>
        </p:nvSpPr>
        <p:spPr/>
        <p:txBody>
          <a:bodyPr/>
          <a:lstStyle/>
          <a:p>
            <a:fld id="{C6539446-6953-447E-A4E3-E7CFBF870046}" type="slidenum">
              <a:rPr lang="en-US" smtClean="0"/>
              <a:t>5</a:t>
            </a:fld>
            <a:endParaRPr lang="en-US"/>
          </a:p>
        </p:txBody>
      </p:sp>
    </p:spTree>
    <p:extLst>
      <p:ext uri="{BB962C8B-B14F-4D97-AF65-F5344CB8AC3E}">
        <p14:creationId xmlns:p14="http://schemas.microsoft.com/office/powerpoint/2010/main" val="1315416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capital planning is identifying the needs for capital projects and infrastructure in your community. For existing assets, a capital life cycle model can be a useful tool to evaluate the condition, to look for escalating maintenance costs, and to plan for the future replacement of assets to hopefully getting behind since that can be hard to catch back up from.  </a:t>
            </a:r>
            <a:r>
              <a:rPr lang="en-US" b="1" dirty="0"/>
              <a:t>Also helps to know who is the Captain and who is the Cruise Director – Too many Captains will sink the ship.</a:t>
            </a:r>
          </a:p>
        </p:txBody>
      </p:sp>
      <p:sp>
        <p:nvSpPr>
          <p:cNvPr id="4" name="Slide Number Placeholder 3"/>
          <p:cNvSpPr>
            <a:spLocks noGrp="1"/>
          </p:cNvSpPr>
          <p:nvPr>
            <p:ph type="sldNum" sz="quarter" idx="5"/>
          </p:nvPr>
        </p:nvSpPr>
        <p:spPr/>
        <p:txBody>
          <a:bodyPr/>
          <a:lstStyle/>
          <a:p>
            <a:fld id="{C6539446-6953-447E-A4E3-E7CFBF870046}" type="slidenum">
              <a:rPr lang="en-US" smtClean="0"/>
              <a:t>6</a:t>
            </a:fld>
            <a:endParaRPr lang="en-US"/>
          </a:p>
        </p:txBody>
      </p:sp>
    </p:spTree>
    <p:extLst>
      <p:ext uri="{BB962C8B-B14F-4D97-AF65-F5344CB8AC3E}">
        <p14:creationId xmlns:p14="http://schemas.microsoft.com/office/powerpoint/2010/main" val="565802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GFOA has a best practice for Coordinating Economic Development and Capital Planning but with a broad definition of economic development to attract and retain businesses and residents, increase employment, promote private investment and influence the type and location of development within a community. Development increases demands on existing transportation and utility infrastructure as well as on schools, parks, and public safety services so successful economic development strategies require coordinated long-term capital planning to ensure that the necessary infrastructure is in place to support development.</a:t>
            </a:r>
          </a:p>
          <a:p>
            <a:pPr marL="171450" indent="-171450">
              <a:buFont typeface="Arial" panose="020B0604020202020204" pitchFamily="34" charset="0"/>
              <a:buChar char="•"/>
            </a:pPr>
            <a:r>
              <a:rPr lang="en-US" dirty="0"/>
              <a:t>Both the Capital Improvement Plan and economic development strategies should be consistent with your organization’s overall goals and objectives and the community’s priorities.</a:t>
            </a:r>
          </a:p>
          <a:p>
            <a:pPr marL="171450" indent="-171450">
              <a:buFont typeface="Arial" panose="020B0604020202020204" pitchFamily="34" charset="0"/>
              <a:buChar char="•"/>
            </a:pPr>
            <a:r>
              <a:rPr lang="en-US" dirty="0"/>
              <a:t>The potential impacts and benefits are important to evaluate for potential projects. The finance officer should be involved in capital planning and economic development well before commitments are made. Tools such as cost/benefit analysis and debt capacity models are helpful for analyzing and communicating the impact of projects. For large projects it can also be helpful to evaluate the potential impacts and benefits not only of proposed projects but also null alternatives, or what could develop on particular parcel if not for a large economic development project.</a:t>
            </a:r>
          </a:p>
          <a:p>
            <a:pPr marL="171450" indent="-171450">
              <a:buFont typeface="Arial" panose="020B0604020202020204" pitchFamily="34" charset="0"/>
              <a:buChar char="•"/>
            </a:pPr>
            <a:r>
              <a:rPr lang="en-US" dirty="0"/>
              <a:t>Capital improvements can promote growth such as investments in utility and transportation capacity, physical improvements to a downtown, or new cultural or recreational facilities. However, there is a balance to make sure that these growth-related investments are not made at the expense of maintenance existing infrastructure and facilities.</a:t>
            </a:r>
          </a:p>
          <a:p>
            <a:pPr marL="171450" indent="-171450">
              <a:buFont typeface="Arial" panose="020B0604020202020204" pitchFamily="34" charset="0"/>
              <a:buChar char="•"/>
            </a:pPr>
            <a:r>
              <a:rPr lang="en-US" dirty="0"/>
              <a:t>In some cases your government may be able to work with developers to fund or provide public and/or private infrastructure such as roadways, storm water facilities, or other improvements as part of an economic development agreement. Programs such as water or wastewater impact fees, park improvement programs where the developer pays in for additional park and recreation infrastructure, or roadway impact fees can also be useful tools to have private development help subsidize a portion of the capital infrastructure needed to serve the development.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6539446-6953-447E-A4E3-E7CFBF870046}" type="slidenum">
              <a:rPr lang="en-US" smtClean="0"/>
              <a:t>7</a:t>
            </a:fld>
            <a:endParaRPr lang="en-US"/>
          </a:p>
        </p:txBody>
      </p:sp>
    </p:spTree>
    <p:extLst>
      <p:ext uri="{BB962C8B-B14F-4D97-AF65-F5344CB8AC3E}">
        <p14:creationId xmlns:p14="http://schemas.microsoft.com/office/powerpoint/2010/main" val="2666923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governments establish long-range strategies focused on community development and sustainability through the use of Master Plans – comprehensive plans or long range plans included. Some of the Master Plans that we have in Round Rock are shown here on the screen, ranging from Transportation to Utilities to Parks and Trails, to Facilities and Arts. Each of these plans is carefully researched and has input from stakeholder groups in the community and is updated every 5-10 years. These can provide great lists of future capital infrastructure investments that can serve as identified needs for the capital planning process. It’s important for finance officers to be involved in the creation of these master plan documents, however, and for financial factors to be considered as part of the development of Master Plans. Master Plans can be a useful tool for capital planning if the needs are aligned to the broader strategic plan of your community, but if they become just wish lists with unreasonable expectations it can be hard to wade your way through what are real future needs and what are not.</a:t>
            </a:r>
          </a:p>
        </p:txBody>
      </p:sp>
      <p:sp>
        <p:nvSpPr>
          <p:cNvPr id="4" name="Slide Number Placeholder 3"/>
          <p:cNvSpPr>
            <a:spLocks noGrp="1"/>
          </p:cNvSpPr>
          <p:nvPr>
            <p:ph type="sldNum" sz="quarter" idx="5"/>
          </p:nvPr>
        </p:nvSpPr>
        <p:spPr/>
        <p:txBody>
          <a:bodyPr/>
          <a:lstStyle/>
          <a:p>
            <a:fld id="{C6539446-6953-447E-A4E3-E7CFBF870046}" type="slidenum">
              <a:rPr lang="en-US" smtClean="0"/>
              <a:t>8</a:t>
            </a:fld>
            <a:endParaRPr lang="en-US"/>
          </a:p>
        </p:txBody>
      </p:sp>
    </p:spTree>
    <p:extLst>
      <p:ext uri="{BB962C8B-B14F-4D97-AF65-F5344CB8AC3E}">
        <p14:creationId xmlns:p14="http://schemas.microsoft.com/office/powerpoint/2010/main" val="1802542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Clearly defining what is included within the project scope and what is not helps manage expectations and prevents scope creep.  Scope creep can </a:t>
            </a:r>
            <a:r>
              <a:rPr lang="en-US" b="1" dirty="0"/>
              <a:t>SINK the VOYAGE </a:t>
            </a:r>
            <a:r>
              <a:rPr lang="en-US" dirty="0"/>
              <a:t>– building in contingency dollars for material shortages, inflation, or other economic impacts due to the longer time frame often required for capital projects.</a:t>
            </a:r>
          </a:p>
        </p:txBody>
      </p:sp>
      <p:sp>
        <p:nvSpPr>
          <p:cNvPr id="4" name="Slide Number Placeholder 3"/>
          <p:cNvSpPr>
            <a:spLocks noGrp="1"/>
          </p:cNvSpPr>
          <p:nvPr>
            <p:ph type="sldNum" sz="quarter" idx="5"/>
          </p:nvPr>
        </p:nvSpPr>
        <p:spPr/>
        <p:txBody>
          <a:bodyPr/>
          <a:lstStyle/>
          <a:p>
            <a:fld id="{C6539446-6953-447E-A4E3-E7CFBF870046}" type="slidenum">
              <a:rPr lang="en-US" smtClean="0"/>
              <a:t>9</a:t>
            </a:fld>
            <a:endParaRPr lang="en-US"/>
          </a:p>
        </p:txBody>
      </p:sp>
    </p:spTree>
    <p:extLst>
      <p:ext uri="{BB962C8B-B14F-4D97-AF65-F5344CB8AC3E}">
        <p14:creationId xmlns:p14="http://schemas.microsoft.com/office/powerpoint/2010/main" val="3340994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985FC-F4D8-E996-836B-542FEAF41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DE306B-FAD2-AF2E-59AB-44F8CA6A0E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952AAB-C327-4B84-8E9A-C7E2044C0948}"/>
              </a:ext>
            </a:extLst>
          </p:cNvPr>
          <p:cNvSpPr>
            <a:spLocks noGrp="1"/>
          </p:cNvSpPr>
          <p:nvPr>
            <p:ph type="body" idx="1"/>
          </p:nvPr>
        </p:nvSpPr>
        <p:spPr/>
        <p:txBody>
          <a:bodyPr/>
          <a:lstStyle/>
          <a:p>
            <a:r>
              <a:rPr lang="en-US" dirty="0"/>
              <a:t>GFOA recommends that the full extent of the capital project and associated life cycle costs be determined when developing the multiyear capital plan. Governments should identify and use the most appropriate approaches when estimating project costs. A clear estimate of all major components required to implement a project should be outlined including land acquisition needs, design, construction, contingency and post-construction costs such as furniture and fixtures.</a:t>
            </a:r>
          </a:p>
          <a:p>
            <a:endParaRPr lang="en-US" dirty="0"/>
          </a:p>
          <a:p>
            <a:r>
              <a:rPr lang="en-US" dirty="0"/>
              <a:t>If a government’s internal resources are not sufficient to estimate a capital project’s cost, outside assistance can be procured.</a:t>
            </a:r>
          </a:p>
          <a:p>
            <a:endParaRPr lang="en-US" dirty="0"/>
          </a:p>
          <a:p>
            <a:r>
              <a:rPr lang="en-US" dirty="0"/>
              <a:t>Cost estimation is importation but due to the long-range look of capital planning it’s important to project costs forward based on anticipated inflation to ensure that long-range financial planning and debt capacity models account for the eventual total project cost, at least as best as possible.</a:t>
            </a:r>
          </a:p>
        </p:txBody>
      </p:sp>
      <p:sp>
        <p:nvSpPr>
          <p:cNvPr id="4" name="Slide Number Placeholder 3">
            <a:extLst>
              <a:ext uri="{FF2B5EF4-FFF2-40B4-BE49-F238E27FC236}">
                <a16:creationId xmlns:a16="http://schemas.microsoft.com/office/drawing/2014/main" id="{CBDBEE51-01F7-4D5C-A82F-F5F763CAD28E}"/>
              </a:ext>
            </a:extLst>
          </p:cNvPr>
          <p:cNvSpPr>
            <a:spLocks noGrp="1"/>
          </p:cNvSpPr>
          <p:nvPr>
            <p:ph type="sldNum" sz="quarter" idx="5"/>
          </p:nvPr>
        </p:nvSpPr>
        <p:spPr/>
        <p:txBody>
          <a:bodyPr/>
          <a:lstStyle/>
          <a:p>
            <a:fld id="{C6539446-6953-447E-A4E3-E7CFBF870046}" type="slidenum">
              <a:rPr lang="en-US" smtClean="0"/>
              <a:t>10</a:t>
            </a:fld>
            <a:endParaRPr lang="en-US"/>
          </a:p>
        </p:txBody>
      </p:sp>
    </p:spTree>
    <p:extLst>
      <p:ext uri="{BB962C8B-B14F-4D97-AF65-F5344CB8AC3E}">
        <p14:creationId xmlns:p14="http://schemas.microsoft.com/office/powerpoint/2010/main" val="484742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water3"/>
          <p:cNvSpPr/>
          <p:nvPr/>
        </p:nvSpPr>
        <p:spPr bwMode="gray">
          <a:xfrm>
            <a:off x="2552" y="5243129"/>
            <a:ext cx="12188952" cy="1614871"/>
          </a:xfrm>
          <a:prstGeom prst="rect">
            <a:avLst/>
          </a:prstGeom>
          <a:gradFill>
            <a:gsLst>
              <a:gs pos="833">
                <a:schemeClr val="accent2">
                  <a:lumMod val="60000"/>
                  <a:lumOff val="40000"/>
                  <a:alpha val="38000"/>
                </a:schemeClr>
              </a:gs>
              <a:gs pos="23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sky"/>
          <p:cNvSpPr/>
          <p:nvPr/>
        </p:nvSpPr>
        <p:spPr bwMode="white">
          <a:xfrm>
            <a:off x="2552" y="0"/>
            <a:ext cx="12188952" cy="5334000"/>
          </a:xfrm>
          <a:prstGeom prst="rect">
            <a:avLst/>
          </a:prstGeom>
          <a:gradFill>
            <a:gsLst>
              <a:gs pos="0">
                <a:schemeClr val="accent2">
                  <a:lumMod val="60000"/>
                  <a:lumOff val="40000"/>
                  <a:alpha val="80000"/>
                </a:schemeClr>
              </a:gs>
              <a:gs pos="99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6" name="water2"/>
          <p:cNvPicPr>
            <a:picLocks noChangeAspect="1"/>
          </p:cNvPicPr>
          <p:nvPr/>
        </p:nvPicPr>
        <p:blipFill rotWithShape="1">
          <a:blip r:embed="rId2" cstate="print">
            <a:extLst>
              <a:ext uri="{28A0092B-C50C-407E-A947-70E740481C1C}">
                <a14:useLocalDpi xmlns:a14="http://schemas.microsoft.com/office/drawing/2010/main" val="0"/>
              </a:ext>
            </a:extLst>
          </a:blip>
          <a:srcRect l="2674" r="9901"/>
          <a:stretch/>
        </p:blipFill>
        <p:spPr bwMode="ltGray">
          <a:xfrm>
            <a:off x="-1425" y="5497897"/>
            <a:ext cx="12188952" cy="463209"/>
          </a:xfrm>
          <a:prstGeom prst="rect">
            <a:avLst/>
          </a:prstGeom>
          <a:noFill/>
          <a:ln>
            <a:noFill/>
          </a:ln>
        </p:spPr>
      </p:pic>
      <p:pic>
        <p:nvPicPr>
          <p:cNvPr id="7" name="water1"/>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221111"/>
            <a:ext cx="12188952" cy="268288"/>
          </a:xfrm>
          <a:prstGeom prst="rect">
            <a:avLst/>
          </a:prstGeom>
          <a:noFill/>
          <a:ln>
            <a:noFill/>
          </a:ln>
        </p:spPr>
      </p:pic>
      <p:sp>
        <p:nvSpPr>
          <p:cNvPr id="8" name="Rectangle 7"/>
          <p:cNvSpPr/>
          <p:nvPr/>
        </p:nvSpPr>
        <p:spPr>
          <a:xfrm>
            <a:off x="-1425" y="5961106"/>
            <a:ext cx="12188952" cy="896846"/>
          </a:xfrm>
          <a:prstGeom prst="rect">
            <a:avLst/>
          </a:prstGeom>
          <a:gradFill>
            <a:gsLst>
              <a:gs pos="25000">
                <a:schemeClr val="accent6">
                  <a:lumMod val="60000"/>
                  <a:lumOff val="40000"/>
                  <a:alpha val="0"/>
                </a:schemeClr>
              </a:gs>
              <a:gs pos="100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05872" y="1309047"/>
            <a:ext cx="9602789" cy="26670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305872" y="4038600"/>
            <a:ext cx="9601200" cy="990600"/>
          </a:xfrm>
        </p:spPr>
        <p:txBody>
          <a:bodyPr>
            <a:normAutofit/>
          </a:bodyPr>
          <a:lstStyle>
            <a:lvl1pPr marL="0" indent="0" algn="ctr">
              <a:spcBef>
                <a:spcPts val="0"/>
              </a:spcBef>
              <a:buNone/>
              <a:defRPr sz="1800" cap="all" baseline="0">
                <a:solidFill>
                  <a:schemeClr val="accent2">
                    <a:lumMod val="7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2942361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5F4E5243-F52A-4D37-9694-EB26C6C31910}" type="datetime1">
              <a:rPr lang="en-US"/>
              <a:t>4/6/2025</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4403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3A77B6E1-634A-48DC-9E8B-D894023267EF}" type="datetime1">
              <a:rPr lang="en-US"/>
              <a:t>4/6/2025</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7B2D3E9E-A95C-48F2-B4BF-A71542E0BE9A}" type="datetime1">
              <a:rPr lang="en-US"/>
              <a:t>4/6/2025</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2" name="Title 1"/>
          <p:cNvSpPr>
            <a:spLocks noGrp="1"/>
          </p:cNvSpPr>
          <p:nvPr>
            <p:ph type="title"/>
          </p:nvPr>
        </p:nvSpPr>
        <p:spPr>
          <a:xfrm>
            <a:off x="1293813" y="1309047"/>
            <a:ext cx="9601252" cy="2667000"/>
          </a:xfrm>
        </p:spPr>
        <p:txBody>
          <a:bodyPr anchor="b">
            <a:normAutofit/>
          </a:bodyPr>
          <a:lstStyle>
            <a:lvl1pPr algn="ctr">
              <a:defRPr sz="6000" b="0"/>
            </a:lvl1pPr>
          </a:lstStyle>
          <a:p>
            <a:r>
              <a:rPr lang="en-US"/>
              <a:t>Click to edit Master title style</a:t>
            </a:r>
            <a:endParaRPr/>
          </a:p>
        </p:txBody>
      </p:sp>
      <p:sp>
        <p:nvSpPr>
          <p:cNvPr id="3" name="Text Placeholder 2"/>
          <p:cNvSpPr>
            <a:spLocks noGrp="1"/>
          </p:cNvSpPr>
          <p:nvPr>
            <p:ph type="body" idx="1"/>
          </p:nvPr>
        </p:nvSpPr>
        <p:spPr>
          <a:xfrm>
            <a:off x="1293813" y="4038600"/>
            <a:ext cx="9601200" cy="1143000"/>
          </a:xfrm>
        </p:spPr>
        <p:txBody>
          <a:bodyPr anchor="t">
            <a:normAutofit/>
          </a:bodyPr>
          <a:lstStyle>
            <a:lvl1pPr marL="0" indent="0" algn="ctr">
              <a:spcBef>
                <a:spcPts val="0"/>
              </a:spcBef>
              <a:buNone/>
              <a:defRPr sz="2000" cap="all" baseline="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A50F84E2-2D7A-43CF-AC90-352A289A783A}" type="datetime1">
              <a:rPr lang="en-US"/>
              <a:t>4/6/2025</a:t>
            </a:fld>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Content Placeholder 3"/>
          <p:cNvSpPr>
            <a:spLocks noGrp="1"/>
          </p:cNvSpPr>
          <p:nvPr>
            <p:ph sz="half" idx="2"/>
          </p:nvPr>
        </p:nvSpPr>
        <p:spPr>
          <a:xfrm>
            <a:off x="627888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 name="Content Placeholder 2"/>
          <p:cNvSpPr>
            <a:spLocks noGrp="1"/>
          </p:cNvSpPr>
          <p:nvPr>
            <p:ph sz="half" idx="1"/>
          </p:nvPr>
        </p:nvSpPr>
        <p:spPr>
          <a:xfrm>
            <a:off x="1341120" y="1572768"/>
            <a:ext cx="4572000" cy="414223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F12952B5-7A2F-4CC8-B7CE-9234E21C2837}" type="datetime1">
              <a:rPr lang="en-US"/>
              <a:t>4/6/2025</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572768"/>
            <a:ext cx="4572000" cy="76658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365861"/>
            <a:ext cx="4572000" cy="334914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CE1DA07A-9201-4B4B-BAF2-015AFA30F520}" type="datetime1">
              <a:rPr lang="en-US"/>
              <a:t>4/6/2025</a:t>
            </a:fld>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07237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73D7E00A-486F-4252-8B1D-E32645521F49}" type="datetime1">
              <a:rPr lang="en-US"/>
              <a:t>4/6/2025</a:t>
            </a:fld>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6818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sky"/>
          <p:cNvSpPr/>
          <p:nvPr/>
        </p:nvSpPr>
        <p:spPr>
          <a:xfrm>
            <a:off x="2552" y="-1"/>
            <a:ext cx="12188952" cy="6858002"/>
          </a:xfrm>
          <a:prstGeom prst="rect">
            <a:avLst/>
          </a:prstGeom>
          <a:gradFill>
            <a:gsLst>
              <a:gs pos="0">
                <a:schemeClr val="accent2">
                  <a:lumMod val="60000"/>
                  <a:lumOff val="40000"/>
                  <a:alpha val="80000"/>
                </a:schemeClr>
              </a:gs>
              <a:gs pos="99000">
                <a:schemeClr val="accent2">
                  <a:lumMod val="20000"/>
                  <a:lumOff val="80000"/>
                  <a:alpha val="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8DDF5F92-E675-4B36-9A60-69A962A68675}" type="datetime1">
              <a:rPr lang="en-US"/>
              <a:t>4/6/2025</a:t>
            </a:fld>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200" b="0"/>
            </a:lvl1pPr>
          </a:lstStyle>
          <a:p>
            <a:r>
              <a:rPr lang="en-US"/>
              <a:t>Click to edit Master title style</a:t>
            </a:r>
            <a:endParaRPr/>
          </a:p>
        </p:txBody>
      </p:sp>
      <p:sp>
        <p:nvSpPr>
          <p:cNvPr id="3" name="Content Placeholder 2"/>
          <p:cNvSpPr>
            <a:spLocks noGrp="1"/>
          </p:cNvSpPr>
          <p:nvPr>
            <p:ph idx="1"/>
          </p:nvPr>
        </p:nvSpPr>
        <p:spPr>
          <a:xfrm>
            <a:off x="760413" y="685800"/>
            <a:ext cx="6858000" cy="4572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9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AF6E2C9B-5FA2-460D-9BE7-B0812FC2A6FF}" type="datetime1">
              <a:rPr lang="en-US"/>
              <a:t>4/6/2025</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479" y="762000"/>
            <a:ext cx="3377133" cy="27432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760413" y="685800"/>
            <a:ext cx="6858000" cy="4572000"/>
          </a:xfrm>
          <a:solidFill>
            <a:schemeClr val="bg1">
              <a:lumMod val="95000"/>
            </a:schemeClr>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7479" y="3554104"/>
            <a:ext cx="3377133" cy="1703696"/>
          </a:xfrm>
        </p:spPr>
        <p:txBody>
          <a:bodyPr>
            <a:normAutofit/>
          </a:bodyPr>
          <a:lstStyle>
            <a:lvl1pPr marL="0" indent="0">
              <a:lnSpc>
                <a:spcPct val="100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1D374940-A916-4C8B-9648-02A2D3898F9E}" type="datetime1">
              <a:rPr lang="en-US"/>
              <a:t>4/6/2025</a:t>
            </a:fld>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ky"/>
          <p:cNvSpPr/>
          <p:nvPr/>
        </p:nvSpPr>
        <p:spPr>
          <a:xfrm>
            <a:off x="2552" y="-1"/>
            <a:ext cx="12188952" cy="6858002"/>
          </a:xfrm>
          <a:prstGeom prst="rect">
            <a:avLst/>
          </a:prstGeom>
          <a:gradFill>
            <a:gsLst>
              <a:gs pos="0">
                <a:schemeClr val="accent2">
                  <a:lumMod val="60000"/>
                  <a:lumOff val="40000"/>
                  <a:alpha val="58000"/>
                </a:schemeClr>
              </a:gs>
              <a:gs pos="88000">
                <a:schemeClr val="accent2">
                  <a:lumMod val="20000"/>
                  <a:lumOff val="80000"/>
                  <a:alpha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pPr algn="ctr"/>
            <a:endParaRPr/>
          </a:p>
        </p:txBody>
      </p:sp>
      <p:sp>
        <p:nvSpPr>
          <p:cNvPr id="8" name="water3"/>
          <p:cNvSpPr/>
          <p:nvPr/>
        </p:nvSpPr>
        <p:spPr bwMode="gray">
          <a:xfrm>
            <a:off x="2552" y="6064101"/>
            <a:ext cx="12188952" cy="793899"/>
          </a:xfrm>
          <a:prstGeom prst="rect">
            <a:avLst/>
          </a:prstGeom>
          <a:gradFill>
            <a:gsLst>
              <a:gs pos="833">
                <a:schemeClr val="accent2">
                  <a:lumMod val="60000"/>
                  <a:lumOff val="40000"/>
                  <a:alpha val="38000"/>
                </a:schemeClr>
              </a:gs>
              <a:gs pos="49000">
                <a:schemeClr val="accent2">
                  <a:lumMod val="60000"/>
                  <a:lumOff val="40000"/>
                </a:schemeClr>
              </a:gs>
              <a:gs pos="100000">
                <a:schemeClr val="accent2">
                  <a:lumMod val="20000"/>
                  <a:lumOff val="80000"/>
                  <a:alpha val="89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water2"/>
          <p:cNvPicPr>
            <a:picLocks noChangeAspect="1"/>
          </p:cNvPicPr>
          <p:nvPr/>
        </p:nvPicPr>
        <p:blipFill rotWithShape="1">
          <a:blip r:embed="rId13" cstate="print">
            <a:extLst>
              <a:ext uri="{28A0092B-C50C-407E-A947-70E740481C1C}">
                <a14:useLocalDpi xmlns:a14="http://schemas.microsoft.com/office/drawing/2010/main" val="0"/>
              </a:ext>
            </a:extLst>
          </a:blip>
          <a:srcRect l="2674" r="9901"/>
          <a:stretch/>
        </p:blipFill>
        <p:spPr bwMode="white">
          <a:xfrm>
            <a:off x="-1425" y="6256181"/>
            <a:ext cx="12188952" cy="463209"/>
          </a:xfrm>
          <a:prstGeom prst="rect">
            <a:avLst/>
          </a:prstGeom>
          <a:noFill/>
          <a:ln>
            <a:noFill/>
          </a:ln>
        </p:spPr>
      </p:pic>
      <p:pic>
        <p:nvPicPr>
          <p:cNvPr id="10" name="water1"/>
          <p:cNvPicPr>
            <a:picLocks noChangeAspect="1"/>
          </p:cNvPicPr>
          <p:nvPr/>
        </p:nvPicPr>
        <p:blipFill rotWithShape="1">
          <a:blip r:embed="rId14" cstate="print">
            <a:duotone>
              <a:schemeClr val="accent2">
                <a:shade val="45000"/>
                <a:satMod val="135000"/>
              </a:schemeClr>
              <a:prstClr val="white"/>
            </a:duotone>
            <a:extLst>
              <a:ext uri="{28A0092B-C50C-407E-A947-70E740481C1C}">
                <a14:useLocalDpi xmlns:a14="http://schemas.microsoft.com/office/drawing/2010/main" val="0"/>
              </a:ext>
            </a:extLst>
          </a:blip>
          <a:srcRect l="6218" r="6356"/>
          <a:stretch/>
        </p:blipFill>
        <p:spPr bwMode="gray">
          <a:xfrm flipH="1">
            <a:off x="-1425" y="5979395"/>
            <a:ext cx="12188952" cy="268288"/>
          </a:xfrm>
          <a:prstGeom prst="rect">
            <a:avLst/>
          </a:prstGeom>
          <a:noFill/>
          <a:ln>
            <a:noFill/>
          </a:ln>
        </p:spPr>
      </p:pic>
      <p:sp>
        <p:nvSpPr>
          <p:cNvPr id="2" name="Title Placeholder 1"/>
          <p:cNvSpPr>
            <a:spLocks noGrp="1"/>
          </p:cNvSpPr>
          <p:nvPr>
            <p:ph type="title"/>
          </p:nvPr>
        </p:nvSpPr>
        <p:spPr>
          <a:xfrm>
            <a:off x="1341120" y="265176"/>
            <a:ext cx="9509759"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572768"/>
            <a:ext cx="9509760" cy="4142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l">
              <a:defRPr sz="1100" cap="all" baseline="0">
                <a:solidFill>
                  <a:schemeClr val="tx1"/>
                </a:solidFill>
              </a:defRPr>
            </a:lvl1pPr>
          </a:lstStyle>
          <a:p>
            <a:fld id="{5586B75A-687E-405C-8A0B-8D00578BA2C3}" type="datetime1">
              <a:rPr lang="en-US" smtClean="0"/>
              <a:pPr/>
              <a:t>4/6/2025</a:t>
            </a:fld>
            <a:endParaRPr lang="en-US"/>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cap="all" baseline="0">
                <a:solidFill>
                  <a:schemeClr val="tx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800" kern="1200">
          <a:solidFill>
            <a:schemeClr val="accent2">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accent2">
              <a:lumMod val="50000"/>
            </a:schemeClr>
          </a:solidFill>
          <a:latin typeface="+mn-lt"/>
          <a:ea typeface="+mn-ea"/>
          <a:cs typeface="+mn-cs"/>
        </a:defRPr>
      </a:lvl1pPr>
      <a:lvl2pPr marL="548640" indent="-228600" algn="l" defTabSz="914400" rtl="0" eaLnBrk="1" latinLnBrk="0" hangingPunct="1">
        <a:lnSpc>
          <a:spcPct val="90000"/>
        </a:lnSpc>
        <a:spcBef>
          <a:spcPts val="1000"/>
        </a:spcBef>
        <a:buSzPct val="100000"/>
        <a:buFont typeface="Arial" pitchFamily="34" charset="0"/>
        <a:buChar char="•"/>
        <a:defRPr sz="1800" kern="1200">
          <a:solidFill>
            <a:schemeClr val="accent2">
              <a:lumMod val="50000"/>
            </a:schemeClr>
          </a:solidFill>
          <a:latin typeface="+mn-lt"/>
          <a:ea typeface="+mn-ea"/>
          <a:cs typeface="+mn-cs"/>
        </a:defRPr>
      </a:lvl2pPr>
      <a:lvl3pPr marL="822960" indent="-228600" algn="l" defTabSz="914400" rtl="0" eaLnBrk="1" latinLnBrk="0" hangingPunct="1">
        <a:lnSpc>
          <a:spcPct val="90000"/>
        </a:lnSpc>
        <a:spcBef>
          <a:spcPts val="800"/>
        </a:spcBef>
        <a:buSzPct val="100000"/>
        <a:buFont typeface="Arial" pitchFamily="34" charset="0"/>
        <a:buChar char="•"/>
        <a:defRPr sz="1600" kern="1200">
          <a:solidFill>
            <a:schemeClr val="accent2">
              <a:lumMod val="50000"/>
            </a:schemeClr>
          </a:solidFill>
          <a:latin typeface="+mn-lt"/>
          <a:ea typeface="+mn-ea"/>
          <a:cs typeface="+mn-cs"/>
        </a:defRPr>
      </a:lvl3pPr>
      <a:lvl4pPr marL="109728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4pPr>
      <a:lvl5pPr marL="137160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5pPr>
      <a:lvl6pPr marL="164592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6pPr>
      <a:lvl7pPr marL="192024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7pPr>
      <a:lvl8pPr marL="2194560" indent="-228600" algn="l" defTabSz="914400" rtl="0" eaLnBrk="1" latinLnBrk="0" hangingPunct="1">
        <a:lnSpc>
          <a:spcPct val="90000"/>
        </a:lnSpc>
        <a:spcBef>
          <a:spcPts val="800"/>
        </a:spcBef>
        <a:buSzPct val="100000"/>
        <a:buFont typeface="Arial" pitchFamily="34" charset="0"/>
        <a:buChar char="•"/>
        <a:defRPr sz="1400" kern="1200">
          <a:solidFill>
            <a:schemeClr val="accent2">
              <a:lumMod val="50000"/>
            </a:schemeClr>
          </a:solidFill>
          <a:latin typeface="+mn-lt"/>
          <a:ea typeface="+mn-ea"/>
          <a:cs typeface="+mn-cs"/>
        </a:defRPr>
      </a:lvl8pPr>
      <a:lvl9pPr marL="2240280" indent="0" algn="l" defTabSz="914400" rtl="0" eaLnBrk="1" latinLnBrk="0" hangingPunct="1">
        <a:lnSpc>
          <a:spcPct val="90000"/>
        </a:lnSpc>
        <a:spcBef>
          <a:spcPts val="800"/>
        </a:spcBef>
        <a:buSzPct val="100000"/>
        <a:buFont typeface="Arial" pitchFamily="34" charset="0"/>
        <a:buNone/>
        <a:defRPr sz="1400" kern="1200">
          <a:solidFill>
            <a:schemeClr val="accent2">
              <a:lumMod val="5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freepngimg.com/png/12858-cruise-free-png-image"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openclipart.org/detail/68455/young-pirate-bw-by-laobc"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Mtaylor@roundrocktexas.gov" TargetMode="External"/><Relationship Id="rId2" Type="http://schemas.openxmlformats.org/officeDocument/2006/relationships/hyperlink" Target="mailto:Kklosterboer@roundrocktexas.go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en.wikipedia.org/wiki/Del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en-US" dirty="0"/>
              <a:t>Focus on Capital Planning</a:t>
            </a:r>
          </a:p>
        </p:txBody>
      </p:sp>
      <p:sp>
        <p:nvSpPr>
          <p:cNvPr id="3" name="Subtitle 2"/>
          <p:cNvSpPr>
            <a:spLocks noGrp="1"/>
          </p:cNvSpPr>
          <p:nvPr>
            <p:ph type="subTitle" idx="1"/>
          </p:nvPr>
        </p:nvSpPr>
        <p:spPr/>
        <p:txBody>
          <a:bodyPr/>
          <a:lstStyle/>
          <a:p>
            <a:pPr algn="r"/>
            <a:r>
              <a:rPr lang="en-US" dirty="0"/>
              <a:t>Don’t Get Sidetracked with Too Many Shore Excursions</a:t>
            </a:r>
          </a:p>
        </p:txBody>
      </p:sp>
      <p:pic>
        <p:nvPicPr>
          <p:cNvPr id="5" name="Picture 4" descr="A large cruise ship&#10;&#10;AI-generated content may be incorrect.">
            <a:extLst>
              <a:ext uri="{FF2B5EF4-FFF2-40B4-BE49-F238E27FC236}">
                <a16:creationId xmlns:a16="http://schemas.microsoft.com/office/drawing/2014/main" id="{1AC7D889-5832-2444-F2BD-6F12C5A8F98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49995" y="3044670"/>
            <a:ext cx="2574180" cy="3364941"/>
          </a:xfrm>
          <a:prstGeom prst="rect">
            <a:avLst/>
          </a:prstGeom>
        </p:spPr>
      </p:pic>
    </p:spTree>
    <p:extLst>
      <p:ext uri="{BB962C8B-B14F-4D97-AF65-F5344CB8AC3E}">
        <p14:creationId xmlns:p14="http://schemas.microsoft.com/office/powerpoint/2010/main" val="150390290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45A2E-DCA5-ED33-58EA-3D259F2058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8D3683-5978-1AB6-6502-C3C5D7EFF6AB}"/>
              </a:ext>
            </a:extLst>
          </p:cNvPr>
          <p:cNvSpPr>
            <a:spLocks noGrp="1"/>
          </p:cNvSpPr>
          <p:nvPr>
            <p:ph type="title"/>
          </p:nvPr>
        </p:nvSpPr>
        <p:spPr/>
        <p:txBody>
          <a:bodyPr/>
          <a:lstStyle/>
          <a:p>
            <a:r>
              <a:rPr lang="en-US" dirty="0"/>
              <a:t>Determine Financial Impacts</a:t>
            </a:r>
          </a:p>
        </p:txBody>
      </p:sp>
      <p:sp>
        <p:nvSpPr>
          <p:cNvPr id="3" name="Content Placeholder 2">
            <a:extLst>
              <a:ext uri="{FF2B5EF4-FFF2-40B4-BE49-F238E27FC236}">
                <a16:creationId xmlns:a16="http://schemas.microsoft.com/office/drawing/2014/main" id="{7974268D-BC76-F1C1-0918-5232413ED9A6}"/>
              </a:ext>
            </a:extLst>
          </p:cNvPr>
          <p:cNvSpPr>
            <a:spLocks noGrp="1"/>
          </p:cNvSpPr>
          <p:nvPr>
            <p:ph idx="1"/>
          </p:nvPr>
        </p:nvSpPr>
        <p:spPr/>
        <p:txBody>
          <a:bodyPr/>
          <a:lstStyle/>
          <a:p>
            <a:pPr marL="45720" indent="0">
              <a:buNone/>
            </a:pPr>
            <a:r>
              <a:rPr lang="en-US" b="1" dirty="0"/>
              <a:t>Cost Estimates</a:t>
            </a:r>
          </a:p>
          <a:p>
            <a:r>
              <a:rPr lang="en-US" dirty="0"/>
              <a:t>Clear estimate of major project components: land/ROW, design, construction, contingency, post-construction.</a:t>
            </a:r>
          </a:p>
          <a:p>
            <a:r>
              <a:rPr lang="en-US" dirty="0"/>
              <a:t>External assistance can be used to estimate costs if needed.</a:t>
            </a:r>
          </a:p>
          <a:p>
            <a:r>
              <a:rPr lang="en-US" dirty="0"/>
              <a:t>Adjust cost projections based on anticipated inflation.</a:t>
            </a:r>
          </a:p>
          <a:p>
            <a:endParaRPr lang="en-US" dirty="0"/>
          </a:p>
        </p:txBody>
      </p:sp>
    </p:spTree>
    <p:extLst>
      <p:ext uri="{BB962C8B-B14F-4D97-AF65-F5344CB8AC3E}">
        <p14:creationId xmlns:p14="http://schemas.microsoft.com/office/powerpoint/2010/main" val="40334303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C1078-987A-FAF3-7570-67C6789A745F}"/>
              </a:ext>
            </a:extLst>
          </p:cNvPr>
          <p:cNvSpPr>
            <a:spLocks noGrp="1"/>
          </p:cNvSpPr>
          <p:nvPr>
            <p:ph type="title"/>
          </p:nvPr>
        </p:nvSpPr>
        <p:spPr/>
        <p:txBody>
          <a:bodyPr/>
          <a:lstStyle/>
          <a:p>
            <a:r>
              <a:rPr lang="en-US" dirty="0"/>
              <a:t>Determine Financial Impacts</a:t>
            </a:r>
          </a:p>
        </p:txBody>
      </p:sp>
      <p:sp>
        <p:nvSpPr>
          <p:cNvPr id="3" name="Content Placeholder 2">
            <a:extLst>
              <a:ext uri="{FF2B5EF4-FFF2-40B4-BE49-F238E27FC236}">
                <a16:creationId xmlns:a16="http://schemas.microsoft.com/office/drawing/2014/main" id="{0F56A22C-A4AA-16A3-144F-7E324F88D054}"/>
              </a:ext>
            </a:extLst>
          </p:cNvPr>
          <p:cNvSpPr>
            <a:spLocks noGrp="1"/>
          </p:cNvSpPr>
          <p:nvPr>
            <p:ph idx="1"/>
          </p:nvPr>
        </p:nvSpPr>
        <p:spPr/>
        <p:txBody>
          <a:bodyPr/>
          <a:lstStyle/>
          <a:p>
            <a:pPr marL="45720" indent="0">
              <a:buNone/>
            </a:pPr>
            <a:r>
              <a:rPr lang="en-US" b="1" dirty="0"/>
              <a:t>Non-Capital Costs</a:t>
            </a:r>
          </a:p>
          <a:p>
            <a:r>
              <a:rPr lang="en-US" dirty="0"/>
              <a:t>Project Management capacity is limited</a:t>
            </a:r>
          </a:p>
          <a:p>
            <a:r>
              <a:rPr lang="en-US" dirty="0"/>
              <a:t>Operating costs and revenue offsets</a:t>
            </a:r>
          </a:p>
          <a:p>
            <a:r>
              <a:rPr lang="en-US" dirty="0"/>
              <a:t>Maintenance and replacement costs</a:t>
            </a:r>
          </a:p>
        </p:txBody>
      </p:sp>
      <p:pic>
        <p:nvPicPr>
          <p:cNvPr id="4" name="Graphic 3" descr="Tropical scene outline">
            <a:extLst>
              <a:ext uri="{FF2B5EF4-FFF2-40B4-BE49-F238E27FC236}">
                <a16:creationId xmlns:a16="http://schemas.microsoft.com/office/drawing/2014/main" id="{13A1047B-A4D1-593E-A3E8-6E551430E4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3979985"/>
            <a:ext cx="2661138" cy="2731476"/>
          </a:xfrm>
          <a:prstGeom prst="rect">
            <a:avLst/>
          </a:prstGeom>
        </p:spPr>
      </p:pic>
    </p:spTree>
    <p:extLst>
      <p:ext uri="{BB962C8B-B14F-4D97-AF65-F5344CB8AC3E}">
        <p14:creationId xmlns:p14="http://schemas.microsoft.com/office/powerpoint/2010/main" val="141049016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1F0B9-FD25-F98F-A29A-F31F3EC2A09E}"/>
              </a:ext>
            </a:extLst>
          </p:cNvPr>
          <p:cNvSpPr>
            <a:spLocks noGrp="1"/>
          </p:cNvSpPr>
          <p:nvPr>
            <p:ph type="title"/>
          </p:nvPr>
        </p:nvSpPr>
        <p:spPr/>
        <p:txBody>
          <a:bodyPr/>
          <a:lstStyle/>
          <a:p>
            <a:r>
              <a:rPr lang="en-US" dirty="0"/>
              <a:t>Prioritize Capital Requests</a:t>
            </a:r>
          </a:p>
        </p:txBody>
      </p:sp>
      <p:sp>
        <p:nvSpPr>
          <p:cNvPr id="3" name="Content Placeholder 2">
            <a:extLst>
              <a:ext uri="{FF2B5EF4-FFF2-40B4-BE49-F238E27FC236}">
                <a16:creationId xmlns:a16="http://schemas.microsoft.com/office/drawing/2014/main" id="{D990C21A-D846-A529-AFE4-7F793A5C50F3}"/>
              </a:ext>
            </a:extLst>
          </p:cNvPr>
          <p:cNvSpPr>
            <a:spLocks noGrp="1"/>
          </p:cNvSpPr>
          <p:nvPr>
            <p:ph idx="1"/>
          </p:nvPr>
        </p:nvSpPr>
        <p:spPr/>
        <p:txBody>
          <a:bodyPr/>
          <a:lstStyle/>
          <a:p>
            <a:pPr marL="45720" indent="0">
              <a:buNone/>
            </a:pPr>
            <a:r>
              <a:rPr lang="en-US" dirty="0"/>
              <a:t>GFOA recommends that, when evaluating capital requests, governments should prioritize based on:</a:t>
            </a:r>
          </a:p>
          <a:p>
            <a:r>
              <a:rPr lang="en-US" dirty="0"/>
              <a:t>Health and Safety: Priority should be given to high-risk safety issues that require a capital project to correct.</a:t>
            </a:r>
          </a:p>
          <a:p>
            <a:r>
              <a:rPr lang="en-US" dirty="0"/>
              <a:t>Asset Preservation: Capital assets that require renewal or replacement based on capital asset life cycle.</a:t>
            </a:r>
          </a:p>
          <a:p>
            <a:r>
              <a:rPr lang="en-US" dirty="0"/>
              <a:t>Expansion/Addition: Infrastructure improvements needed to support government’s policies, plans, and studies.</a:t>
            </a:r>
          </a:p>
        </p:txBody>
      </p:sp>
      <p:pic>
        <p:nvPicPr>
          <p:cNvPr id="5" name="Graphic 4" descr="Scuba diving with solid fill">
            <a:extLst>
              <a:ext uri="{FF2B5EF4-FFF2-40B4-BE49-F238E27FC236}">
                <a16:creationId xmlns:a16="http://schemas.microsoft.com/office/drawing/2014/main" id="{7997D5EB-B6F7-F846-2D67-E1D98480A1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9845" y="4816308"/>
            <a:ext cx="1262185" cy="1262185"/>
          </a:xfrm>
          <a:prstGeom prst="rect">
            <a:avLst/>
          </a:prstGeom>
        </p:spPr>
      </p:pic>
      <p:pic>
        <p:nvPicPr>
          <p:cNvPr id="7" name="Graphic 6" descr="Horseshoe with solid fill">
            <a:extLst>
              <a:ext uri="{FF2B5EF4-FFF2-40B4-BE49-F238E27FC236}">
                <a16:creationId xmlns:a16="http://schemas.microsoft.com/office/drawing/2014/main" id="{01EFD524-0451-61BB-9AF7-B9459DF1B1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66122" y="4787000"/>
            <a:ext cx="1262185" cy="1262185"/>
          </a:xfrm>
          <a:prstGeom prst="rect">
            <a:avLst/>
          </a:prstGeom>
        </p:spPr>
      </p:pic>
      <p:pic>
        <p:nvPicPr>
          <p:cNvPr id="9" name="Graphic 8" descr="Vacation with solid fill">
            <a:extLst>
              <a:ext uri="{FF2B5EF4-FFF2-40B4-BE49-F238E27FC236}">
                <a16:creationId xmlns:a16="http://schemas.microsoft.com/office/drawing/2014/main" id="{37911FF3-A193-7FA4-C606-26A644F88B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98047" y="4672271"/>
            <a:ext cx="1262185" cy="1262185"/>
          </a:xfrm>
          <a:prstGeom prst="rect">
            <a:avLst/>
          </a:prstGeom>
        </p:spPr>
      </p:pic>
      <p:pic>
        <p:nvPicPr>
          <p:cNvPr id="11" name="Graphic 10" descr="Snorkling Mask with solid fill">
            <a:extLst>
              <a:ext uri="{FF2B5EF4-FFF2-40B4-BE49-F238E27FC236}">
                <a16:creationId xmlns:a16="http://schemas.microsoft.com/office/drawing/2014/main" id="{F480DDB0-CEDC-46B0-EF00-88A86BBADB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40875" y="4672271"/>
            <a:ext cx="1184031" cy="1184031"/>
          </a:xfrm>
          <a:prstGeom prst="rect">
            <a:avLst/>
          </a:prstGeom>
        </p:spPr>
      </p:pic>
    </p:spTree>
    <p:extLst>
      <p:ext uri="{BB962C8B-B14F-4D97-AF65-F5344CB8AC3E}">
        <p14:creationId xmlns:p14="http://schemas.microsoft.com/office/powerpoint/2010/main" val="13049081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BA2E8-EEB6-D895-2C27-46455EFC3068}"/>
              </a:ext>
            </a:extLst>
          </p:cNvPr>
          <p:cNvSpPr>
            <a:spLocks noGrp="1"/>
          </p:cNvSpPr>
          <p:nvPr>
            <p:ph type="title"/>
          </p:nvPr>
        </p:nvSpPr>
        <p:spPr/>
        <p:txBody>
          <a:bodyPr/>
          <a:lstStyle/>
          <a:p>
            <a:r>
              <a:rPr lang="en-US" dirty="0"/>
              <a:t>Prioritize Capital Requests</a:t>
            </a:r>
          </a:p>
        </p:txBody>
      </p:sp>
      <p:sp>
        <p:nvSpPr>
          <p:cNvPr id="3" name="Content Placeholder 2">
            <a:extLst>
              <a:ext uri="{FF2B5EF4-FFF2-40B4-BE49-F238E27FC236}">
                <a16:creationId xmlns:a16="http://schemas.microsoft.com/office/drawing/2014/main" id="{8A8C4324-CC01-96F1-D836-6E73DD713D5D}"/>
              </a:ext>
            </a:extLst>
          </p:cNvPr>
          <p:cNvSpPr>
            <a:spLocks noGrp="1"/>
          </p:cNvSpPr>
          <p:nvPr>
            <p:ph idx="1"/>
          </p:nvPr>
        </p:nvSpPr>
        <p:spPr/>
        <p:txBody>
          <a:bodyPr vert="horz" lIns="91440" tIns="45720" rIns="91440" bIns="45720" rtlCol="0" anchor="t">
            <a:normAutofit/>
          </a:bodyPr>
          <a:lstStyle/>
          <a:p>
            <a:r>
              <a:rPr lang="en-US" dirty="0"/>
              <a:t>Coordination with departments can be useful to avoid conflicts/overlaps.</a:t>
            </a:r>
          </a:p>
          <a:p>
            <a:r>
              <a:rPr lang="en-US" dirty="0"/>
              <a:t>Alignment with the strategic plan.</a:t>
            </a:r>
          </a:p>
          <a:p>
            <a:r>
              <a:rPr lang="en-US" dirty="0"/>
              <a:t>Fight the pirates.</a:t>
            </a:r>
          </a:p>
        </p:txBody>
      </p:sp>
      <p:pic>
        <p:nvPicPr>
          <p:cNvPr id="5" name="Picture 4" descr="Icon&#10;&#10;AI-generated content may be incorrect.">
            <a:extLst>
              <a:ext uri="{FF2B5EF4-FFF2-40B4-BE49-F238E27FC236}">
                <a16:creationId xmlns:a16="http://schemas.microsoft.com/office/drawing/2014/main" id="{4B14A7BD-E040-9924-2924-BE59E00DE18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16107" y="2432792"/>
            <a:ext cx="2849385" cy="2977154"/>
          </a:xfrm>
          <a:prstGeom prst="rect">
            <a:avLst/>
          </a:prstGeom>
        </p:spPr>
      </p:pic>
    </p:spTree>
    <p:extLst>
      <p:ext uri="{BB962C8B-B14F-4D97-AF65-F5344CB8AC3E}">
        <p14:creationId xmlns:p14="http://schemas.microsoft.com/office/powerpoint/2010/main" val="37448941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F879E-5C27-EAC0-DA3F-5FECE70706D4}"/>
              </a:ext>
            </a:extLst>
          </p:cNvPr>
          <p:cNvSpPr>
            <a:spLocks noGrp="1"/>
          </p:cNvSpPr>
          <p:nvPr>
            <p:ph type="title"/>
          </p:nvPr>
        </p:nvSpPr>
        <p:spPr/>
        <p:txBody>
          <a:bodyPr/>
          <a:lstStyle/>
          <a:p>
            <a:r>
              <a:rPr lang="en-US" dirty="0"/>
              <a:t>Develop a Comprehensive Plan</a:t>
            </a:r>
          </a:p>
        </p:txBody>
      </p:sp>
      <p:sp>
        <p:nvSpPr>
          <p:cNvPr id="3" name="Content Placeholder 2">
            <a:extLst>
              <a:ext uri="{FF2B5EF4-FFF2-40B4-BE49-F238E27FC236}">
                <a16:creationId xmlns:a16="http://schemas.microsoft.com/office/drawing/2014/main" id="{D9CEAC61-006E-CC48-6945-9361090A0915}"/>
              </a:ext>
            </a:extLst>
          </p:cNvPr>
          <p:cNvSpPr>
            <a:spLocks noGrp="1"/>
          </p:cNvSpPr>
          <p:nvPr>
            <p:ph idx="1"/>
          </p:nvPr>
        </p:nvSpPr>
        <p:spPr/>
        <p:txBody>
          <a:bodyPr/>
          <a:lstStyle/>
          <a:p>
            <a:r>
              <a:rPr lang="en-US" dirty="0"/>
              <a:t>Anticipate expected revenue and expenditure trends including their relationship to multi-year financial plans and ongoing impacts to the operating budget due to the capital plan.</a:t>
            </a:r>
          </a:p>
          <a:p>
            <a:r>
              <a:rPr lang="en-US" dirty="0"/>
              <a:t>Prepare cash flow projections of the amount and timing of capital financing.</a:t>
            </a:r>
          </a:p>
          <a:p>
            <a:r>
              <a:rPr lang="en-US" dirty="0"/>
              <a:t>Consider sources and uses for debt service.</a:t>
            </a:r>
          </a:p>
          <a:p>
            <a:r>
              <a:rPr lang="en-US" dirty="0"/>
              <a:t>Evaluate the affordability of the financing strategy, including the impact on debt ratios, applicable tax rates, and/or service fees.</a:t>
            </a:r>
          </a:p>
          <a:p>
            <a:endParaRPr lang="en-US" dirty="0"/>
          </a:p>
        </p:txBody>
      </p:sp>
    </p:spTree>
    <p:extLst>
      <p:ext uri="{BB962C8B-B14F-4D97-AF65-F5344CB8AC3E}">
        <p14:creationId xmlns:p14="http://schemas.microsoft.com/office/powerpoint/2010/main" val="18444368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FDF1B-FABA-C449-70FF-38EB470C4F45}"/>
              </a:ext>
            </a:extLst>
          </p:cNvPr>
          <p:cNvSpPr>
            <a:spLocks noGrp="1"/>
          </p:cNvSpPr>
          <p:nvPr>
            <p:ph type="title"/>
          </p:nvPr>
        </p:nvSpPr>
        <p:spPr/>
        <p:txBody>
          <a:bodyPr/>
          <a:lstStyle/>
          <a:p>
            <a:r>
              <a:rPr lang="en-US" dirty="0"/>
              <a:t>Implementation of the Voyage</a:t>
            </a:r>
          </a:p>
        </p:txBody>
      </p:sp>
      <p:sp>
        <p:nvSpPr>
          <p:cNvPr id="3" name="Content Placeholder 2">
            <a:extLst>
              <a:ext uri="{FF2B5EF4-FFF2-40B4-BE49-F238E27FC236}">
                <a16:creationId xmlns:a16="http://schemas.microsoft.com/office/drawing/2014/main" id="{13C183B5-1B5F-A11C-E049-3585A6DD34C5}"/>
              </a:ext>
            </a:extLst>
          </p:cNvPr>
          <p:cNvSpPr>
            <a:spLocks noGrp="1"/>
          </p:cNvSpPr>
          <p:nvPr>
            <p:ph idx="1"/>
          </p:nvPr>
        </p:nvSpPr>
        <p:spPr/>
        <p:txBody>
          <a:bodyPr vert="horz" lIns="91440" tIns="45720" rIns="91440" bIns="45720" rtlCol="0" anchor="t">
            <a:normAutofit/>
          </a:bodyPr>
          <a:lstStyle/>
          <a:p>
            <a:r>
              <a:rPr lang="en-US" dirty="0">
                <a:solidFill>
                  <a:srgbClr val="1B4855"/>
                </a:solidFill>
              </a:rPr>
              <a:t>Design and Engineering</a:t>
            </a:r>
          </a:p>
          <a:p>
            <a:r>
              <a:rPr lang="en-US" dirty="0"/>
              <a:t>Groundbreaking</a:t>
            </a:r>
          </a:p>
          <a:p>
            <a:r>
              <a:rPr lang="en-US" dirty="0"/>
              <a:t>Construction</a:t>
            </a:r>
          </a:p>
          <a:p>
            <a:pPr lvl="2"/>
            <a:r>
              <a:rPr lang="en-US" dirty="0"/>
              <a:t>Lowest Bid</a:t>
            </a:r>
          </a:p>
          <a:p>
            <a:pPr lvl="2"/>
            <a:r>
              <a:rPr lang="en-US" dirty="0"/>
              <a:t>Competitive Sealed Proposal</a:t>
            </a:r>
          </a:p>
          <a:p>
            <a:pPr lvl="2"/>
            <a:r>
              <a:rPr lang="en-US" dirty="0"/>
              <a:t>Construction Manager/Agent</a:t>
            </a:r>
          </a:p>
          <a:p>
            <a:pPr lvl="2"/>
            <a:r>
              <a:rPr lang="en-US" dirty="0"/>
              <a:t>Construction Manager at Risk</a:t>
            </a:r>
          </a:p>
          <a:p>
            <a:pPr lvl="2"/>
            <a:r>
              <a:rPr lang="en-US" dirty="0"/>
              <a:t>Design-Build  </a:t>
            </a:r>
          </a:p>
          <a:p>
            <a:pPr marL="274320" lvl="2">
              <a:spcBef>
                <a:spcPts val="1800"/>
              </a:spcBef>
            </a:pPr>
            <a:r>
              <a:rPr lang="en-US" sz="2000" dirty="0">
                <a:solidFill>
                  <a:srgbClr val="1B4855"/>
                </a:solidFill>
              </a:rPr>
              <a:t>Operational Set-Up</a:t>
            </a:r>
          </a:p>
          <a:p>
            <a:pPr marL="274320" lvl="2">
              <a:spcBef>
                <a:spcPts val="1800"/>
              </a:spcBef>
            </a:pPr>
            <a:r>
              <a:rPr lang="en-US" sz="2000" dirty="0">
                <a:solidFill>
                  <a:srgbClr val="1B4855"/>
                </a:solidFill>
              </a:rPr>
              <a:t>Ribbon Cutting</a:t>
            </a:r>
          </a:p>
        </p:txBody>
      </p:sp>
      <p:pic>
        <p:nvPicPr>
          <p:cNvPr id="5" name="Graphic 4" descr="Life jacket outline">
            <a:extLst>
              <a:ext uri="{FF2B5EF4-FFF2-40B4-BE49-F238E27FC236}">
                <a16:creationId xmlns:a16="http://schemas.microsoft.com/office/drawing/2014/main" id="{A198FBA8-516F-708A-2903-DE9291471C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3637" y="1754876"/>
            <a:ext cx="3314130" cy="3348250"/>
          </a:xfrm>
          <a:prstGeom prst="rect">
            <a:avLst/>
          </a:prstGeom>
        </p:spPr>
      </p:pic>
    </p:spTree>
    <p:extLst>
      <p:ext uri="{BB962C8B-B14F-4D97-AF65-F5344CB8AC3E}">
        <p14:creationId xmlns:p14="http://schemas.microsoft.com/office/powerpoint/2010/main" val="22752904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BAB7-04AC-1E1E-4568-968FBE2A62B9}"/>
              </a:ext>
            </a:extLst>
          </p:cNvPr>
          <p:cNvSpPr>
            <a:spLocks noGrp="1"/>
          </p:cNvSpPr>
          <p:nvPr>
            <p:ph type="title"/>
          </p:nvPr>
        </p:nvSpPr>
        <p:spPr/>
        <p:txBody>
          <a:bodyPr/>
          <a:lstStyle/>
          <a:p>
            <a:r>
              <a:rPr lang="en-US" dirty="0"/>
              <a:t>Communications</a:t>
            </a:r>
          </a:p>
        </p:txBody>
      </p:sp>
      <p:sp>
        <p:nvSpPr>
          <p:cNvPr id="3" name="Content Placeholder 2">
            <a:extLst>
              <a:ext uri="{FF2B5EF4-FFF2-40B4-BE49-F238E27FC236}">
                <a16:creationId xmlns:a16="http://schemas.microsoft.com/office/drawing/2014/main" id="{0C2D4DC8-375B-1BD2-68EB-5009864D4123}"/>
              </a:ext>
            </a:extLst>
          </p:cNvPr>
          <p:cNvSpPr>
            <a:spLocks noGrp="1"/>
          </p:cNvSpPr>
          <p:nvPr>
            <p:ph idx="1"/>
          </p:nvPr>
        </p:nvSpPr>
        <p:spPr/>
        <p:txBody>
          <a:bodyPr/>
          <a:lstStyle/>
          <a:p>
            <a:r>
              <a:rPr lang="en-US" dirty="0"/>
              <a:t>Talking to Non-Finance Crew Members (Internal Communication)</a:t>
            </a:r>
          </a:p>
          <a:p>
            <a:pPr lvl="1"/>
            <a:r>
              <a:rPr lang="en-US" dirty="0"/>
              <a:t>Calendar year/fiscal year</a:t>
            </a:r>
          </a:p>
          <a:p>
            <a:pPr lvl="1"/>
            <a:r>
              <a:rPr lang="en-US" dirty="0"/>
              <a:t>Contract approval vs. money out the door</a:t>
            </a:r>
          </a:p>
          <a:p>
            <a:pPr lvl="1"/>
            <a:r>
              <a:rPr lang="en-US" dirty="0"/>
              <a:t>Contingencies</a:t>
            </a:r>
          </a:p>
          <a:p>
            <a:pPr lvl="1"/>
            <a:r>
              <a:rPr lang="en-US" dirty="0"/>
              <a:t>Competition for resources</a:t>
            </a:r>
          </a:p>
          <a:p>
            <a:pPr lvl="1"/>
            <a:r>
              <a:rPr lang="en-US" dirty="0"/>
              <a:t>Map looking for overlaps/conflicts</a:t>
            </a:r>
          </a:p>
          <a:p>
            <a:r>
              <a:rPr lang="en-US" dirty="0"/>
              <a:t>Signaling to Shore (External Communication)</a:t>
            </a:r>
          </a:p>
          <a:p>
            <a:pPr lvl="1"/>
            <a:r>
              <a:rPr lang="en-US" dirty="0"/>
              <a:t>Project updates to Council</a:t>
            </a:r>
          </a:p>
          <a:p>
            <a:pPr lvl="1"/>
            <a:r>
              <a:rPr lang="en-US" dirty="0"/>
              <a:t>Project dashboards or websites</a:t>
            </a:r>
          </a:p>
          <a:p>
            <a:pPr lvl="1"/>
            <a:r>
              <a:rPr lang="en-US" dirty="0"/>
              <a:t>Signage on site (make sure it’s up to date)</a:t>
            </a:r>
          </a:p>
          <a:p>
            <a:pPr lvl="1"/>
            <a:endParaRPr lang="en-US" dirty="0"/>
          </a:p>
        </p:txBody>
      </p:sp>
    </p:spTree>
    <p:extLst>
      <p:ext uri="{BB962C8B-B14F-4D97-AF65-F5344CB8AC3E}">
        <p14:creationId xmlns:p14="http://schemas.microsoft.com/office/powerpoint/2010/main" val="4282419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Shameless Plug…</a:t>
            </a:r>
          </a:p>
        </p:txBody>
      </p:sp>
      <p:pic>
        <p:nvPicPr>
          <p:cNvPr id="8" name="Content Placeholder 7">
            <a:extLst>
              <a:ext uri="{FF2B5EF4-FFF2-40B4-BE49-F238E27FC236}">
                <a16:creationId xmlns:a16="http://schemas.microsoft.com/office/drawing/2014/main" id="{28702796-F255-D7C9-E4F8-4096D42E0151}"/>
              </a:ext>
            </a:extLst>
          </p:cNvPr>
          <p:cNvPicPr>
            <a:picLocks noGrp="1" noChangeAspect="1"/>
          </p:cNvPicPr>
          <p:nvPr>
            <p:ph idx="1"/>
          </p:nvPr>
        </p:nvPicPr>
        <p:blipFill>
          <a:blip r:embed="rId3"/>
          <a:stretch>
            <a:fillRect/>
          </a:stretch>
        </p:blipFill>
        <p:spPr>
          <a:xfrm>
            <a:off x="2762226" y="1853393"/>
            <a:ext cx="6667549" cy="3581426"/>
          </a:xfrm>
          <a:prstGeom prst="rect">
            <a:avLst/>
          </a:prstGeom>
        </p:spPr>
      </p:pic>
    </p:spTree>
    <p:extLst>
      <p:ext uri="{BB962C8B-B14F-4D97-AF65-F5344CB8AC3E}">
        <p14:creationId xmlns:p14="http://schemas.microsoft.com/office/powerpoint/2010/main" val="1618016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52F14-1947-C163-77E9-F9313518E057}"/>
              </a:ext>
            </a:extLst>
          </p:cNvPr>
          <p:cNvSpPr>
            <a:spLocks noGrp="1"/>
          </p:cNvSpPr>
          <p:nvPr>
            <p:ph type="ctrTitle"/>
          </p:nvPr>
        </p:nvSpPr>
        <p:spPr>
          <a:xfrm>
            <a:off x="1294499" y="751763"/>
            <a:ext cx="9602789" cy="2667000"/>
          </a:xfrm>
        </p:spPr>
        <p:txBody>
          <a:bodyPr/>
          <a:lstStyle/>
          <a:p>
            <a:r>
              <a:rPr lang="en-US" dirty="0"/>
              <a:t>Questions?</a:t>
            </a:r>
          </a:p>
        </p:txBody>
      </p:sp>
      <p:sp>
        <p:nvSpPr>
          <p:cNvPr id="3" name="Subtitle 2">
            <a:extLst>
              <a:ext uri="{FF2B5EF4-FFF2-40B4-BE49-F238E27FC236}">
                <a16:creationId xmlns:a16="http://schemas.microsoft.com/office/drawing/2014/main" id="{B3C06531-47F8-7AB4-9131-3946529AECDB}"/>
              </a:ext>
            </a:extLst>
          </p:cNvPr>
          <p:cNvSpPr>
            <a:spLocks noGrp="1"/>
          </p:cNvSpPr>
          <p:nvPr>
            <p:ph type="subTitle" idx="1"/>
          </p:nvPr>
        </p:nvSpPr>
        <p:spPr>
          <a:xfrm>
            <a:off x="1305872" y="4226169"/>
            <a:ext cx="9601200" cy="990600"/>
          </a:xfrm>
        </p:spPr>
        <p:txBody>
          <a:bodyPr vert="horz" lIns="91440" tIns="45720" rIns="91440" bIns="45720" rtlCol="0" anchor="t">
            <a:normAutofit/>
          </a:bodyPr>
          <a:lstStyle/>
          <a:p>
            <a:r>
              <a:rPr lang="en-US" sz="1600" dirty="0">
                <a:solidFill>
                  <a:srgbClr val="0070C0"/>
                </a:solidFill>
                <a:hlinkClick r:id="rId2">
                  <a:extLst>
                    <a:ext uri="{A12FA001-AC4F-418D-AE19-62706E023703}">
                      <ahyp:hlinkClr xmlns:ahyp="http://schemas.microsoft.com/office/drawing/2018/hyperlinkcolor" val="tx"/>
                    </a:ext>
                  </a:extLst>
                </a:hlinkClick>
              </a:rPr>
              <a:t>Kklosterboer@roundrocktexas.gov</a:t>
            </a:r>
            <a:endParaRPr lang="en-US" sz="1600" dirty="0">
              <a:solidFill>
                <a:srgbClr val="0070C0"/>
              </a:solidFill>
            </a:endParaRPr>
          </a:p>
          <a:p>
            <a:endParaRPr lang="en-US" sz="1600" dirty="0">
              <a:solidFill>
                <a:srgbClr val="0070C0"/>
              </a:solidFill>
            </a:endParaRPr>
          </a:p>
          <a:p>
            <a:r>
              <a:rPr lang="en-US" sz="1600" dirty="0">
                <a:solidFill>
                  <a:srgbClr val="0070C0"/>
                </a:solidFill>
                <a:hlinkClick r:id="rId3">
                  <a:extLst>
                    <a:ext uri="{A12FA001-AC4F-418D-AE19-62706E023703}">
                      <ahyp:hlinkClr xmlns:ahyp="http://schemas.microsoft.com/office/drawing/2018/hyperlinkcolor" val="tx"/>
                    </a:ext>
                  </a:extLst>
                </a:hlinkClick>
              </a:rPr>
              <a:t>Mtaylor@roundrocktexas.gov</a:t>
            </a:r>
            <a:endParaRPr lang="en-US" sz="1600" dirty="0">
              <a:solidFill>
                <a:srgbClr val="0070C0"/>
              </a:solidFill>
            </a:endParaRPr>
          </a:p>
          <a:p>
            <a:endParaRPr lang="en-US" dirty="0"/>
          </a:p>
        </p:txBody>
      </p:sp>
    </p:spTree>
    <p:extLst>
      <p:ext uri="{BB962C8B-B14F-4D97-AF65-F5344CB8AC3E}">
        <p14:creationId xmlns:p14="http://schemas.microsoft.com/office/powerpoint/2010/main" val="37793179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44A21-6892-1206-A7F6-D72EAE79BED6}"/>
              </a:ext>
            </a:extLst>
          </p:cNvPr>
          <p:cNvSpPr>
            <a:spLocks noGrp="1"/>
          </p:cNvSpPr>
          <p:nvPr>
            <p:ph type="title"/>
          </p:nvPr>
        </p:nvSpPr>
        <p:spPr/>
        <p:txBody>
          <a:bodyPr/>
          <a:lstStyle/>
          <a:p>
            <a:pPr algn="l"/>
            <a:r>
              <a:rPr lang="en-US" dirty="0"/>
              <a:t>Introductions</a:t>
            </a:r>
          </a:p>
        </p:txBody>
      </p:sp>
      <p:sp>
        <p:nvSpPr>
          <p:cNvPr id="12" name="Content Placeholder 11">
            <a:extLst>
              <a:ext uri="{FF2B5EF4-FFF2-40B4-BE49-F238E27FC236}">
                <a16:creationId xmlns:a16="http://schemas.microsoft.com/office/drawing/2014/main" id="{E0526554-1467-98FB-ED11-AB7D752EF8FC}"/>
              </a:ext>
            </a:extLst>
          </p:cNvPr>
          <p:cNvSpPr>
            <a:spLocks noGrp="1"/>
          </p:cNvSpPr>
          <p:nvPr>
            <p:ph idx="1"/>
          </p:nvPr>
        </p:nvSpPr>
        <p:spPr/>
        <p:txBody>
          <a:bodyPr vert="horz" lIns="91440" tIns="45720" rIns="91440" bIns="45720" rtlCol="0" anchor="t">
            <a:normAutofit/>
          </a:bodyPr>
          <a:lstStyle/>
          <a:p>
            <a:pPr marL="45720" indent="0">
              <a:buNone/>
            </a:pPr>
            <a:endParaRPr lang="en-US" b="1" dirty="0"/>
          </a:p>
          <a:p>
            <a:pPr marL="45720" indent="0">
              <a:buNone/>
            </a:pPr>
            <a:r>
              <a:rPr lang="en-US" b="1" dirty="0"/>
              <a:t>Kevin Klosterboer, CGFO</a:t>
            </a:r>
            <a:br>
              <a:rPr lang="en-US" b="1" dirty="0"/>
            </a:br>
            <a:r>
              <a:rPr lang="en-US" dirty="0"/>
              <a:t>Chief Financial Officer, City of Round Rock</a:t>
            </a:r>
          </a:p>
          <a:p>
            <a:pPr marL="45720" indent="0">
              <a:buNone/>
            </a:pPr>
            <a:endParaRPr lang="en-US" b="1" dirty="0"/>
          </a:p>
          <a:p>
            <a:pPr marL="45720" indent="0" algn="l">
              <a:buNone/>
            </a:pPr>
            <a:r>
              <a:rPr lang="en-US" b="1" dirty="0"/>
              <a:t>Melana Taylor,</a:t>
            </a:r>
            <a:r>
              <a:rPr lang="en-US" dirty="0"/>
              <a:t> </a:t>
            </a:r>
            <a:r>
              <a:rPr lang="en-US" b="1" dirty="0"/>
              <a:t>CPA</a:t>
            </a:r>
            <a:br>
              <a:rPr lang="en-US" b="1" dirty="0"/>
            </a:br>
            <a:r>
              <a:rPr lang="en-US" dirty="0"/>
              <a:t>Deputy Chief Financial Officer, City of Round Rock</a:t>
            </a:r>
            <a:endParaRPr lang="en-US"/>
          </a:p>
          <a:p>
            <a:pPr marL="45720" indent="0">
              <a:buNone/>
            </a:pPr>
            <a:endParaRPr lang="en-US" b="1" dirty="0"/>
          </a:p>
        </p:txBody>
      </p:sp>
    </p:spTree>
    <p:extLst>
      <p:ext uri="{BB962C8B-B14F-4D97-AF65-F5344CB8AC3E}">
        <p14:creationId xmlns:p14="http://schemas.microsoft.com/office/powerpoint/2010/main" val="32447654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6082B-476B-7BD8-9AEC-63D0C849E882}"/>
              </a:ext>
            </a:extLst>
          </p:cNvPr>
          <p:cNvSpPr>
            <a:spLocks noGrp="1"/>
          </p:cNvSpPr>
          <p:nvPr>
            <p:ph type="title"/>
          </p:nvPr>
        </p:nvSpPr>
        <p:spPr/>
        <p:txBody>
          <a:bodyPr/>
          <a:lstStyle/>
          <a:p>
            <a:r>
              <a:rPr lang="en-US" dirty="0"/>
              <a:t>Round Rock Highlights</a:t>
            </a:r>
          </a:p>
        </p:txBody>
      </p:sp>
      <p:sp>
        <p:nvSpPr>
          <p:cNvPr id="4" name="Content Placeholder 3">
            <a:extLst>
              <a:ext uri="{FF2B5EF4-FFF2-40B4-BE49-F238E27FC236}">
                <a16:creationId xmlns:a16="http://schemas.microsoft.com/office/drawing/2014/main" id="{72FF8FD5-0E86-A7BD-8332-0E7977FDBF6D}"/>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Population: 136,383</a:t>
            </a:r>
          </a:p>
          <a:p>
            <a:r>
              <a:rPr lang="en-US" dirty="0">
                <a:latin typeface="Arial" panose="020B0604020202020204" pitchFamily="34" charset="0"/>
                <a:cs typeface="Arial" panose="020B0604020202020204" pitchFamily="34" charset="0"/>
              </a:rPr>
              <a:t>FY 2025 Budget: $682.2 million</a:t>
            </a:r>
          </a:p>
          <a:p>
            <a:pPr lvl="1"/>
            <a:r>
              <a:rPr lang="en-US" dirty="0">
                <a:latin typeface="Arial" panose="020B0604020202020204" pitchFamily="34" charset="0"/>
                <a:cs typeface="Arial" panose="020B0604020202020204" pitchFamily="34" charset="0"/>
              </a:rPr>
              <a:t>General Fund: $179.7 million</a:t>
            </a:r>
          </a:p>
          <a:p>
            <a:pPr lvl="1"/>
            <a:r>
              <a:rPr lang="en-US" dirty="0">
                <a:latin typeface="Arial" panose="020B0604020202020204" pitchFamily="34" charset="0"/>
                <a:cs typeface="Arial" panose="020B0604020202020204" pitchFamily="34" charset="0"/>
              </a:rPr>
              <a:t>Capital: $346.4 million</a:t>
            </a:r>
          </a:p>
          <a:p>
            <a:r>
              <a:rPr lang="en-US" dirty="0">
                <a:latin typeface="Arial" panose="020B0604020202020204" pitchFamily="34" charset="0"/>
                <a:cs typeface="Arial" panose="020B0604020202020204" pitchFamily="34" charset="0"/>
              </a:rPr>
              <a:t>Est. full build out: 300,000+</a:t>
            </a:r>
          </a:p>
        </p:txBody>
      </p:sp>
      <p:pic>
        <p:nvPicPr>
          <p:cNvPr id="5" name="Picture 4" descr="Icon&#10;&#10;AI-generated content may be incorrect.">
            <a:extLst>
              <a:ext uri="{FF2B5EF4-FFF2-40B4-BE49-F238E27FC236}">
                <a16:creationId xmlns:a16="http://schemas.microsoft.com/office/drawing/2014/main" id="{76292CFD-309A-EFAB-1D8B-C0296F8B36A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771731" y="3789374"/>
            <a:ext cx="1862015" cy="1862015"/>
          </a:xfrm>
          <a:prstGeom prst="rect">
            <a:avLst/>
          </a:prstGeom>
        </p:spPr>
      </p:pic>
      <p:pic>
        <p:nvPicPr>
          <p:cNvPr id="1026" name="Picture 2" descr="Sponsors - THE AUSTIN CHALLENGE SYC">
            <a:extLst>
              <a:ext uri="{FF2B5EF4-FFF2-40B4-BE49-F238E27FC236}">
                <a16:creationId xmlns:a16="http://schemas.microsoft.com/office/drawing/2014/main" id="{EC57D624-C231-97DC-792B-95DB4CB501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3861" y="3896468"/>
            <a:ext cx="3724275" cy="1647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Gallery – Kalahari Resorts Media Center">
            <a:extLst>
              <a:ext uri="{FF2B5EF4-FFF2-40B4-BE49-F238E27FC236}">
                <a16:creationId xmlns:a16="http://schemas.microsoft.com/office/drawing/2014/main" id="{848839B1-7412-A542-F7C7-E31674A4FA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8251" y="3429000"/>
            <a:ext cx="2284429" cy="2492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2097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Capital Planning?</a:t>
            </a:r>
          </a:p>
        </p:txBody>
      </p:sp>
      <p:sp>
        <p:nvSpPr>
          <p:cNvPr id="3" name="Content Placeholder 2"/>
          <p:cNvSpPr>
            <a:spLocks noGrp="1"/>
          </p:cNvSpPr>
          <p:nvPr>
            <p:ph idx="1"/>
          </p:nvPr>
        </p:nvSpPr>
        <p:spPr/>
        <p:txBody>
          <a:bodyPr/>
          <a:lstStyle/>
          <a:p>
            <a:pPr marL="45720" indent="0">
              <a:buNone/>
            </a:pPr>
            <a:r>
              <a:rPr lang="en-US" b="1" dirty="0"/>
              <a:t>Capital planning </a:t>
            </a:r>
            <a:r>
              <a:rPr lang="en-US" dirty="0"/>
              <a:t>is the process of allocating financial resources to long-term investments and projects to support an organization’s strategic goals.</a:t>
            </a:r>
            <a:endParaRPr lang="en-US" b="1" dirty="0"/>
          </a:p>
        </p:txBody>
      </p:sp>
      <p:pic>
        <p:nvPicPr>
          <p:cNvPr id="1026" name="Picture 2" descr="Cruise Rooms Near Stairs and Buffet Are Best, Says Frequent Cruiser -  Business Insider">
            <a:extLst>
              <a:ext uri="{FF2B5EF4-FFF2-40B4-BE49-F238E27FC236}">
                <a16:creationId xmlns:a16="http://schemas.microsoft.com/office/drawing/2014/main" id="{AFCAC728-DD7E-734C-A65B-8018FD6F6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523" y="2783394"/>
            <a:ext cx="5398476" cy="26992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asons Not to Book a Cruise - Business Insider">
            <a:extLst>
              <a:ext uri="{FF2B5EF4-FFF2-40B4-BE49-F238E27FC236}">
                <a16:creationId xmlns:a16="http://schemas.microsoft.com/office/drawing/2014/main" id="{AFFDA1CF-6BE7-4613-C0C1-F65F879E02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9596" y="2783394"/>
            <a:ext cx="4427973" cy="332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4562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581" y="265176"/>
            <a:ext cx="9966958" cy="1076413"/>
          </a:xfrm>
        </p:spPr>
        <p:txBody>
          <a:bodyPr anchor="b">
            <a:noAutofit/>
          </a:bodyPr>
          <a:lstStyle/>
          <a:p>
            <a:r>
              <a:rPr lang="en-US" dirty="0"/>
              <a:t>Itinerary for Smooth Sailing</a:t>
            </a:r>
          </a:p>
        </p:txBody>
      </p:sp>
      <p:graphicFrame>
        <p:nvGraphicFramePr>
          <p:cNvPr id="8" name="Content Placeholder 5">
            <a:extLst>
              <a:ext uri="{FF2B5EF4-FFF2-40B4-BE49-F238E27FC236}">
                <a16:creationId xmlns:a16="http://schemas.microsoft.com/office/drawing/2014/main" id="{17D256CA-904B-6A0A-90D3-5B63C6D5321B}"/>
              </a:ext>
            </a:extLst>
          </p:cNvPr>
          <p:cNvGraphicFramePr>
            <a:graphicFrameLocks noGrp="1"/>
          </p:cNvGraphicFramePr>
          <p:nvPr>
            <p:ph idx="1"/>
            <p:extLst>
              <p:ext uri="{D42A27DB-BD31-4B8C-83A1-F6EECF244321}">
                <p14:modId xmlns:p14="http://schemas.microsoft.com/office/powerpoint/2010/main" val="2205455748"/>
              </p:ext>
            </p:extLst>
          </p:nvPr>
        </p:nvGraphicFramePr>
        <p:xfrm>
          <a:off x="1341120" y="1572768"/>
          <a:ext cx="9509760" cy="41422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88392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088F6-AE22-DD24-CEB3-AD09135639E7}"/>
              </a:ext>
            </a:extLst>
          </p:cNvPr>
          <p:cNvSpPr>
            <a:spLocks noGrp="1"/>
          </p:cNvSpPr>
          <p:nvPr>
            <p:ph type="title"/>
          </p:nvPr>
        </p:nvSpPr>
        <p:spPr/>
        <p:txBody>
          <a:bodyPr/>
          <a:lstStyle/>
          <a:p>
            <a:r>
              <a:rPr lang="en-US" dirty="0"/>
              <a:t>Identify Needs</a:t>
            </a:r>
          </a:p>
        </p:txBody>
      </p:sp>
      <p:sp>
        <p:nvSpPr>
          <p:cNvPr id="3" name="Content Placeholder 2">
            <a:extLst>
              <a:ext uri="{FF2B5EF4-FFF2-40B4-BE49-F238E27FC236}">
                <a16:creationId xmlns:a16="http://schemas.microsoft.com/office/drawing/2014/main" id="{5AB63DFC-C3F9-39AD-9D6F-0530B8645D4C}"/>
              </a:ext>
            </a:extLst>
          </p:cNvPr>
          <p:cNvSpPr>
            <a:spLocks noGrp="1"/>
          </p:cNvSpPr>
          <p:nvPr>
            <p:ph idx="1"/>
          </p:nvPr>
        </p:nvSpPr>
        <p:spPr/>
        <p:txBody>
          <a:bodyPr/>
          <a:lstStyle/>
          <a:p>
            <a:pPr marL="45720" indent="0">
              <a:buNone/>
            </a:pPr>
            <a:r>
              <a:rPr lang="en-US" b="1" dirty="0"/>
              <a:t>Capital Asset Management</a:t>
            </a:r>
          </a:p>
          <a:p>
            <a:pPr marL="45720" indent="0">
              <a:buNone/>
            </a:pPr>
            <a:r>
              <a:rPr lang="en-US" dirty="0"/>
              <a:t>Local, state and provincial governments should establish a system for assessing their capital assets and then appropriately plan and budget for any capital maintenance and replacement needs.</a:t>
            </a:r>
          </a:p>
          <a:p>
            <a:r>
              <a:rPr lang="en-US" dirty="0"/>
              <a:t>Developing policies to guide capital asset management practices that are supported by both finance and operational/engineering expertise. </a:t>
            </a:r>
          </a:p>
          <a:p>
            <a:r>
              <a:rPr lang="en-US" dirty="0"/>
              <a:t>Condition/functional performance standards for each type of asset.</a:t>
            </a:r>
          </a:p>
          <a:p>
            <a:r>
              <a:rPr lang="en-US" dirty="0"/>
              <a:t>Monitoring and communicating progress toward stated goals and the overall condition of capital assets.</a:t>
            </a:r>
          </a:p>
          <a:p>
            <a:endParaRPr lang="en-US" dirty="0"/>
          </a:p>
        </p:txBody>
      </p:sp>
      <p:pic>
        <p:nvPicPr>
          <p:cNvPr id="5" name="Graphic 4" descr="Captain female with solid fill">
            <a:extLst>
              <a:ext uri="{FF2B5EF4-FFF2-40B4-BE49-F238E27FC236}">
                <a16:creationId xmlns:a16="http://schemas.microsoft.com/office/drawing/2014/main" id="{660E2213-06C7-75B0-925D-2363CD5097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09199" y="4452814"/>
            <a:ext cx="1590431" cy="1590431"/>
          </a:xfrm>
          <a:prstGeom prst="rect">
            <a:avLst/>
          </a:prstGeom>
        </p:spPr>
      </p:pic>
    </p:spTree>
    <p:extLst>
      <p:ext uri="{BB962C8B-B14F-4D97-AF65-F5344CB8AC3E}">
        <p14:creationId xmlns:p14="http://schemas.microsoft.com/office/powerpoint/2010/main" val="9785298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ED8DF-DF5D-E163-1926-CFD2A839DEC3}"/>
              </a:ext>
            </a:extLst>
          </p:cNvPr>
          <p:cNvSpPr>
            <a:spLocks noGrp="1"/>
          </p:cNvSpPr>
          <p:nvPr>
            <p:ph type="title"/>
          </p:nvPr>
        </p:nvSpPr>
        <p:spPr/>
        <p:txBody>
          <a:bodyPr/>
          <a:lstStyle/>
          <a:p>
            <a:r>
              <a:rPr lang="en-US" dirty="0"/>
              <a:t>Identify Needs</a:t>
            </a:r>
          </a:p>
        </p:txBody>
      </p:sp>
      <p:sp>
        <p:nvSpPr>
          <p:cNvPr id="3" name="Content Placeholder 2">
            <a:extLst>
              <a:ext uri="{FF2B5EF4-FFF2-40B4-BE49-F238E27FC236}">
                <a16:creationId xmlns:a16="http://schemas.microsoft.com/office/drawing/2014/main" id="{35CDF7BD-819A-5101-31DA-14E52BC63209}"/>
              </a:ext>
            </a:extLst>
          </p:cNvPr>
          <p:cNvSpPr>
            <a:spLocks noGrp="1"/>
          </p:cNvSpPr>
          <p:nvPr>
            <p:ph idx="1"/>
          </p:nvPr>
        </p:nvSpPr>
        <p:spPr/>
        <p:txBody>
          <a:bodyPr/>
          <a:lstStyle/>
          <a:p>
            <a:pPr marL="45720" indent="0">
              <a:buNone/>
            </a:pPr>
            <a:r>
              <a:rPr lang="en-US" b="1" dirty="0"/>
              <a:t>Growth-Related Infrastructure Projects</a:t>
            </a:r>
          </a:p>
          <a:p>
            <a:pPr marL="45720" indent="0">
              <a:buNone/>
            </a:pPr>
            <a:r>
              <a:rPr lang="en-US" dirty="0"/>
              <a:t>GFOA recommends that economic development strategies and capital improvement planning should be coordinated and integrated within and among governments.</a:t>
            </a:r>
          </a:p>
          <a:p>
            <a:r>
              <a:rPr lang="en-US" dirty="0"/>
              <a:t>Alignment with the strategic plans and future land use plans is essential.</a:t>
            </a:r>
          </a:p>
          <a:p>
            <a:r>
              <a:rPr lang="en-US" dirty="0"/>
              <a:t>Evaluate potential impacts and benefits.</a:t>
            </a:r>
          </a:p>
          <a:p>
            <a:r>
              <a:rPr lang="en-US" dirty="0"/>
              <a:t>Recognize the value of public infrastructure as an economic development strategy.</a:t>
            </a:r>
          </a:p>
          <a:p>
            <a:r>
              <a:rPr lang="en-US" dirty="0"/>
              <a:t>Identify appropriate opportunities for developers </a:t>
            </a:r>
            <a:br>
              <a:rPr lang="en-US" dirty="0"/>
            </a:br>
            <a:r>
              <a:rPr lang="en-US" dirty="0"/>
              <a:t>to fund capital assets.</a:t>
            </a:r>
          </a:p>
        </p:txBody>
      </p:sp>
      <p:pic>
        <p:nvPicPr>
          <p:cNvPr id="5" name="Picture 2" descr="Carnival Cruise Ship Deck Plans - RyG's Cruise Guide">
            <a:extLst>
              <a:ext uri="{FF2B5EF4-FFF2-40B4-BE49-F238E27FC236}">
                <a16:creationId xmlns:a16="http://schemas.microsoft.com/office/drawing/2014/main" id="{94535297-2305-5B16-9FAD-B3B7F0092F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2523" y="4596667"/>
            <a:ext cx="3767015" cy="1118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50461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F5A5-A623-DA0E-DE28-5D4F01F0837C}"/>
              </a:ext>
            </a:extLst>
          </p:cNvPr>
          <p:cNvSpPr>
            <a:spLocks noGrp="1"/>
          </p:cNvSpPr>
          <p:nvPr>
            <p:ph type="title"/>
          </p:nvPr>
        </p:nvSpPr>
        <p:spPr/>
        <p:txBody>
          <a:bodyPr>
            <a:normAutofit/>
          </a:bodyPr>
          <a:lstStyle/>
          <a:p>
            <a:r>
              <a:rPr lang="en-US" dirty="0"/>
              <a:t>Identify Needs</a:t>
            </a:r>
          </a:p>
        </p:txBody>
      </p:sp>
      <p:sp>
        <p:nvSpPr>
          <p:cNvPr id="3" name="Content Placeholder 2">
            <a:extLst>
              <a:ext uri="{FF2B5EF4-FFF2-40B4-BE49-F238E27FC236}">
                <a16:creationId xmlns:a16="http://schemas.microsoft.com/office/drawing/2014/main" id="{3600165E-FD02-22A2-960D-89DC9D5DC05E}"/>
              </a:ext>
            </a:extLst>
          </p:cNvPr>
          <p:cNvSpPr>
            <a:spLocks noGrp="1"/>
          </p:cNvSpPr>
          <p:nvPr>
            <p:ph idx="1"/>
          </p:nvPr>
        </p:nvSpPr>
        <p:spPr/>
        <p:txBody>
          <a:bodyPr>
            <a:normAutofit lnSpcReduction="10000"/>
          </a:bodyPr>
          <a:lstStyle/>
          <a:p>
            <a:pPr marL="45720" indent="0">
              <a:buNone/>
            </a:pPr>
            <a:r>
              <a:rPr lang="en-US" b="1" dirty="0"/>
              <a:t>Master Plans and Capital Improvement Planning</a:t>
            </a:r>
          </a:p>
          <a:p>
            <a:pPr marL="45720" indent="0">
              <a:buNone/>
            </a:pPr>
            <a:r>
              <a:rPr lang="en-US" dirty="0"/>
              <a:t>Governments should consider multiple important elements of Master Plans during its Capital Improvement Planning.</a:t>
            </a:r>
          </a:p>
          <a:p>
            <a:r>
              <a:rPr lang="en-US" dirty="0"/>
              <a:t>Transportation Master Plan</a:t>
            </a:r>
          </a:p>
          <a:p>
            <a:r>
              <a:rPr lang="en-US" dirty="0"/>
              <a:t>Water &amp; Wastewater Master Plans</a:t>
            </a:r>
          </a:p>
          <a:p>
            <a:r>
              <a:rPr lang="en-US" dirty="0"/>
              <a:t>Parks and Recreation Master Plan</a:t>
            </a:r>
          </a:p>
          <a:p>
            <a:r>
              <a:rPr lang="en-US" dirty="0"/>
              <a:t>Citywide Trails Master Plan</a:t>
            </a:r>
          </a:p>
          <a:p>
            <a:r>
              <a:rPr lang="en-US" dirty="0"/>
              <a:t>Facilities Master Plan</a:t>
            </a:r>
          </a:p>
          <a:p>
            <a:r>
              <a:rPr lang="en-US" dirty="0"/>
              <a:t>Arts Master Plan</a:t>
            </a:r>
          </a:p>
          <a:p>
            <a:endParaRPr lang="en-US" dirty="0"/>
          </a:p>
        </p:txBody>
      </p:sp>
      <p:pic>
        <p:nvPicPr>
          <p:cNvPr id="7" name="Graphic 6" descr="Cruise ship outline">
            <a:extLst>
              <a:ext uri="{FF2B5EF4-FFF2-40B4-BE49-F238E27FC236}">
                <a16:creationId xmlns:a16="http://schemas.microsoft.com/office/drawing/2014/main" id="{B31F24B3-508D-7A3C-E34B-1F81CBC663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64062" y="4507524"/>
            <a:ext cx="2086707" cy="2086707"/>
          </a:xfrm>
          <a:prstGeom prst="rect">
            <a:avLst/>
          </a:prstGeom>
        </p:spPr>
      </p:pic>
    </p:spTree>
    <p:extLst>
      <p:ext uri="{BB962C8B-B14F-4D97-AF65-F5344CB8AC3E}">
        <p14:creationId xmlns:p14="http://schemas.microsoft.com/office/powerpoint/2010/main" val="41838766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6F7CF-57BE-E266-2C72-ACD126CC7301}"/>
              </a:ext>
            </a:extLst>
          </p:cNvPr>
          <p:cNvSpPr>
            <a:spLocks noGrp="1"/>
          </p:cNvSpPr>
          <p:nvPr>
            <p:ph type="title"/>
          </p:nvPr>
        </p:nvSpPr>
        <p:spPr/>
        <p:txBody>
          <a:bodyPr/>
          <a:lstStyle/>
          <a:p>
            <a:r>
              <a:rPr lang="en-US" dirty="0"/>
              <a:t>Determine Financial Impacts</a:t>
            </a:r>
          </a:p>
        </p:txBody>
      </p:sp>
      <p:sp>
        <p:nvSpPr>
          <p:cNvPr id="3" name="Content Placeholder 2">
            <a:extLst>
              <a:ext uri="{FF2B5EF4-FFF2-40B4-BE49-F238E27FC236}">
                <a16:creationId xmlns:a16="http://schemas.microsoft.com/office/drawing/2014/main" id="{BB1932DD-5A6E-F3E0-E892-019D0D43360C}"/>
              </a:ext>
            </a:extLst>
          </p:cNvPr>
          <p:cNvSpPr>
            <a:spLocks noGrp="1"/>
          </p:cNvSpPr>
          <p:nvPr>
            <p:ph idx="1"/>
          </p:nvPr>
        </p:nvSpPr>
        <p:spPr/>
        <p:txBody>
          <a:bodyPr/>
          <a:lstStyle/>
          <a:p>
            <a:pPr marL="45720" indent="0">
              <a:buNone/>
            </a:pPr>
            <a:r>
              <a:rPr lang="en-US" b="1" dirty="0"/>
              <a:t>Project Scope &amp; Timing</a:t>
            </a:r>
          </a:p>
          <a:p>
            <a:pPr marL="45720" indent="0">
              <a:buNone/>
            </a:pPr>
            <a:r>
              <a:rPr lang="en-US" dirty="0"/>
              <a:t>The scope and timing of a planned project should be well defined in the early stages of the planning process.</a:t>
            </a:r>
          </a:p>
          <a:p>
            <a:r>
              <a:rPr lang="en-US" dirty="0"/>
              <a:t>Scope creep is best managed by having a defined scope early in the planning process.</a:t>
            </a:r>
          </a:p>
          <a:p>
            <a:r>
              <a:rPr lang="en-US" dirty="0"/>
              <a:t>Timing of projects should be coordinated to avoid conflicts and to align capital needs with funding capacity.</a:t>
            </a:r>
          </a:p>
        </p:txBody>
      </p:sp>
    </p:spTree>
    <p:extLst>
      <p:ext uri="{BB962C8B-B14F-4D97-AF65-F5344CB8AC3E}">
        <p14:creationId xmlns:p14="http://schemas.microsoft.com/office/powerpoint/2010/main" val="283796647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Ocean 16x9">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ainting presentation (widescreen).potx" id="{7D8F5DB3-F878-46D5-AF2D-2DD5B7369221}" vid="{9251DF30-C224-466C-9BFA-3064FAD55731}"/>
    </a:ext>
  </a:extLst>
</a:theme>
</file>

<file path=ppt/theme/theme2.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a:dk1>
        <a:sysClr val="windowText" lastClr="000000"/>
      </a:dk1>
      <a:lt1>
        <a:sysClr val="window" lastClr="FFFFFF"/>
      </a:lt1>
      <a:dk2>
        <a:srgbClr val="323232"/>
      </a:dk2>
      <a:lt2>
        <a:srgbClr val="E3DED1"/>
      </a:lt2>
      <a:accent1>
        <a:srgbClr val="4557A1"/>
      </a:accent1>
      <a:accent2>
        <a:srgbClr val="3691AA"/>
      </a:accent2>
      <a:accent3>
        <a:srgbClr val="893768"/>
      </a:accent3>
      <a:accent4>
        <a:srgbClr val="4E8542"/>
      </a:accent4>
      <a:accent5>
        <a:srgbClr val="A25A12"/>
      </a:accent5>
      <a:accent6>
        <a:srgbClr val="C19859"/>
      </a:accent6>
      <a:hlink>
        <a:srgbClr val="6B9F25"/>
      </a:hlink>
      <a:folHlink>
        <a:srgbClr val="B26B02"/>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44FEF859F5BA4B89A4DC153F9F7047" ma:contentTypeVersion="16" ma:contentTypeDescription="Create a new document." ma:contentTypeScope="" ma:versionID="07a728dac8347970f7d2f4f8ac63688e">
  <xsd:schema xmlns:xsd="http://www.w3.org/2001/XMLSchema" xmlns:xs="http://www.w3.org/2001/XMLSchema" xmlns:p="http://schemas.microsoft.com/office/2006/metadata/properties" xmlns:ns2="42d80b5b-9166-41de-9abd-a7089d0244a6" xmlns:ns3="8523a9fe-24b3-4fba-b4b4-99549620bb68" targetNamespace="http://schemas.microsoft.com/office/2006/metadata/properties" ma:root="true" ma:fieldsID="ec487edad7753101425a63f6e2326024" ns2:_="" ns3:_="">
    <xsd:import namespace="42d80b5b-9166-41de-9abd-a7089d0244a6"/>
    <xsd:import namespace="8523a9fe-24b3-4fba-b4b4-99549620bb6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80b5b-9166-41de-9abd-a7089d0244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edaba5d-021b-47f3-88ae-893c76e4e39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Location" ma:index="14" nillable="true" ma:displayName="Location" ma:descrip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23a9fe-24b3-4fba-b4b4-99549620bb6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ab375bf-7140-4311-8b8b-4d36e8f1518a}" ma:internalName="TaxCatchAll" ma:showField="CatchAllData" ma:web="8523a9fe-24b3-4fba-b4b4-99549620bb6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523a9fe-24b3-4fba-b4b4-99549620bb68" xsi:nil="true"/>
    <lcf76f155ced4ddcb4097134ff3c332f xmlns="42d80b5b-9166-41de-9abd-a7089d0244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FD79E79-66B0-4D2C-9D2E-13D978C49C70}"/>
</file>

<file path=customXml/itemProps2.xml><?xml version="1.0" encoding="utf-8"?>
<ds:datastoreItem xmlns:ds="http://schemas.openxmlformats.org/officeDocument/2006/customXml" ds:itemID="{5204053C-616D-4BE4-BDD5-F538646186AD}"/>
</file>

<file path=customXml/itemProps3.xml><?xml version="1.0" encoding="utf-8"?>
<ds:datastoreItem xmlns:ds="http://schemas.openxmlformats.org/officeDocument/2006/customXml" ds:itemID="{D506CE1E-24B5-4558-B265-E3398196A61F}"/>
</file>

<file path=docProps/app.xml><?xml version="1.0" encoding="utf-8"?>
<Properties xmlns="http://schemas.openxmlformats.org/officeDocument/2006/extended-properties" xmlns:vt="http://schemas.openxmlformats.org/officeDocument/2006/docPropsVTypes">
  <Template>Ocean painting presentation (widescreen)</Template>
  <TotalTime>1426</TotalTime>
  <Words>2200</Words>
  <Application>Microsoft Office PowerPoint</Application>
  <PresentationFormat>Widescreen</PresentationFormat>
  <Paragraphs>147</Paragraphs>
  <Slides>18</Slides>
  <Notes>16</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Georgia</vt:lpstr>
      <vt:lpstr>Ocean 16x9</vt:lpstr>
      <vt:lpstr>Focus on Capital Planning</vt:lpstr>
      <vt:lpstr>Introductions</vt:lpstr>
      <vt:lpstr>Round Rock Highlights</vt:lpstr>
      <vt:lpstr>What is Capital Planning?</vt:lpstr>
      <vt:lpstr>Itinerary for Smooth Sailing</vt:lpstr>
      <vt:lpstr>Identify Needs</vt:lpstr>
      <vt:lpstr>Identify Needs</vt:lpstr>
      <vt:lpstr>Identify Needs</vt:lpstr>
      <vt:lpstr>Determine Financial Impacts</vt:lpstr>
      <vt:lpstr>Determine Financial Impacts</vt:lpstr>
      <vt:lpstr>Determine Financial Impacts</vt:lpstr>
      <vt:lpstr>Prioritize Capital Requests</vt:lpstr>
      <vt:lpstr>Prioritize Capital Requests</vt:lpstr>
      <vt:lpstr>Develop a Comprehensive Plan</vt:lpstr>
      <vt:lpstr>Implementation of the Voyage</vt:lpstr>
      <vt:lpstr>Communications</vt:lpstr>
      <vt:lpstr>A Shameless Plug…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Kevin Klosterboer</dc:creator>
  <cp:lastModifiedBy>Kevin Klosterboer</cp:lastModifiedBy>
  <cp:revision>319</cp:revision>
  <dcterms:created xsi:type="dcterms:W3CDTF">2025-04-03T13:31:57Z</dcterms:created>
  <dcterms:modified xsi:type="dcterms:W3CDTF">2025-04-06T21:22:22Z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0x010100CE44FEF859F5BA4B89A4DC153F9F7047</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