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4" r:id="rId5"/>
  </p:sldMasterIdLst>
  <p:notesMasterIdLst>
    <p:notesMasterId r:id="rId10"/>
  </p:notesMasterIdLst>
  <p:handoutMasterIdLst>
    <p:handoutMasterId r:id="rId11"/>
  </p:handoutMasterIdLst>
  <p:sldIdLst>
    <p:sldId id="721" r:id="rId6"/>
    <p:sldId id="722" r:id="rId7"/>
    <p:sldId id="723" r:id="rId8"/>
    <p:sldId id="524" r:id="rId9"/>
  </p:sldIdLst>
  <p:sldSz cx="6858000" cy="5143500"/>
  <p:notesSz cx="6858000" cy="9144000"/>
  <p:embeddedFontLst>
    <p:embeddedFont>
      <p:font typeface="Roboto" panose="02000000000000000000" pitchFamily="2" charset="0"/>
      <p:regular r:id="rId12"/>
      <p:bold r:id="rId13"/>
      <p:italic r:id="rId14"/>
      <p:boldItalic r:id="rId15"/>
    </p:embeddedFont>
    <p:embeddedFont>
      <p:font typeface="Roboto Condensed" panose="02000000000000000000" pitchFamily="2" charset="0"/>
      <p:regular r:id="rId16"/>
      <p:bold r:id="rId17"/>
      <p:italic r:id="rId18"/>
      <p:boldItalic r:id="rId19"/>
    </p:embeddedFont>
    <p:embeddedFont>
      <p:font typeface="U.S. Bank Circular" panose="020B0504010101010104" pitchFamily="34" charset="0"/>
      <p:regular r:id="rId20"/>
      <p:bold r:id="rId21"/>
      <p:italic r:id="rId22"/>
      <p:boldItalic r:id="rId23"/>
    </p:embeddedFont>
    <p:embeddedFont>
      <p:font typeface="U.S. Bank Circular Black" panose="020B0A04010101010104" pitchFamily="34" charset="0"/>
      <p:bold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D7CA06-0C32-EA97-FF98-CF9E70221654}" name="Bush, Nelson L" initials="BNL" userId="S::nelson.bush@usbank.com::12b49002-0812-4380-9ea5-6d24a0144a6a" providerId="AD"/>
  <p188:author id="{2F055E87-C3C5-0DBB-FBC5-FBEFB83A14C0}" name="Holland, Sarah" initials="HS" userId="S::sarah.holland@usbank.com::bdca1858-9c1f-4836-b23c-761cd28ae246" providerId="AD"/>
  <p188:author id="{AE909CE7-BA84-2C38-E304-ADADDDE28EBB}" name="Eppley, Dana M" initials="EDM" userId="S::dana.eppley@usbank.com::1891585f-3260-4d36-ad04-9a5c0888ff02" providerId="AD"/>
  <p188:author id="{02C63BEF-C724-7E32-CCD2-78E5648A6387}" name="Prunka, Michael" initials="PM" userId="S::michael.prunka@usbank.com::b3ed2018-b706-4cc6-b745-df45e385a0b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BC51"/>
    <a:srgbClr val="005E7C"/>
    <a:srgbClr val="FBFBFB"/>
    <a:srgbClr val="ECDC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EF53FA6-E0E6-489F-94B6-16E605EA482B}">
  <a:tblStyle styleId="{1EF53FA6-E0E6-489F-94B6-16E605EA482B}"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331" autoAdjust="0"/>
    <p:restoredTop sz="94660"/>
  </p:normalViewPr>
  <p:slideViewPr>
    <p:cSldViewPr snapToGrid="0">
      <p:cViewPr varScale="1">
        <p:scale>
          <a:sx n="210" d="100"/>
          <a:sy n="210" d="100"/>
        </p:scale>
        <p:origin x="2376" y="168"/>
      </p:cViewPr>
      <p:guideLst/>
    </p:cSldViewPr>
  </p:slideViewPr>
  <p:notesTextViewPr>
    <p:cViewPr>
      <p:scale>
        <a:sx n="1" d="1"/>
        <a:sy n="1" d="1"/>
      </p:scale>
      <p:origin x="0" y="0"/>
    </p:cViewPr>
  </p:notesTextViewPr>
  <p:notesViewPr>
    <p:cSldViewPr snapToGrid="0">
      <p:cViewPr varScale="1">
        <p:scale>
          <a:sx n="91" d="100"/>
          <a:sy n="91" d="100"/>
        </p:scale>
        <p:origin x="375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10.fntdata"/><Relationship Id="rId7" Type="http://schemas.openxmlformats.org/officeDocument/2006/relationships/slide" Target="slides/slide2.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2" Type="http://schemas.openxmlformats.org/officeDocument/2006/relationships/customXml" Target="../customXml/item2.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handoutMaster" Target="handoutMasters/handoutMaster1.xml"/><Relationship Id="rId24" Type="http://schemas.openxmlformats.org/officeDocument/2006/relationships/font" Target="fonts/font13.fntdata"/><Relationship Id="rId5" Type="http://schemas.openxmlformats.org/officeDocument/2006/relationships/slideMaster" Target="slideMasters/slideMaster1.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theme" Target="theme/theme1.xml"/><Relationship Id="rId10" Type="http://schemas.openxmlformats.org/officeDocument/2006/relationships/notesMaster" Target="notesMasters/notesMaster1.xml"/><Relationship Id="rId19" Type="http://schemas.openxmlformats.org/officeDocument/2006/relationships/font" Target="fonts/font8.fntdata"/><Relationship Id="rId30" Type="http://schemas.microsoft.com/office/2018/10/relationships/authors" Target="authors.xml"/><Relationship Id="rId9" Type="http://schemas.openxmlformats.org/officeDocument/2006/relationships/slide" Target="slides/slide4.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0C8B191-AF48-5A55-9607-A680EAF632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U.S. Bank Circular" panose="020B0504010101010104" pitchFamily="34" charset="0"/>
              <a:cs typeface="U.S. Bank Circular" panose="020B0504010101010104" pitchFamily="34" charset="0"/>
            </a:endParaRPr>
          </a:p>
        </p:txBody>
      </p:sp>
      <p:sp>
        <p:nvSpPr>
          <p:cNvPr id="3" name="Date Placeholder 2">
            <a:extLst>
              <a:ext uri="{FF2B5EF4-FFF2-40B4-BE49-F238E27FC236}">
                <a16:creationId xmlns:a16="http://schemas.microsoft.com/office/drawing/2014/main" id="{B4417184-C3D1-02C5-829F-1D1C4D6D40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846CF3-771E-441D-8FD6-7EA98F879D36}" type="datetimeFigureOut">
              <a:rPr lang="en-US" smtClean="0">
                <a:latin typeface="U.S. Bank Circular" panose="020B0504010101010104" pitchFamily="34" charset="0"/>
                <a:cs typeface="U.S. Bank Circular" panose="020B0504010101010104" pitchFamily="34" charset="0"/>
              </a:rPr>
              <a:t>4/2/2025</a:t>
            </a:fld>
            <a:endParaRPr lang="en-US" dirty="0">
              <a:latin typeface="U.S. Bank Circular" panose="020B0504010101010104" pitchFamily="34" charset="0"/>
              <a:cs typeface="U.S. Bank Circular" panose="020B0504010101010104" pitchFamily="34" charset="0"/>
            </a:endParaRPr>
          </a:p>
        </p:txBody>
      </p:sp>
      <p:sp>
        <p:nvSpPr>
          <p:cNvPr id="4" name="Footer Placeholder 3">
            <a:extLst>
              <a:ext uri="{FF2B5EF4-FFF2-40B4-BE49-F238E27FC236}">
                <a16:creationId xmlns:a16="http://schemas.microsoft.com/office/drawing/2014/main" id="{F1788F74-29DA-0B1A-6CCC-95F2873F5A6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U.S. Bank Circular" panose="020B0504010101010104" pitchFamily="34" charset="0"/>
              <a:cs typeface="U.S. Bank Circular" panose="020B0504010101010104" pitchFamily="34" charset="0"/>
            </a:endParaRPr>
          </a:p>
        </p:txBody>
      </p:sp>
      <p:sp>
        <p:nvSpPr>
          <p:cNvPr id="5" name="Slide Number Placeholder 4">
            <a:extLst>
              <a:ext uri="{FF2B5EF4-FFF2-40B4-BE49-F238E27FC236}">
                <a16:creationId xmlns:a16="http://schemas.microsoft.com/office/drawing/2014/main" id="{B25938DD-C0E0-D9ED-9060-10B91C92D24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EDDFE7-AC6C-4EDE-BD78-4EFE8CB9D5CD}" type="slidenum">
              <a:rPr lang="en-US" smtClean="0">
                <a:latin typeface="U.S. Bank Circular" panose="020B0504010101010104" pitchFamily="34" charset="0"/>
                <a:cs typeface="U.S. Bank Circular" panose="020B0504010101010104" pitchFamily="34" charset="0"/>
              </a:rPr>
              <a:t>‹#›</a:t>
            </a:fld>
            <a:endParaRPr lang="en-US" dirty="0">
              <a:latin typeface="U.S. Bank Circular" panose="020B0504010101010104" pitchFamily="34" charset="0"/>
              <a:cs typeface="U.S. Bank Circular" panose="020B0504010101010104" pitchFamily="34" charset="0"/>
            </a:endParaRPr>
          </a:p>
        </p:txBody>
      </p:sp>
    </p:spTree>
    <p:extLst>
      <p:ext uri="{BB962C8B-B14F-4D97-AF65-F5344CB8AC3E}">
        <p14:creationId xmlns:p14="http://schemas.microsoft.com/office/powerpoint/2010/main" val="26822421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S. Bank Circular" panose="020B0504010101010104" pitchFamily="34" charset="0"/>
        <a:ea typeface="U.S. Bank Circular" panose="020B0504010101010104" pitchFamily="34" charset="0"/>
        <a:cs typeface="U.S. Bank Circular" panose="020B05040101010101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latin typeface="U.S. Bank Circular" panose="020B0504010101010104" pitchFamily="34" charset="0"/>
              <a:cs typeface="U.S. Bank Circular" panose="020B0504010101010104" pitchFamily="34" charset="0"/>
            </a:endParaRPr>
          </a:p>
        </p:txBody>
      </p:sp>
      <p:sp>
        <p:nvSpPr>
          <p:cNvPr id="4" name="Slide Number Placeholder 3"/>
          <p:cNvSpPr>
            <a:spLocks noGrp="1"/>
          </p:cNvSpPr>
          <p:nvPr>
            <p:ph type="sldNum" sz="quarter" idx="10"/>
          </p:nvPr>
        </p:nvSpPr>
        <p:spPr/>
        <p:txBody>
          <a:bodyPr/>
          <a:lstStyle/>
          <a:p>
            <a:fld id="{46D0F236-7FC4-45CE-B76B-4FC70E607AAA}" type="slidenum">
              <a:rPr lang="en-US" smtClean="0">
                <a:latin typeface="U.S. Bank Circular" panose="020B0504010101010104" pitchFamily="34" charset="0"/>
                <a:cs typeface="U.S. Bank Circular" panose="020B0504010101010104" pitchFamily="34" charset="0"/>
              </a:rPr>
              <a:pPr/>
              <a:t>4</a:t>
            </a:fld>
            <a:endParaRPr lang="en-US" dirty="0">
              <a:latin typeface="U.S. Bank Circular" panose="020B0504010101010104" pitchFamily="34" charset="0"/>
              <a:cs typeface="U.S. Bank Circular" panose="020B0504010101010104" pitchFamily="34" charset="0"/>
            </a:endParaRPr>
          </a:p>
        </p:txBody>
      </p:sp>
    </p:spTree>
    <p:extLst>
      <p:ext uri="{BB962C8B-B14F-4D97-AF65-F5344CB8AC3E}">
        <p14:creationId xmlns:p14="http://schemas.microsoft.com/office/powerpoint/2010/main" val="38723399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 Cov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7CED99F-6C22-A58B-3261-227F2ADDF2C7}"/>
              </a:ext>
            </a:extLst>
          </p:cNvPr>
          <p:cNvSpPr/>
          <p:nvPr userDrawn="1"/>
        </p:nvSpPr>
        <p:spPr>
          <a:xfrm>
            <a:off x="910652" y="456789"/>
            <a:ext cx="5711568" cy="4385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88" dirty="0">
              <a:latin typeface="U.S. Bank Circular" panose="020B0504010101010104" pitchFamily="34" charset="0"/>
            </a:endParaRPr>
          </a:p>
        </p:txBody>
      </p:sp>
      <p:pic>
        <p:nvPicPr>
          <p:cNvPr id="7" name="Picture 6">
            <a:extLst>
              <a:ext uri="{FF2B5EF4-FFF2-40B4-BE49-F238E27FC236}">
                <a16:creationId xmlns:a16="http://schemas.microsoft.com/office/drawing/2014/main" id="{78AE8AA5-4A03-19A6-F845-0DE85078177A}"/>
              </a:ext>
            </a:extLst>
          </p:cNvPr>
          <p:cNvPicPr>
            <a:picLocks noChangeAspect="1"/>
          </p:cNvPicPr>
          <p:nvPr userDrawn="1"/>
        </p:nvPicPr>
        <p:blipFill>
          <a:blip r:embed="rId2"/>
          <a:srcRect l="23754" r="23754"/>
          <a:stretch/>
        </p:blipFill>
        <p:spPr>
          <a:xfrm>
            <a:off x="1" y="0"/>
            <a:ext cx="3114676" cy="5143500"/>
          </a:xfrm>
          <a:prstGeom prst="rect">
            <a:avLst/>
          </a:prstGeom>
        </p:spPr>
      </p:pic>
      <p:sp>
        <p:nvSpPr>
          <p:cNvPr id="8" name="Title 1">
            <a:extLst>
              <a:ext uri="{FF2B5EF4-FFF2-40B4-BE49-F238E27FC236}">
                <a16:creationId xmlns:a16="http://schemas.microsoft.com/office/drawing/2014/main" id="{128024A6-16FC-F95A-5ED7-92FCE1F2482F}"/>
              </a:ext>
            </a:extLst>
          </p:cNvPr>
          <p:cNvSpPr>
            <a:spLocks noGrp="1"/>
          </p:cNvSpPr>
          <p:nvPr>
            <p:ph type="title" hasCustomPrompt="1"/>
          </p:nvPr>
        </p:nvSpPr>
        <p:spPr>
          <a:xfrm>
            <a:off x="3393245" y="1642161"/>
            <a:ext cx="3183635" cy="962822"/>
          </a:xfrm>
        </p:spPr>
        <p:txBody>
          <a:bodyPr lIns="0" tIns="0" rIns="0" bIns="0" anchor="ctr" anchorCtr="0">
            <a:noAutofit/>
          </a:bodyPr>
          <a:lstStyle>
            <a:lvl1pPr>
              <a:defRPr sz="2475">
                <a:solidFill>
                  <a:schemeClr val="tx2"/>
                </a:solidFill>
              </a:defRPr>
            </a:lvl1pPr>
          </a:lstStyle>
          <a:p>
            <a:r>
              <a:rPr lang="en-US" dirty="0"/>
              <a:t>Add Title Here If Needed: Keep It Short</a:t>
            </a:r>
          </a:p>
        </p:txBody>
      </p:sp>
      <p:sp>
        <p:nvSpPr>
          <p:cNvPr id="9" name="Text Placeholder 8">
            <a:extLst>
              <a:ext uri="{FF2B5EF4-FFF2-40B4-BE49-F238E27FC236}">
                <a16:creationId xmlns:a16="http://schemas.microsoft.com/office/drawing/2014/main" id="{355CBF7A-EDB1-9139-413B-45C98E13F813}"/>
              </a:ext>
            </a:extLst>
          </p:cNvPr>
          <p:cNvSpPr>
            <a:spLocks noGrp="1"/>
          </p:cNvSpPr>
          <p:nvPr>
            <p:ph type="body" sz="quarter" idx="10" hasCustomPrompt="1"/>
          </p:nvPr>
        </p:nvSpPr>
        <p:spPr>
          <a:xfrm>
            <a:off x="3390900" y="4010025"/>
            <a:ext cx="1419225" cy="552450"/>
          </a:xfrm>
        </p:spPr>
        <p:txBody>
          <a:bodyPr lIns="0" tIns="0" rIns="0" bIns="0" anchor="t" anchorCtr="0"/>
          <a:lstStyle>
            <a:lvl1pPr marL="0" indent="0">
              <a:spcAft>
                <a:spcPts val="0"/>
              </a:spcAft>
              <a:buNone/>
              <a:defRPr sz="619"/>
            </a:lvl1pPr>
            <a:lvl2pPr marL="128588" indent="0">
              <a:buNone/>
              <a:defRPr sz="675"/>
            </a:lvl2pPr>
            <a:lvl3pPr marL="195560" indent="0">
              <a:buNone/>
              <a:defRPr sz="675"/>
            </a:lvl3pPr>
            <a:lvl4pPr marL="257175" indent="0">
              <a:buNone/>
              <a:defRPr sz="675"/>
            </a:lvl4pPr>
            <a:lvl5pPr marL="324148" indent="0">
              <a:buNone/>
              <a:defRPr sz="675"/>
            </a:lvl5pPr>
          </a:lstStyle>
          <a:p>
            <a:pPr lvl="0"/>
            <a:r>
              <a:rPr lang="en-US" dirty="0"/>
              <a:t>Presenter Name (Bold) </a:t>
            </a:r>
            <a:br>
              <a:rPr lang="en-US" dirty="0"/>
            </a:br>
            <a:r>
              <a:rPr lang="en-US" dirty="0"/>
              <a:t>Presenter Title (Reg) </a:t>
            </a:r>
            <a:br>
              <a:rPr lang="en-US" dirty="0"/>
            </a:br>
            <a:r>
              <a:rPr lang="en-US" dirty="0"/>
              <a:t>Email (Italics)</a:t>
            </a:r>
          </a:p>
          <a:p>
            <a:pPr lvl="0"/>
            <a:endParaRPr lang="en-US" dirty="0"/>
          </a:p>
        </p:txBody>
      </p:sp>
      <p:sp>
        <p:nvSpPr>
          <p:cNvPr id="11" name="Text Placeholder 8">
            <a:extLst>
              <a:ext uri="{FF2B5EF4-FFF2-40B4-BE49-F238E27FC236}">
                <a16:creationId xmlns:a16="http://schemas.microsoft.com/office/drawing/2014/main" id="{0439D5B2-C34B-DEDF-DDE6-B303083A703C}"/>
              </a:ext>
            </a:extLst>
          </p:cNvPr>
          <p:cNvSpPr>
            <a:spLocks noGrp="1"/>
          </p:cNvSpPr>
          <p:nvPr>
            <p:ph type="body" sz="quarter" idx="11" hasCustomPrompt="1"/>
          </p:nvPr>
        </p:nvSpPr>
        <p:spPr>
          <a:xfrm>
            <a:off x="5155310" y="4000500"/>
            <a:ext cx="1419225" cy="552450"/>
          </a:xfrm>
        </p:spPr>
        <p:txBody>
          <a:bodyPr lIns="0" tIns="0" rIns="0" bIns="0" anchor="t" anchorCtr="0"/>
          <a:lstStyle>
            <a:lvl1pPr marL="0" indent="0">
              <a:spcAft>
                <a:spcPts val="0"/>
              </a:spcAft>
              <a:buNone/>
              <a:defRPr sz="619"/>
            </a:lvl1pPr>
            <a:lvl2pPr marL="128588" indent="0">
              <a:buNone/>
              <a:defRPr sz="675"/>
            </a:lvl2pPr>
            <a:lvl3pPr marL="195560" indent="0">
              <a:buNone/>
              <a:defRPr sz="675"/>
            </a:lvl3pPr>
            <a:lvl4pPr marL="257175" indent="0">
              <a:buNone/>
              <a:defRPr sz="675"/>
            </a:lvl4pPr>
            <a:lvl5pPr marL="324148" indent="0">
              <a:buNone/>
              <a:defRPr sz="675"/>
            </a:lvl5pPr>
          </a:lstStyle>
          <a:p>
            <a:pPr lvl="0"/>
            <a:r>
              <a:rPr lang="en-US" dirty="0"/>
              <a:t>Presenter Name (Bold) </a:t>
            </a:r>
            <a:br>
              <a:rPr lang="en-US" dirty="0"/>
            </a:br>
            <a:r>
              <a:rPr lang="en-US" dirty="0"/>
              <a:t>Presenter Title (Reg) </a:t>
            </a:r>
            <a:br>
              <a:rPr lang="en-US" dirty="0"/>
            </a:br>
            <a:r>
              <a:rPr lang="en-US" dirty="0"/>
              <a:t>Email (Italics)</a:t>
            </a:r>
          </a:p>
          <a:p>
            <a:pPr lvl="0"/>
            <a:endParaRPr lang="en-US" dirty="0"/>
          </a:p>
        </p:txBody>
      </p:sp>
      <p:sp>
        <p:nvSpPr>
          <p:cNvPr id="12" name="Text Placeholder 8">
            <a:extLst>
              <a:ext uri="{FF2B5EF4-FFF2-40B4-BE49-F238E27FC236}">
                <a16:creationId xmlns:a16="http://schemas.microsoft.com/office/drawing/2014/main" id="{45712E1F-B701-0E30-7514-3AA61E6FF75A}"/>
              </a:ext>
            </a:extLst>
          </p:cNvPr>
          <p:cNvSpPr>
            <a:spLocks noGrp="1"/>
          </p:cNvSpPr>
          <p:nvPr>
            <p:ph type="body" sz="quarter" idx="12" hasCustomPrompt="1"/>
          </p:nvPr>
        </p:nvSpPr>
        <p:spPr>
          <a:xfrm>
            <a:off x="3390900" y="3229928"/>
            <a:ext cx="1419225" cy="552450"/>
          </a:xfrm>
        </p:spPr>
        <p:txBody>
          <a:bodyPr lIns="0" tIns="0" rIns="0" bIns="0" anchor="t" anchorCtr="0"/>
          <a:lstStyle>
            <a:lvl1pPr marL="0" indent="0">
              <a:spcAft>
                <a:spcPts val="0"/>
              </a:spcAft>
              <a:buNone/>
              <a:defRPr sz="619"/>
            </a:lvl1pPr>
            <a:lvl2pPr marL="128588" indent="0">
              <a:buNone/>
              <a:defRPr sz="675"/>
            </a:lvl2pPr>
            <a:lvl3pPr marL="195560" indent="0">
              <a:buNone/>
              <a:defRPr sz="675"/>
            </a:lvl3pPr>
            <a:lvl4pPr marL="257175" indent="0">
              <a:buNone/>
              <a:defRPr sz="675"/>
            </a:lvl4pPr>
            <a:lvl5pPr marL="324148" indent="0">
              <a:buNone/>
              <a:defRPr sz="675"/>
            </a:lvl5pPr>
          </a:lstStyle>
          <a:p>
            <a:pPr lvl="0"/>
            <a:r>
              <a:rPr lang="en-US" dirty="0"/>
              <a:t>Presenter Name (Bold) </a:t>
            </a:r>
            <a:br>
              <a:rPr lang="en-US" dirty="0"/>
            </a:br>
            <a:r>
              <a:rPr lang="en-US" dirty="0"/>
              <a:t>Presenter Title (Reg) </a:t>
            </a:r>
            <a:br>
              <a:rPr lang="en-US" dirty="0"/>
            </a:br>
            <a:r>
              <a:rPr lang="en-US" dirty="0"/>
              <a:t>Email (Italics)</a:t>
            </a:r>
          </a:p>
          <a:p>
            <a:pPr lvl="0"/>
            <a:endParaRPr lang="en-US" dirty="0"/>
          </a:p>
        </p:txBody>
      </p:sp>
      <p:sp>
        <p:nvSpPr>
          <p:cNvPr id="13" name="Text Placeholder 8">
            <a:extLst>
              <a:ext uri="{FF2B5EF4-FFF2-40B4-BE49-F238E27FC236}">
                <a16:creationId xmlns:a16="http://schemas.microsoft.com/office/drawing/2014/main" id="{CED69DF3-A703-9440-700C-609FBD9037DB}"/>
              </a:ext>
            </a:extLst>
          </p:cNvPr>
          <p:cNvSpPr>
            <a:spLocks noGrp="1"/>
          </p:cNvSpPr>
          <p:nvPr>
            <p:ph type="body" sz="quarter" idx="13" hasCustomPrompt="1"/>
          </p:nvPr>
        </p:nvSpPr>
        <p:spPr>
          <a:xfrm>
            <a:off x="5155310" y="3220403"/>
            <a:ext cx="1419225" cy="552450"/>
          </a:xfrm>
        </p:spPr>
        <p:txBody>
          <a:bodyPr lIns="0" tIns="0" rIns="0" bIns="0" anchor="t" anchorCtr="0"/>
          <a:lstStyle>
            <a:lvl1pPr marL="0" indent="0">
              <a:spcAft>
                <a:spcPts val="0"/>
              </a:spcAft>
              <a:buNone/>
              <a:defRPr sz="619"/>
            </a:lvl1pPr>
            <a:lvl2pPr marL="128588" indent="0">
              <a:buNone/>
              <a:defRPr sz="675"/>
            </a:lvl2pPr>
            <a:lvl3pPr marL="195560" indent="0">
              <a:buNone/>
              <a:defRPr sz="675"/>
            </a:lvl3pPr>
            <a:lvl4pPr marL="257175" indent="0">
              <a:buNone/>
              <a:defRPr sz="675"/>
            </a:lvl4pPr>
            <a:lvl5pPr marL="324148" indent="0">
              <a:buNone/>
              <a:defRPr sz="675"/>
            </a:lvl5pPr>
          </a:lstStyle>
          <a:p>
            <a:pPr lvl="0"/>
            <a:r>
              <a:rPr lang="en-US" dirty="0"/>
              <a:t>Presenter Name (Bold) </a:t>
            </a:r>
            <a:br>
              <a:rPr lang="en-US" dirty="0"/>
            </a:br>
            <a:r>
              <a:rPr lang="en-US" dirty="0"/>
              <a:t>Presenter Title (Reg) </a:t>
            </a:r>
            <a:br>
              <a:rPr lang="en-US" dirty="0"/>
            </a:br>
            <a:r>
              <a:rPr lang="en-US" dirty="0"/>
              <a:t>Email (Italics)</a:t>
            </a:r>
          </a:p>
          <a:p>
            <a:pPr lvl="0"/>
            <a:endParaRPr lang="en-US" dirty="0"/>
          </a:p>
        </p:txBody>
      </p:sp>
      <p:sp>
        <p:nvSpPr>
          <p:cNvPr id="10" name="Picture Placeholder 9">
            <a:extLst>
              <a:ext uri="{FF2B5EF4-FFF2-40B4-BE49-F238E27FC236}">
                <a16:creationId xmlns:a16="http://schemas.microsoft.com/office/drawing/2014/main" id="{C5A97B99-22D6-C7AA-A4B2-DFE6815736F6}"/>
              </a:ext>
            </a:extLst>
          </p:cNvPr>
          <p:cNvSpPr>
            <a:spLocks noGrp="1"/>
          </p:cNvSpPr>
          <p:nvPr>
            <p:ph type="pic" sz="quarter" idx="14"/>
          </p:nvPr>
        </p:nvSpPr>
        <p:spPr>
          <a:xfrm>
            <a:off x="0" y="0"/>
            <a:ext cx="3114675" cy="5143500"/>
          </a:xfrm>
        </p:spPr>
        <p:txBody>
          <a:bodyPr/>
          <a:lstStyle/>
          <a:p>
            <a:endParaRPr lang="en-US"/>
          </a:p>
        </p:txBody>
      </p:sp>
      <p:pic>
        <p:nvPicPr>
          <p:cNvPr id="4" name="Picture 3">
            <a:extLst>
              <a:ext uri="{FF2B5EF4-FFF2-40B4-BE49-F238E27FC236}">
                <a16:creationId xmlns:a16="http://schemas.microsoft.com/office/drawing/2014/main" id="{87AB239E-D978-86D4-76AB-FAAE4C746A65}"/>
              </a:ext>
            </a:extLst>
          </p:cNvPr>
          <p:cNvPicPr>
            <a:picLocks noChangeAspect="1"/>
          </p:cNvPicPr>
          <p:nvPr userDrawn="1"/>
        </p:nvPicPr>
        <p:blipFill>
          <a:blip r:embed="rId3"/>
          <a:srcRect/>
          <a:stretch/>
        </p:blipFill>
        <p:spPr>
          <a:xfrm>
            <a:off x="3334179" y="188218"/>
            <a:ext cx="1579861" cy="953202"/>
          </a:xfrm>
          <a:prstGeom prst="rect">
            <a:avLst/>
          </a:prstGeom>
        </p:spPr>
      </p:pic>
      <p:sp>
        <p:nvSpPr>
          <p:cNvPr id="2" name="Text Box 4">
            <a:extLst>
              <a:ext uri="{FF2B5EF4-FFF2-40B4-BE49-F238E27FC236}">
                <a16:creationId xmlns:a16="http://schemas.microsoft.com/office/drawing/2014/main" id="{A5AA649F-E272-3E24-EBD6-B0125D60DE5F}"/>
              </a:ext>
            </a:extLst>
          </p:cNvPr>
          <p:cNvSpPr txBox="1">
            <a:spLocks noChangeArrowheads="1"/>
          </p:cNvSpPr>
          <p:nvPr userDrawn="1"/>
        </p:nvSpPr>
        <p:spPr bwMode="auto">
          <a:xfrm>
            <a:off x="3390900" y="4749443"/>
            <a:ext cx="3183634" cy="184666"/>
          </a:xfrm>
          <a:prstGeom prst="rect">
            <a:avLst/>
          </a:prstGeom>
          <a:noFill/>
          <a:ln w="9525">
            <a:noFill/>
            <a:miter lim="800000"/>
            <a:headEnd/>
            <a:tailEnd/>
          </a:ln>
        </p:spPr>
        <p:txBody>
          <a:bodyPr wrap="square" lIns="0" tIns="0" rIns="0" bIns="0">
            <a:spAutoFit/>
          </a:bodyPr>
          <a:lstStyle/>
          <a:p>
            <a:pPr defTabSz="573286">
              <a:defRPr/>
            </a:pPr>
            <a:r>
              <a:rPr lang="en-US" sz="600" i="1" dirty="0">
                <a:latin typeface="Roboto Condensed" panose="02000000000000000000" pitchFamily="2" charset="0"/>
                <a:ea typeface="Roboto Condensed" panose="02000000000000000000" pitchFamily="2" charset="0"/>
                <a:cs typeface="U.S. Bank Circular" panose="020B0504010101010104" pitchFamily="34" charset="0"/>
              </a:rPr>
              <a:t>For Institutional Investor or Investment Professional Use Only — This material is not for inspection by, distribution to, or quotation to the general public.</a:t>
            </a:r>
          </a:p>
        </p:txBody>
      </p:sp>
    </p:spTree>
    <p:extLst>
      <p:ext uri="{BB962C8B-B14F-4D97-AF65-F5344CB8AC3E}">
        <p14:creationId xmlns:p14="http://schemas.microsoft.com/office/powerpoint/2010/main" val="17936401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ed List_Two Column ">
    <p:spTree>
      <p:nvGrpSpPr>
        <p:cNvPr id="1" name=""/>
        <p:cNvGrpSpPr/>
        <p:nvPr/>
      </p:nvGrpSpPr>
      <p:grpSpPr>
        <a:xfrm>
          <a:off x="0" y="0"/>
          <a:ext cx="0" cy="0"/>
          <a:chOff x="0" y="0"/>
          <a:chExt cx="0" cy="0"/>
        </a:xfrm>
      </p:grpSpPr>
      <p:sp>
        <p:nvSpPr>
          <p:cNvPr id="6" name="Content Placeholder 3"/>
          <p:cNvSpPr>
            <a:spLocks noGrp="1"/>
          </p:cNvSpPr>
          <p:nvPr>
            <p:ph sz="half" idx="10"/>
          </p:nvPr>
        </p:nvSpPr>
        <p:spPr>
          <a:xfrm>
            <a:off x="342900" y="2603499"/>
            <a:ext cx="3028950" cy="1991124"/>
          </a:xfrm>
          <a:prstGeom prst="rect">
            <a:avLst/>
          </a:prstGeom>
        </p:spPr>
        <p:txBody>
          <a:bodyPr>
            <a:noAutofit/>
          </a:bodyPr>
          <a:lstStyle>
            <a:lvl1pPr marL="160735" indent="-160735" algn="l">
              <a:spcAft>
                <a:spcPts val="563"/>
              </a:spcAft>
              <a:buClr>
                <a:schemeClr val="accent1"/>
              </a:buClr>
              <a:buFont typeface="Arial" panose="020B0604020202020204" pitchFamily="34" charset="0"/>
              <a:buChar char="•"/>
              <a:defRPr sz="900">
                <a:latin typeface="U.S. Bank Circular" panose="020B0504010101010104" pitchFamily="34" charset="0"/>
                <a:cs typeface="U.S. Bank Circular" panose="020B0504010101010104" pitchFamily="34" charset="0"/>
              </a:defRPr>
            </a:lvl1pPr>
            <a:lvl2pPr marL="160735" indent="-160735" algn="l">
              <a:buFont typeface="Arial" panose="020B0604020202020204" pitchFamily="34" charset="0"/>
              <a:buChar char="•"/>
              <a:defRPr sz="900">
                <a:latin typeface="Arial" panose="020B0604020202020204" pitchFamily="34" charset="0"/>
                <a:cs typeface="Arial" pitchFamily="34" charset="0"/>
              </a:defRPr>
            </a:lvl2pPr>
            <a:lvl3pPr marL="160735" indent="-160735" algn="l">
              <a:buFont typeface="Arial" panose="020B0604020202020204" pitchFamily="34" charset="0"/>
              <a:buChar char="•"/>
              <a:defRPr sz="900">
                <a:latin typeface="Arial" panose="020B0604020202020204" pitchFamily="34" charset="0"/>
                <a:cs typeface="Arial" pitchFamily="34" charset="0"/>
              </a:defRPr>
            </a:lvl3pPr>
            <a:lvl4pPr marL="257175" indent="-128588" algn="l">
              <a:spcAft>
                <a:spcPts val="563"/>
              </a:spcAft>
              <a:buClr>
                <a:schemeClr val="accent1"/>
              </a:buClr>
              <a:buFont typeface="Arial" panose="020B0604020202020204" pitchFamily="34" charset="0"/>
              <a:buChar char="•"/>
              <a:defRPr sz="788">
                <a:latin typeface="U.S. Bank Circular" panose="020B0504010101010104" pitchFamily="34" charset="0"/>
                <a:cs typeface="U.S. Bank Circular" panose="020B0504010101010104" pitchFamily="34" charset="0"/>
              </a:defRPr>
            </a:lvl4pPr>
            <a:lvl5pPr marL="160735" indent="-160735" algn="l">
              <a:buFont typeface="Arial" panose="020B0604020202020204" pitchFamily="34" charset="0"/>
              <a:buChar char="•"/>
              <a:defRPr sz="900">
                <a:latin typeface="Arial" panose="020B0604020202020204" pitchFamily="34" charset="0"/>
                <a:cs typeface="Arial" pitchFamily="34" charset="0"/>
              </a:defRPr>
            </a:lvl5pPr>
            <a:lvl6pPr>
              <a:defRPr sz="1013"/>
            </a:lvl6pPr>
            <a:lvl7pPr marL="324148" indent="-128588">
              <a:spcAft>
                <a:spcPts val="563"/>
              </a:spcAft>
              <a:buClr>
                <a:schemeClr val="accent1"/>
              </a:buClr>
              <a:buFont typeface="Arial" panose="020B0604020202020204" pitchFamily="34" charset="0"/>
              <a:buChar char="•"/>
              <a:tabLst/>
              <a:defRPr sz="788"/>
            </a:lvl7pPr>
            <a:lvl8pPr marL="385763" indent="-128588">
              <a:spcAft>
                <a:spcPts val="563"/>
              </a:spcAft>
              <a:buClr>
                <a:schemeClr val="accent1"/>
              </a:buClr>
              <a:buFont typeface="Arial" panose="020B0604020202020204" pitchFamily="34" charset="0"/>
              <a:buChar char="•"/>
              <a:defRPr sz="788"/>
            </a:lvl8pPr>
            <a:lvl9pPr marL="452735" indent="-128588">
              <a:spcAft>
                <a:spcPts val="563"/>
              </a:spcAft>
              <a:buClr>
                <a:schemeClr val="accent1"/>
              </a:buClr>
              <a:buFont typeface="Arial" panose="020B0604020202020204" pitchFamily="34" charset="0"/>
              <a:buChar char="•"/>
              <a:defRPr sz="788"/>
            </a:lvl9pPr>
          </a:lstStyle>
          <a:p>
            <a:pPr lvl="0"/>
            <a:r>
              <a:rPr lang="en-US" dirty="0"/>
              <a:t>Click to edit Master text styles</a:t>
            </a:r>
          </a:p>
          <a:p>
            <a:pPr lvl="3"/>
            <a:r>
              <a:rPr lang="en-US" dirty="0"/>
              <a:t>Second level</a:t>
            </a:r>
          </a:p>
          <a:p>
            <a:pPr lvl="6"/>
            <a:r>
              <a:rPr lang="en-US" dirty="0"/>
              <a:t>Third level</a:t>
            </a:r>
          </a:p>
          <a:p>
            <a:pPr lvl="7"/>
            <a:r>
              <a:rPr lang="en-US" dirty="0"/>
              <a:t>Fourth level</a:t>
            </a:r>
          </a:p>
          <a:p>
            <a:pPr lvl="8"/>
            <a:r>
              <a:rPr lang="en-US" dirty="0"/>
              <a:t>Fifth level</a:t>
            </a:r>
          </a:p>
        </p:txBody>
      </p:sp>
      <p:sp>
        <p:nvSpPr>
          <p:cNvPr id="4" name="Content Placeholder 3"/>
          <p:cNvSpPr>
            <a:spLocks noGrp="1"/>
          </p:cNvSpPr>
          <p:nvPr>
            <p:ph sz="half" idx="2"/>
          </p:nvPr>
        </p:nvSpPr>
        <p:spPr>
          <a:xfrm>
            <a:off x="3486150" y="2603500"/>
            <a:ext cx="3028950" cy="1991124"/>
          </a:xfrm>
          <a:prstGeom prst="rect">
            <a:avLst/>
          </a:prstGeom>
        </p:spPr>
        <p:txBody>
          <a:bodyPr>
            <a:noAutofit/>
          </a:bodyPr>
          <a:lstStyle>
            <a:lvl1pPr marL="160735" indent="-160735" algn="l">
              <a:spcAft>
                <a:spcPts val="563"/>
              </a:spcAft>
              <a:buClr>
                <a:schemeClr val="accent1"/>
              </a:buClr>
              <a:buFont typeface="Arial" panose="020B0604020202020204" pitchFamily="34" charset="0"/>
              <a:buChar char="•"/>
              <a:defRPr sz="900">
                <a:latin typeface="U.S. Bank Circular" panose="020B0504010101010104" pitchFamily="34" charset="0"/>
                <a:cs typeface="U.S. Bank Circular" panose="020B0504010101010104" pitchFamily="34" charset="0"/>
              </a:defRPr>
            </a:lvl1pPr>
            <a:lvl2pPr marL="160735" indent="-160735" algn="l">
              <a:buFont typeface="Arial" panose="020B0604020202020204" pitchFamily="34" charset="0"/>
              <a:buChar char="•"/>
              <a:defRPr sz="900">
                <a:latin typeface="Arial" panose="020B0604020202020204" pitchFamily="34" charset="0"/>
                <a:cs typeface="Arial" pitchFamily="34" charset="0"/>
              </a:defRPr>
            </a:lvl2pPr>
            <a:lvl3pPr marL="160735" indent="-160735" algn="l">
              <a:buFont typeface="Arial" panose="020B0604020202020204" pitchFamily="34" charset="0"/>
              <a:buChar char="•"/>
              <a:defRPr sz="900">
                <a:latin typeface="Arial" panose="020B0604020202020204" pitchFamily="34" charset="0"/>
                <a:cs typeface="Arial" pitchFamily="34" charset="0"/>
              </a:defRPr>
            </a:lvl3pPr>
            <a:lvl4pPr marL="257175" indent="-128588" algn="l">
              <a:spcAft>
                <a:spcPts val="563"/>
              </a:spcAft>
              <a:buClr>
                <a:schemeClr val="accent1"/>
              </a:buClr>
              <a:buFont typeface="Arial" panose="020B0604020202020204" pitchFamily="34" charset="0"/>
              <a:buChar char="•"/>
              <a:defRPr sz="788">
                <a:latin typeface="U.S. Bank Circular" panose="020B0504010101010104" pitchFamily="34" charset="0"/>
                <a:cs typeface="U.S. Bank Circular" panose="020B0504010101010104" pitchFamily="34" charset="0"/>
              </a:defRPr>
            </a:lvl4pPr>
            <a:lvl5pPr marL="160735" indent="-160735" algn="l">
              <a:buFont typeface="Arial" panose="020B0604020202020204" pitchFamily="34" charset="0"/>
              <a:buChar char="•"/>
              <a:defRPr sz="900">
                <a:latin typeface="Arial" panose="020B0604020202020204" pitchFamily="34" charset="0"/>
                <a:cs typeface="Arial" pitchFamily="34" charset="0"/>
              </a:defRPr>
            </a:lvl5pPr>
            <a:lvl6pPr>
              <a:defRPr sz="1013"/>
            </a:lvl6pPr>
            <a:lvl7pPr marL="324148" indent="-128588">
              <a:spcAft>
                <a:spcPts val="563"/>
              </a:spcAft>
              <a:buClr>
                <a:schemeClr val="accent1"/>
              </a:buClr>
              <a:buFont typeface="Arial" panose="020B0604020202020204" pitchFamily="34" charset="0"/>
              <a:buChar char="•"/>
              <a:tabLst/>
              <a:defRPr sz="788"/>
            </a:lvl7pPr>
            <a:lvl8pPr marL="385763" indent="-128588">
              <a:spcAft>
                <a:spcPts val="563"/>
              </a:spcAft>
              <a:buClr>
                <a:schemeClr val="accent1"/>
              </a:buClr>
              <a:buFont typeface="Arial" panose="020B0604020202020204" pitchFamily="34" charset="0"/>
              <a:buChar char="•"/>
              <a:defRPr sz="788"/>
            </a:lvl8pPr>
            <a:lvl9pPr marL="452735" indent="-128588">
              <a:spcAft>
                <a:spcPts val="563"/>
              </a:spcAft>
              <a:buClr>
                <a:schemeClr val="accent1"/>
              </a:buClr>
              <a:buFont typeface="Arial" panose="020B0604020202020204" pitchFamily="34" charset="0"/>
              <a:buChar char="•"/>
              <a:defRPr sz="788"/>
            </a:lvl9pPr>
          </a:lstStyle>
          <a:p>
            <a:pPr lvl="0"/>
            <a:r>
              <a:rPr lang="en-US" dirty="0"/>
              <a:t>Click to edit Master text styles</a:t>
            </a:r>
          </a:p>
          <a:p>
            <a:pPr lvl="3"/>
            <a:r>
              <a:rPr lang="en-US" dirty="0"/>
              <a:t>Second level</a:t>
            </a:r>
          </a:p>
          <a:p>
            <a:pPr lvl="6"/>
            <a:r>
              <a:rPr lang="en-US" dirty="0"/>
              <a:t>Third level</a:t>
            </a:r>
          </a:p>
          <a:p>
            <a:pPr lvl="7"/>
            <a:r>
              <a:rPr lang="en-US" dirty="0"/>
              <a:t>Fourth level</a:t>
            </a:r>
          </a:p>
          <a:p>
            <a:pPr lvl="8"/>
            <a:r>
              <a:rPr lang="en-US" dirty="0"/>
              <a:t>Fifth level</a:t>
            </a:r>
          </a:p>
        </p:txBody>
      </p:sp>
      <p:sp>
        <p:nvSpPr>
          <p:cNvPr id="5" name="Content Placeholder 2"/>
          <p:cNvSpPr>
            <a:spLocks noGrp="1"/>
          </p:cNvSpPr>
          <p:nvPr>
            <p:ph idx="1"/>
          </p:nvPr>
        </p:nvSpPr>
        <p:spPr>
          <a:xfrm>
            <a:off x="343118" y="971550"/>
            <a:ext cx="6171767" cy="1492250"/>
          </a:xfrm>
        </p:spPr>
        <p:txBody>
          <a:bodyPr>
            <a:noAutofit/>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1">
            <a:extLst>
              <a:ext uri="{FF2B5EF4-FFF2-40B4-BE49-F238E27FC236}">
                <a16:creationId xmlns:a16="http://schemas.microsoft.com/office/drawing/2014/main" id="{2377E51D-A587-D9C5-4938-697A4941067C}"/>
              </a:ext>
            </a:extLst>
          </p:cNvPr>
          <p:cNvSpPr>
            <a:spLocks noGrp="1"/>
          </p:cNvSpPr>
          <p:nvPr>
            <p:ph type="title"/>
          </p:nvPr>
        </p:nvSpPr>
        <p:spPr>
          <a:xfrm>
            <a:off x="321686" y="182935"/>
            <a:ext cx="6193415" cy="509231"/>
          </a:xfrm>
        </p:spPr>
        <p:txBody>
          <a:bodyPr>
            <a:normAutofit/>
          </a:bodyPr>
          <a:lstStyle>
            <a:lvl1pPr>
              <a:defRPr sz="1500"/>
            </a:lvl1pPr>
          </a:lstStyle>
          <a:p>
            <a:r>
              <a:rPr lang="en-US" dirty="0"/>
              <a:t>Click to edit Master title style</a:t>
            </a:r>
          </a:p>
        </p:txBody>
      </p:sp>
      <p:sp>
        <p:nvSpPr>
          <p:cNvPr id="9" name="Footer Placeholder 8">
            <a:extLst>
              <a:ext uri="{FF2B5EF4-FFF2-40B4-BE49-F238E27FC236}">
                <a16:creationId xmlns:a16="http://schemas.microsoft.com/office/drawing/2014/main" id="{38031D66-E509-CA31-A305-3497B56EC8E6}"/>
              </a:ext>
            </a:extLst>
          </p:cNvPr>
          <p:cNvSpPr>
            <a:spLocks noGrp="1"/>
          </p:cNvSpPr>
          <p:nvPr>
            <p:ph type="ftr" sz="quarter" idx="11"/>
          </p:nvPr>
        </p:nvSpPr>
        <p:spPr/>
        <p:txBody>
          <a:bodyPr/>
          <a:lstStyle/>
          <a:p>
            <a:pPr>
              <a:defRPr/>
            </a:pPr>
            <a:r>
              <a:rPr lang="en-US">
                <a:solidFill>
                  <a:sysClr val="windowText" lastClr="000000"/>
                </a:solidFill>
              </a:rPr>
              <a:t>Source or citation</a:t>
            </a:r>
            <a:endParaRPr lang="en-US" dirty="0">
              <a:solidFill>
                <a:sysClr val="windowText" lastClr="000000"/>
              </a:solidFill>
            </a:endParaRPr>
          </a:p>
        </p:txBody>
      </p:sp>
      <p:sp>
        <p:nvSpPr>
          <p:cNvPr id="11" name="Slide Number Placeholder 10">
            <a:extLst>
              <a:ext uri="{FF2B5EF4-FFF2-40B4-BE49-F238E27FC236}">
                <a16:creationId xmlns:a16="http://schemas.microsoft.com/office/drawing/2014/main" id="{3FC3973F-A384-696C-D1CA-38C84A03E7D3}"/>
              </a:ext>
            </a:extLst>
          </p:cNvPr>
          <p:cNvSpPr>
            <a:spLocks noGrp="1"/>
          </p:cNvSpPr>
          <p:nvPr>
            <p:ph type="sldNum" sz="quarter" idx="12"/>
          </p:nvPr>
        </p:nvSpPr>
        <p:spPr/>
        <p:txBody>
          <a:bodyPr/>
          <a:lstStyle/>
          <a:p>
            <a:fld id="{14461103-4B86-4CD8-93DE-B5C5AF8EF7A4}" type="slidenum">
              <a:rPr lang="en-US" smtClean="0"/>
              <a:pPr/>
              <a:t>‹#›</a:t>
            </a:fld>
            <a:endParaRPr lang="en-US" dirty="0"/>
          </a:p>
        </p:txBody>
      </p:sp>
    </p:spTree>
    <p:extLst>
      <p:ext uri="{BB962C8B-B14F-4D97-AF65-F5344CB8AC3E}">
        <p14:creationId xmlns:p14="http://schemas.microsoft.com/office/powerpoint/2010/main" val="46230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ed List &amp; Table">
    <p:spTree>
      <p:nvGrpSpPr>
        <p:cNvPr id="1" name=""/>
        <p:cNvGrpSpPr/>
        <p:nvPr/>
      </p:nvGrpSpPr>
      <p:grpSpPr>
        <a:xfrm>
          <a:off x="0" y="0"/>
          <a:ext cx="0" cy="0"/>
          <a:chOff x="0" y="0"/>
          <a:chExt cx="0" cy="0"/>
        </a:xfrm>
      </p:grpSpPr>
      <p:sp>
        <p:nvSpPr>
          <p:cNvPr id="4" name="Content Placeholder 2"/>
          <p:cNvSpPr>
            <a:spLocks noGrp="1"/>
          </p:cNvSpPr>
          <p:nvPr>
            <p:ph idx="1"/>
          </p:nvPr>
        </p:nvSpPr>
        <p:spPr>
          <a:xfrm>
            <a:off x="343118" y="977480"/>
            <a:ext cx="6171767" cy="1460920"/>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able Placeholder 8"/>
          <p:cNvSpPr>
            <a:spLocks noGrp="1"/>
          </p:cNvSpPr>
          <p:nvPr>
            <p:ph type="tbl" sz="quarter" idx="10"/>
          </p:nvPr>
        </p:nvSpPr>
        <p:spPr>
          <a:xfrm>
            <a:off x="343117" y="2713440"/>
            <a:ext cx="6172200" cy="1858958"/>
          </a:xfrm>
        </p:spPr>
        <p:txBody>
          <a:bodyPr/>
          <a:lstStyle>
            <a:lvl1pPr marL="0" indent="0">
              <a:buNone/>
              <a:defRPr/>
            </a:lvl1pPr>
          </a:lstStyle>
          <a:p>
            <a:endParaRPr lang="en-US" dirty="0"/>
          </a:p>
        </p:txBody>
      </p:sp>
      <p:sp>
        <p:nvSpPr>
          <p:cNvPr id="3" name="Title 1">
            <a:extLst>
              <a:ext uri="{FF2B5EF4-FFF2-40B4-BE49-F238E27FC236}">
                <a16:creationId xmlns:a16="http://schemas.microsoft.com/office/drawing/2014/main" id="{F52E9EAC-4ED9-311F-8BBB-6D3AFA01FBEB}"/>
              </a:ext>
            </a:extLst>
          </p:cNvPr>
          <p:cNvSpPr>
            <a:spLocks noGrp="1"/>
          </p:cNvSpPr>
          <p:nvPr>
            <p:ph type="title"/>
          </p:nvPr>
        </p:nvSpPr>
        <p:spPr>
          <a:xfrm>
            <a:off x="321686" y="182935"/>
            <a:ext cx="6193415" cy="509231"/>
          </a:xfrm>
        </p:spPr>
        <p:txBody>
          <a:bodyPr>
            <a:normAutofit/>
          </a:bodyPr>
          <a:lstStyle>
            <a:lvl1pPr>
              <a:defRPr sz="1500"/>
            </a:lvl1pPr>
          </a:lstStyle>
          <a:p>
            <a:r>
              <a:rPr lang="en-US" dirty="0"/>
              <a:t>Click to edit Master title style</a:t>
            </a:r>
          </a:p>
        </p:txBody>
      </p:sp>
      <p:sp>
        <p:nvSpPr>
          <p:cNvPr id="7" name="Footer Placeholder 6">
            <a:extLst>
              <a:ext uri="{FF2B5EF4-FFF2-40B4-BE49-F238E27FC236}">
                <a16:creationId xmlns:a16="http://schemas.microsoft.com/office/drawing/2014/main" id="{961FF7EB-22E8-86A2-276D-CE4190D6FD5B}"/>
              </a:ext>
            </a:extLst>
          </p:cNvPr>
          <p:cNvSpPr>
            <a:spLocks noGrp="1"/>
          </p:cNvSpPr>
          <p:nvPr>
            <p:ph type="ftr" sz="quarter" idx="11"/>
          </p:nvPr>
        </p:nvSpPr>
        <p:spPr/>
        <p:txBody>
          <a:bodyPr/>
          <a:lstStyle/>
          <a:p>
            <a:pPr>
              <a:defRPr/>
            </a:pPr>
            <a:r>
              <a:rPr lang="en-US">
                <a:solidFill>
                  <a:sysClr val="windowText" lastClr="000000"/>
                </a:solidFill>
              </a:rPr>
              <a:t>Source or citation</a:t>
            </a:r>
            <a:endParaRPr lang="en-US" dirty="0">
              <a:solidFill>
                <a:sysClr val="windowText" lastClr="000000"/>
              </a:solidFill>
            </a:endParaRPr>
          </a:p>
        </p:txBody>
      </p:sp>
      <p:sp>
        <p:nvSpPr>
          <p:cNvPr id="10" name="Slide Number Placeholder 9">
            <a:extLst>
              <a:ext uri="{FF2B5EF4-FFF2-40B4-BE49-F238E27FC236}">
                <a16:creationId xmlns:a16="http://schemas.microsoft.com/office/drawing/2014/main" id="{45776CF9-3F7B-31CE-0288-B42071B9A510}"/>
              </a:ext>
            </a:extLst>
          </p:cNvPr>
          <p:cNvSpPr>
            <a:spLocks noGrp="1"/>
          </p:cNvSpPr>
          <p:nvPr>
            <p:ph type="sldNum" sz="quarter" idx="12"/>
          </p:nvPr>
        </p:nvSpPr>
        <p:spPr/>
        <p:txBody>
          <a:bodyPr/>
          <a:lstStyle/>
          <a:p>
            <a:fld id="{14461103-4B86-4CD8-93DE-B5C5AF8EF7A4}" type="slidenum">
              <a:rPr lang="en-US" smtClean="0"/>
              <a:pPr/>
              <a:t>‹#›</a:t>
            </a:fld>
            <a:endParaRPr lang="en-US" dirty="0"/>
          </a:p>
        </p:txBody>
      </p:sp>
    </p:spTree>
    <p:extLst>
      <p:ext uri="{BB962C8B-B14F-4D97-AF65-F5344CB8AC3E}">
        <p14:creationId xmlns:p14="http://schemas.microsoft.com/office/powerpoint/2010/main" val="339231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ed List &amp; Chart">
    <p:spTree>
      <p:nvGrpSpPr>
        <p:cNvPr id="1" name=""/>
        <p:cNvGrpSpPr/>
        <p:nvPr/>
      </p:nvGrpSpPr>
      <p:grpSpPr>
        <a:xfrm>
          <a:off x="0" y="0"/>
          <a:ext cx="0" cy="0"/>
          <a:chOff x="0" y="0"/>
          <a:chExt cx="0" cy="0"/>
        </a:xfrm>
      </p:grpSpPr>
      <p:sp>
        <p:nvSpPr>
          <p:cNvPr id="5" name="Chart Placeholder 4"/>
          <p:cNvSpPr>
            <a:spLocks noGrp="1"/>
          </p:cNvSpPr>
          <p:nvPr>
            <p:ph type="chart" sz="quarter" idx="11"/>
          </p:nvPr>
        </p:nvSpPr>
        <p:spPr>
          <a:xfrm>
            <a:off x="342900" y="2705101"/>
            <a:ext cx="6172200" cy="1860947"/>
          </a:xfrm>
        </p:spPr>
        <p:txBody>
          <a:bodyPr/>
          <a:lstStyle>
            <a:lvl1pPr marL="0" indent="0">
              <a:buNone/>
              <a:defRPr/>
            </a:lvl1pPr>
          </a:lstStyle>
          <a:p>
            <a:endParaRPr lang="en-US" dirty="0"/>
          </a:p>
        </p:txBody>
      </p:sp>
      <p:sp>
        <p:nvSpPr>
          <p:cNvPr id="4" name="Content Placeholder 2"/>
          <p:cNvSpPr>
            <a:spLocks noGrp="1"/>
          </p:cNvSpPr>
          <p:nvPr>
            <p:ph idx="1"/>
          </p:nvPr>
        </p:nvSpPr>
        <p:spPr>
          <a:xfrm>
            <a:off x="343118" y="977480"/>
            <a:ext cx="6171767" cy="1460920"/>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1">
            <a:extLst>
              <a:ext uri="{FF2B5EF4-FFF2-40B4-BE49-F238E27FC236}">
                <a16:creationId xmlns:a16="http://schemas.microsoft.com/office/drawing/2014/main" id="{AAEB56CE-5672-CA13-6E7B-424CDEFA119F}"/>
              </a:ext>
            </a:extLst>
          </p:cNvPr>
          <p:cNvSpPr>
            <a:spLocks noGrp="1"/>
          </p:cNvSpPr>
          <p:nvPr>
            <p:ph type="title"/>
          </p:nvPr>
        </p:nvSpPr>
        <p:spPr>
          <a:xfrm>
            <a:off x="321686" y="182935"/>
            <a:ext cx="6193415" cy="509231"/>
          </a:xfrm>
        </p:spPr>
        <p:txBody>
          <a:bodyPr>
            <a:normAutofit/>
          </a:bodyPr>
          <a:lstStyle>
            <a:lvl1pPr>
              <a:defRPr sz="1500"/>
            </a:lvl1pPr>
          </a:lstStyle>
          <a:p>
            <a:r>
              <a:rPr lang="en-US" dirty="0"/>
              <a:t>Click to edit Master title style</a:t>
            </a:r>
          </a:p>
        </p:txBody>
      </p:sp>
      <p:sp>
        <p:nvSpPr>
          <p:cNvPr id="9" name="Footer Placeholder 8">
            <a:extLst>
              <a:ext uri="{FF2B5EF4-FFF2-40B4-BE49-F238E27FC236}">
                <a16:creationId xmlns:a16="http://schemas.microsoft.com/office/drawing/2014/main" id="{E3C7419C-6093-738A-67A8-2F5F9F530173}"/>
              </a:ext>
            </a:extLst>
          </p:cNvPr>
          <p:cNvSpPr>
            <a:spLocks noGrp="1"/>
          </p:cNvSpPr>
          <p:nvPr>
            <p:ph type="ftr" sz="quarter" idx="12"/>
          </p:nvPr>
        </p:nvSpPr>
        <p:spPr/>
        <p:txBody>
          <a:bodyPr/>
          <a:lstStyle/>
          <a:p>
            <a:pPr>
              <a:defRPr/>
            </a:pPr>
            <a:r>
              <a:rPr lang="en-US">
                <a:solidFill>
                  <a:sysClr val="windowText" lastClr="000000"/>
                </a:solidFill>
              </a:rPr>
              <a:t>Source or citation</a:t>
            </a:r>
            <a:endParaRPr lang="en-US" dirty="0">
              <a:solidFill>
                <a:sysClr val="windowText" lastClr="000000"/>
              </a:solidFill>
            </a:endParaRPr>
          </a:p>
        </p:txBody>
      </p:sp>
      <p:sp>
        <p:nvSpPr>
          <p:cNvPr id="10" name="Slide Number Placeholder 9">
            <a:extLst>
              <a:ext uri="{FF2B5EF4-FFF2-40B4-BE49-F238E27FC236}">
                <a16:creationId xmlns:a16="http://schemas.microsoft.com/office/drawing/2014/main" id="{0BAA5C16-922A-8B31-ECA2-18C7FB7D4E66}"/>
              </a:ext>
            </a:extLst>
          </p:cNvPr>
          <p:cNvSpPr>
            <a:spLocks noGrp="1"/>
          </p:cNvSpPr>
          <p:nvPr>
            <p:ph type="sldNum" sz="quarter" idx="13"/>
          </p:nvPr>
        </p:nvSpPr>
        <p:spPr/>
        <p:txBody>
          <a:bodyPr/>
          <a:lstStyle/>
          <a:p>
            <a:fld id="{14461103-4B86-4CD8-93DE-B5C5AF8EF7A4}" type="slidenum">
              <a:rPr lang="en-US" smtClean="0"/>
              <a:pPr/>
              <a:t>‹#›</a:t>
            </a:fld>
            <a:endParaRPr lang="en-US" dirty="0"/>
          </a:p>
        </p:txBody>
      </p:sp>
    </p:spTree>
    <p:extLst>
      <p:ext uri="{BB962C8B-B14F-4D97-AF65-F5344CB8AC3E}">
        <p14:creationId xmlns:p14="http://schemas.microsoft.com/office/powerpoint/2010/main" val="837403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p:cNvSpPr/>
          <p:nvPr userDrawn="1"/>
        </p:nvSpPr>
        <p:spPr>
          <a:xfrm>
            <a:off x="0" y="1"/>
            <a:ext cx="6858000" cy="1222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dirty="0">
              <a:latin typeface="U.S. Bank Circular" panose="020B0504010101010104" pitchFamily="34" charset="0"/>
            </a:endParaRPr>
          </a:p>
        </p:txBody>
      </p:sp>
      <p:sp>
        <p:nvSpPr>
          <p:cNvPr id="7" name="Footer Placeholder 6">
            <a:extLst>
              <a:ext uri="{FF2B5EF4-FFF2-40B4-BE49-F238E27FC236}">
                <a16:creationId xmlns:a16="http://schemas.microsoft.com/office/drawing/2014/main" id="{95401A8A-66A3-56C6-4547-432F1BC61A74}"/>
              </a:ext>
            </a:extLst>
          </p:cNvPr>
          <p:cNvSpPr>
            <a:spLocks noGrp="1"/>
          </p:cNvSpPr>
          <p:nvPr>
            <p:ph type="ftr" sz="quarter" idx="10"/>
          </p:nvPr>
        </p:nvSpPr>
        <p:spPr/>
        <p:txBody>
          <a:bodyPr/>
          <a:lstStyle/>
          <a:p>
            <a:pPr>
              <a:defRPr/>
            </a:pPr>
            <a:r>
              <a:rPr lang="en-US">
                <a:solidFill>
                  <a:sysClr val="windowText" lastClr="000000"/>
                </a:solidFill>
              </a:rPr>
              <a:t>Source or citation</a:t>
            </a:r>
            <a:endParaRPr lang="en-US" dirty="0">
              <a:solidFill>
                <a:sysClr val="windowText" lastClr="000000"/>
              </a:solidFill>
            </a:endParaRPr>
          </a:p>
        </p:txBody>
      </p:sp>
      <p:sp>
        <p:nvSpPr>
          <p:cNvPr id="8" name="Slide Number Placeholder 7">
            <a:extLst>
              <a:ext uri="{FF2B5EF4-FFF2-40B4-BE49-F238E27FC236}">
                <a16:creationId xmlns:a16="http://schemas.microsoft.com/office/drawing/2014/main" id="{FD6A9E3A-5143-0945-B443-6D8AE20D43B0}"/>
              </a:ext>
            </a:extLst>
          </p:cNvPr>
          <p:cNvSpPr>
            <a:spLocks noGrp="1"/>
          </p:cNvSpPr>
          <p:nvPr>
            <p:ph type="sldNum" sz="quarter" idx="11"/>
          </p:nvPr>
        </p:nvSpPr>
        <p:spPr/>
        <p:txBody>
          <a:bodyPr/>
          <a:lstStyle/>
          <a:p>
            <a:fld id="{14461103-4B86-4CD8-93DE-B5C5AF8EF7A4}" type="slidenum">
              <a:rPr lang="en-US" smtClean="0"/>
              <a:pPr/>
              <a:t>‹#›</a:t>
            </a:fld>
            <a:endParaRPr lang="en-US" dirty="0"/>
          </a:p>
        </p:txBody>
      </p:sp>
    </p:spTree>
    <p:extLst>
      <p:ext uri="{BB962C8B-B14F-4D97-AF65-F5344CB8AC3E}">
        <p14:creationId xmlns:p14="http://schemas.microsoft.com/office/powerpoint/2010/main" val="1684876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Divi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4605198-2AA1-2CE7-4B3B-9C73278C312C}"/>
              </a:ext>
            </a:extLst>
          </p:cNvPr>
          <p:cNvSpPr/>
          <p:nvPr userDrawn="1"/>
        </p:nvSpPr>
        <p:spPr>
          <a:xfrm>
            <a:off x="0" y="0"/>
            <a:ext cx="6858000" cy="360273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788" dirty="0">
              <a:latin typeface="U.S. Bank Circular" panose="020B0504010101010104" pitchFamily="34" charset="0"/>
            </a:endParaRPr>
          </a:p>
        </p:txBody>
      </p:sp>
      <p:sp>
        <p:nvSpPr>
          <p:cNvPr id="4" name="Rectangle 2">
            <a:extLst>
              <a:ext uri="{FF2B5EF4-FFF2-40B4-BE49-F238E27FC236}">
                <a16:creationId xmlns:a16="http://schemas.microsoft.com/office/drawing/2014/main" id="{E1E48A05-8879-0829-5E12-453F79BA1E1C}"/>
              </a:ext>
            </a:extLst>
          </p:cNvPr>
          <p:cNvSpPr>
            <a:spLocks noGrp="1" noChangeArrowheads="1"/>
          </p:cNvSpPr>
          <p:nvPr>
            <p:ph type="ctrTitle" hasCustomPrompt="1"/>
          </p:nvPr>
        </p:nvSpPr>
        <p:spPr>
          <a:xfrm>
            <a:off x="292609" y="3895345"/>
            <a:ext cx="6270562" cy="943169"/>
          </a:xfrm>
        </p:spPr>
        <p:txBody>
          <a:bodyPr anchor="ctr">
            <a:normAutofit/>
          </a:bodyPr>
          <a:lstStyle>
            <a:lvl1pPr algn="r">
              <a:defRPr sz="1800">
                <a:solidFill>
                  <a:sysClr val="windowText" lastClr="000000"/>
                </a:solidFill>
              </a:defRPr>
            </a:lvl1pPr>
          </a:lstStyle>
          <a:p>
            <a:r>
              <a:rPr lang="en-US" dirty="0"/>
              <a:t>Click to add section title</a:t>
            </a:r>
          </a:p>
        </p:txBody>
      </p:sp>
    </p:spTree>
    <p:extLst>
      <p:ext uri="{BB962C8B-B14F-4D97-AF65-F5344CB8AC3E}">
        <p14:creationId xmlns:p14="http://schemas.microsoft.com/office/powerpoint/2010/main" val="2519980128"/>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ulleted List_Two Column ">
    <p:spTree>
      <p:nvGrpSpPr>
        <p:cNvPr id="1" name=""/>
        <p:cNvGrpSpPr/>
        <p:nvPr/>
      </p:nvGrpSpPr>
      <p:grpSpPr>
        <a:xfrm>
          <a:off x="0" y="0"/>
          <a:ext cx="0" cy="0"/>
          <a:chOff x="0" y="0"/>
          <a:chExt cx="0" cy="0"/>
        </a:xfrm>
      </p:grpSpPr>
      <p:sp>
        <p:nvSpPr>
          <p:cNvPr id="6" name="Content Placeholder 3"/>
          <p:cNvSpPr>
            <a:spLocks noGrp="1"/>
          </p:cNvSpPr>
          <p:nvPr>
            <p:ph sz="half" idx="10"/>
          </p:nvPr>
        </p:nvSpPr>
        <p:spPr>
          <a:xfrm>
            <a:off x="342900" y="2603499"/>
            <a:ext cx="3028950" cy="1991124"/>
          </a:xfrm>
          <a:prstGeom prst="rect">
            <a:avLst/>
          </a:prstGeom>
        </p:spPr>
        <p:txBody>
          <a:bodyPr>
            <a:normAutofit/>
          </a:bodyPr>
          <a:lstStyle>
            <a:lvl1pPr marL="160735" indent="-160735" algn="l">
              <a:spcAft>
                <a:spcPts val="338"/>
              </a:spcAft>
              <a:buFont typeface="Arial" panose="020B0604020202020204" pitchFamily="34" charset="0"/>
              <a:buChar char="•"/>
              <a:defRPr sz="1013">
                <a:latin typeface="U.S. Bank Circular" panose="020B0504010101010104" pitchFamily="34" charset="0"/>
                <a:cs typeface="U.S. Bank Circular" panose="020B0504010101010104" pitchFamily="34" charset="0"/>
              </a:defRPr>
            </a:lvl1pPr>
            <a:lvl2pPr marL="160735" indent="-160735" algn="l">
              <a:buFont typeface="Arial" panose="020B0604020202020204" pitchFamily="34" charset="0"/>
              <a:buChar char="•"/>
              <a:defRPr sz="900">
                <a:latin typeface="Arial" panose="020B0604020202020204" pitchFamily="34" charset="0"/>
                <a:cs typeface="Arial" pitchFamily="34" charset="0"/>
              </a:defRPr>
            </a:lvl2pPr>
            <a:lvl3pPr marL="160735" indent="-160735" algn="l">
              <a:buFont typeface="Arial" panose="020B0604020202020204" pitchFamily="34" charset="0"/>
              <a:buChar char="•"/>
              <a:defRPr sz="900">
                <a:latin typeface="Arial" panose="020B0604020202020204" pitchFamily="34" charset="0"/>
                <a:cs typeface="Arial" pitchFamily="34" charset="0"/>
              </a:defRPr>
            </a:lvl3pPr>
            <a:lvl4pPr marL="257175" indent="-128588" algn="l">
              <a:spcAft>
                <a:spcPts val="338"/>
              </a:spcAft>
              <a:buFont typeface="Arial" panose="020B0604020202020204" pitchFamily="34" charset="0"/>
              <a:buChar char="•"/>
              <a:defRPr sz="900">
                <a:latin typeface="U.S. Bank Circular" panose="020B0504010101010104" pitchFamily="34" charset="0"/>
                <a:cs typeface="U.S. Bank Circular" panose="020B0504010101010104" pitchFamily="34" charset="0"/>
              </a:defRPr>
            </a:lvl4pPr>
            <a:lvl5pPr marL="160735" indent="-160735" algn="l">
              <a:buFont typeface="Arial" panose="020B0604020202020204" pitchFamily="34" charset="0"/>
              <a:buChar char="•"/>
              <a:defRPr sz="900">
                <a:latin typeface="Arial" panose="020B0604020202020204" pitchFamily="34" charset="0"/>
                <a:cs typeface="Arial" pitchFamily="34" charset="0"/>
              </a:defRPr>
            </a:lvl5pPr>
            <a:lvl6pPr>
              <a:defRPr sz="1013"/>
            </a:lvl6pPr>
            <a:lvl7pPr marL="324148" indent="-128588">
              <a:spcAft>
                <a:spcPts val="338"/>
              </a:spcAft>
              <a:buFont typeface="Arial" panose="020B0604020202020204" pitchFamily="34" charset="0"/>
              <a:buChar char="•"/>
              <a:tabLst/>
              <a:defRPr sz="900"/>
            </a:lvl7pPr>
            <a:lvl8pPr marL="385763" indent="-128588">
              <a:spcAft>
                <a:spcPts val="338"/>
              </a:spcAft>
              <a:buFont typeface="Arial" panose="020B0604020202020204" pitchFamily="34" charset="0"/>
              <a:buChar char="•"/>
              <a:defRPr sz="900"/>
            </a:lvl8pPr>
            <a:lvl9pPr marL="452735" indent="-128588">
              <a:spcAft>
                <a:spcPts val="338"/>
              </a:spcAft>
              <a:buFont typeface="Arial" panose="020B0604020202020204" pitchFamily="34" charset="0"/>
              <a:buChar char="•"/>
              <a:defRPr sz="900"/>
            </a:lvl9pPr>
          </a:lstStyle>
          <a:p>
            <a:pPr lvl="0"/>
            <a:r>
              <a:rPr lang="en-US" dirty="0"/>
              <a:t>Click to edit Master text styles</a:t>
            </a:r>
          </a:p>
          <a:p>
            <a:pPr lvl="3"/>
            <a:r>
              <a:rPr lang="en-US" dirty="0"/>
              <a:t>Second level</a:t>
            </a:r>
          </a:p>
          <a:p>
            <a:pPr lvl="6"/>
            <a:r>
              <a:rPr lang="en-US" dirty="0"/>
              <a:t>Third level</a:t>
            </a:r>
          </a:p>
          <a:p>
            <a:pPr lvl="7"/>
            <a:r>
              <a:rPr lang="en-US" dirty="0"/>
              <a:t>Fourth level</a:t>
            </a:r>
          </a:p>
          <a:p>
            <a:pPr lvl="8"/>
            <a:r>
              <a:rPr lang="en-US" dirty="0"/>
              <a:t>Fifth level</a:t>
            </a:r>
          </a:p>
        </p:txBody>
      </p:sp>
      <p:sp>
        <p:nvSpPr>
          <p:cNvPr id="2" name="Title 1"/>
          <p:cNvSpPr>
            <a:spLocks noGrp="1"/>
          </p:cNvSpPr>
          <p:nvPr>
            <p:ph type="title"/>
          </p:nvPr>
        </p:nvSpPr>
        <p:spPr>
          <a:xfrm>
            <a:off x="321686" y="182935"/>
            <a:ext cx="6193415" cy="509231"/>
          </a:xfrm>
        </p:spPr>
        <p:txBody>
          <a:bodyPr>
            <a:normAutofit/>
          </a:bodyPr>
          <a:lstStyle>
            <a:lvl1pPr>
              <a:defRPr sz="1500"/>
            </a:lvl1pPr>
          </a:lstStyle>
          <a:p>
            <a:r>
              <a:rPr lang="en-US" dirty="0"/>
              <a:t>Click to edit Master title style</a:t>
            </a:r>
          </a:p>
        </p:txBody>
      </p:sp>
      <p:sp>
        <p:nvSpPr>
          <p:cNvPr id="4" name="Content Placeholder 3"/>
          <p:cNvSpPr>
            <a:spLocks noGrp="1"/>
          </p:cNvSpPr>
          <p:nvPr>
            <p:ph sz="half" idx="2"/>
          </p:nvPr>
        </p:nvSpPr>
        <p:spPr>
          <a:xfrm>
            <a:off x="3486150" y="2603500"/>
            <a:ext cx="3028950" cy="1991124"/>
          </a:xfrm>
          <a:prstGeom prst="rect">
            <a:avLst/>
          </a:prstGeom>
        </p:spPr>
        <p:txBody>
          <a:bodyPr>
            <a:normAutofit/>
          </a:bodyPr>
          <a:lstStyle>
            <a:lvl1pPr marL="160735" indent="-160735" algn="l">
              <a:spcAft>
                <a:spcPts val="338"/>
              </a:spcAft>
              <a:buFont typeface="Arial" panose="020B0604020202020204" pitchFamily="34" charset="0"/>
              <a:buChar char="•"/>
              <a:defRPr sz="1013">
                <a:latin typeface="U.S. Bank Circular" panose="020B0504010101010104" pitchFamily="34" charset="0"/>
                <a:cs typeface="U.S. Bank Circular" panose="020B0504010101010104" pitchFamily="34" charset="0"/>
              </a:defRPr>
            </a:lvl1pPr>
            <a:lvl2pPr marL="160735" indent="-160735" algn="l">
              <a:buFont typeface="Arial" panose="020B0604020202020204" pitchFamily="34" charset="0"/>
              <a:buChar char="•"/>
              <a:defRPr sz="900">
                <a:latin typeface="Arial" panose="020B0604020202020204" pitchFamily="34" charset="0"/>
                <a:cs typeface="Arial" pitchFamily="34" charset="0"/>
              </a:defRPr>
            </a:lvl2pPr>
            <a:lvl3pPr marL="160735" indent="-160735" algn="l">
              <a:buFont typeface="Arial" panose="020B0604020202020204" pitchFamily="34" charset="0"/>
              <a:buChar char="•"/>
              <a:defRPr sz="900">
                <a:latin typeface="Arial" panose="020B0604020202020204" pitchFamily="34" charset="0"/>
                <a:cs typeface="Arial" pitchFamily="34" charset="0"/>
              </a:defRPr>
            </a:lvl3pPr>
            <a:lvl4pPr marL="257175" indent="-128588" algn="l">
              <a:spcAft>
                <a:spcPts val="338"/>
              </a:spcAft>
              <a:buFont typeface="Arial" panose="020B0604020202020204" pitchFamily="34" charset="0"/>
              <a:buChar char="•"/>
              <a:defRPr sz="900">
                <a:latin typeface="U.S. Bank Circular" panose="020B0504010101010104" pitchFamily="34" charset="0"/>
                <a:cs typeface="U.S. Bank Circular" panose="020B0504010101010104" pitchFamily="34" charset="0"/>
              </a:defRPr>
            </a:lvl4pPr>
            <a:lvl5pPr marL="160735" indent="-160735" algn="l">
              <a:buFont typeface="Arial" panose="020B0604020202020204" pitchFamily="34" charset="0"/>
              <a:buChar char="•"/>
              <a:defRPr sz="900">
                <a:latin typeface="Arial" panose="020B0604020202020204" pitchFamily="34" charset="0"/>
                <a:cs typeface="Arial" pitchFamily="34" charset="0"/>
              </a:defRPr>
            </a:lvl5pPr>
            <a:lvl6pPr>
              <a:defRPr sz="1013"/>
            </a:lvl6pPr>
            <a:lvl7pPr marL="324148" indent="-128588">
              <a:spcAft>
                <a:spcPts val="338"/>
              </a:spcAft>
              <a:buFont typeface="Arial" panose="020B0604020202020204" pitchFamily="34" charset="0"/>
              <a:buChar char="•"/>
              <a:tabLst/>
              <a:defRPr sz="900"/>
            </a:lvl7pPr>
            <a:lvl8pPr marL="385763" indent="-128588">
              <a:spcAft>
                <a:spcPts val="338"/>
              </a:spcAft>
              <a:buFont typeface="Arial" panose="020B0604020202020204" pitchFamily="34" charset="0"/>
              <a:buChar char="•"/>
              <a:defRPr sz="900"/>
            </a:lvl8pPr>
            <a:lvl9pPr marL="452735" indent="-128588">
              <a:spcAft>
                <a:spcPts val="338"/>
              </a:spcAft>
              <a:buFont typeface="Arial" panose="020B0604020202020204" pitchFamily="34" charset="0"/>
              <a:buChar char="•"/>
              <a:defRPr sz="900"/>
            </a:lvl9pPr>
          </a:lstStyle>
          <a:p>
            <a:pPr lvl="0"/>
            <a:r>
              <a:rPr lang="en-US" dirty="0"/>
              <a:t>Click to edit Master text styles</a:t>
            </a:r>
          </a:p>
          <a:p>
            <a:pPr lvl="3"/>
            <a:r>
              <a:rPr lang="en-US" dirty="0"/>
              <a:t>Second level</a:t>
            </a:r>
          </a:p>
          <a:p>
            <a:pPr lvl="6"/>
            <a:r>
              <a:rPr lang="en-US" dirty="0"/>
              <a:t>Third level</a:t>
            </a:r>
          </a:p>
          <a:p>
            <a:pPr lvl="7"/>
            <a:r>
              <a:rPr lang="en-US" dirty="0"/>
              <a:t>Fourth level</a:t>
            </a:r>
          </a:p>
          <a:p>
            <a:pPr lvl="8"/>
            <a:r>
              <a:rPr lang="en-US" dirty="0"/>
              <a:t>Fifth level</a:t>
            </a:r>
          </a:p>
        </p:txBody>
      </p:sp>
      <p:sp>
        <p:nvSpPr>
          <p:cNvPr id="5" name="Content Placeholder 2"/>
          <p:cNvSpPr>
            <a:spLocks noGrp="1"/>
          </p:cNvSpPr>
          <p:nvPr>
            <p:ph idx="1"/>
          </p:nvPr>
        </p:nvSpPr>
        <p:spPr>
          <a:xfrm>
            <a:off x="343118" y="977566"/>
            <a:ext cx="6171767" cy="1492250"/>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11">
            <a:extLst>
              <a:ext uri="{FF2B5EF4-FFF2-40B4-BE49-F238E27FC236}">
                <a16:creationId xmlns:a16="http://schemas.microsoft.com/office/drawing/2014/main" id="{ADCBFEA8-BD88-E40F-56F0-CCF8C105AA32}"/>
              </a:ext>
            </a:extLst>
          </p:cNvPr>
          <p:cNvSpPr>
            <a:spLocks noGrp="1"/>
          </p:cNvSpPr>
          <p:nvPr>
            <p:ph type="ftr" sz="quarter" idx="11"/>
          </p:nvPr>
        </p:nvSpPr>
        <p:spPr/>
        <p:txBody>
          <a:bodyPr/>
          <a:lstStyle/>
          <a:p>
            <a:pPr>
              <a:defRPr/>
            </a:pPr>
            <a:r>
              <a:rPr lang="en-US">
                <a:solidFill>
                  <a:sysClr val="windowText" lastClr="000000"/>
                </a:solidFill>
              </a:rPr>
              <a:t>Source or citation</a:t>
            </a:r>
            <a:endParaRPr lang="en-US" dirty="0">
              <a:solidFill>
                <a:sysClr val="windowText" lastClr="000000"/>
              </a:solidFill>
            </a:endParaRPr>
          </a:p>
        </p:txBody>
      </p:sp>
      <p:sp>
        <p:nvSpPr>
          <p:cNvPr id="13" name="Slide Number Placeholder 12">
            <a:extLst>
              <a:ext uri="{FF2B5EF4-FFF2-40B4-BE49-F238E27FC236}">
                <a16:creationId xmlns:a16="http://schemas.microsoft.com/office/drawing/2014/main" id="{699514A7-B216-9E64-4C46-23A6210160C2}"/>
              </a:ext>
            </a:extLst>
          </p:cNvPr>
          <p:cNvSpPr>
            <a:spLocks noGrp="1"/>
          </p:cNvSpPr>
          <p:nvPr>
            <p:ph type="sldNum" sz="quarter" idx="12"/>
          </p:nvPr>
        </p:nvSpPr>
        <p:spPr/>
        <p:txBody>
          <a:bodyPr/>
          <a:lstStyle/>
          <a:p>
            <a:fld id="{14461103-4B86-4CD8-93DE-B5C5AF8EF7A4}" type="slidenum">
              <a:rPr lang="en-US" smtClean="0"/>
              <a:pPr/>
              <a:t>‹#›</a:t>
            </a:fld>
            <a:endParaRPr lang="en-US" dirty="0"/>
          </a:p>
        </p:txBody>
      </p:sp>
    </p:spTree>
    <p:extLst>
      <p:ext uri="{BB962C8B-B14F-4D97-AF65-F5344CB8AC3E}">
        <p14:creationId xmlns:p14="http://schemas.microsoft.com/office/powerpoint/2010/main" val="3384365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p>
        </p:txBody>
      </p:sp>
      <p:sp>
        <p:nvSpPr>
          <p:cNvPr id="4" name="Footer Placeholder 3">
            <a:extLst>
              <a:ext uri="{FF2B5EF4-FFF2-40B4-BE49-F238E27FC236}">
                <a16:creationId xmlns:a16="http://schemas.microsoft.com/office/drawing/2014/main" id="{4F9EF83E-7CAA-A8BB-CA4C-41E4FC823902}"/>
              </a:ext>
            </a:extLst>
          </p:cNvPr>
          <p:cNvSpPr>
            <a:spLocks noGrp="1"/>
          </p:cNvSpPr>
          <p:nvPr>
            <p:ph type="ftr" sz="quarter" idx="10"/>
          </p:nvPr>
        </p:nvSpPr>
        <p:spPr/>
        <p:txBody>
          <a:bodyPr/>
          <a:lstStyle/>
          <a:p>
            <a:pPr>
              <a:defRPr/>
            </a:pPr>
            <a:r>
              <a:rPr lang="en-US">
                <a:solidFill>
                  <a:sysClr val="windowText" lastClr="000000"/>
                </a:solidFill>
              </a:rPr>
              <a:t>Source or citation</a:t>
            </a:r>
            <a:endParaRPr lang="en-US" dirty="0">
              <a:solidFill>
                <a:sysClr val="windowText" lastClr="000000"/>
              </a:solidFill>
            </a:endParaRPr>
          </a:p>
        </p:txBody>
      </p:sp>
      <p:sp>
        <p:nvSpPr>
          <p:cNvPr id="5" name="Slide Number Placeholder 4">
            <a:extLst>
              <a:ext uri="{FF2B5EF4-FFF2-40B4-BE49-F238E27FC236}">
                <a16:creationId xmlns:a16="http://schemas.microsoft.com/office/drawing/2014/main" id="{E754C700-BD40-8B43-F4BC-94D6933D9E7C}"/>
              </a:ext>
            </a:extLst>
          </p:cNvPr>
          <p:cNvSpPr>
            <a:spLocks noGrp="1"/>
          </p:cNvSpPr>
          <p:nvPr>
            <p:ph type="sldNum" sz="quarter" idx="11"/>
          </p:nvPr>
        </p:nvSpPr>
        <p:spPr/>
        <p:txBody>
          <a:bodyPr/>
          <a:lstStyle/>
          <a:p>
            <a:fld id="{14461103-4B86-4CD8-93DE-B5C5AF8EF7A4}" type="slidenum">
              <a:rPr lang="en-US" smtClean="0"/>
              <a:pPr/>
              <a:t>‹#›</a:t>
            </a:fld>
            <a:endParaRPr lang="en-US" dirty="0"/>
          </a:p>
        </p:txBody>
      </p:sp>
    </p:spTree>
    <p:extLst>
      <p:ext uri="{BB962C8B-B14F-4D97-AF65-F5344CB8AC3E}">
        <p14:creationId xmlns:p14="http://schemas.microsoft.com/office/powerpoint/2010/main" val="7201872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ulleted List &amp;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4" name="Content Placeholder 2"/>
          <p:cNvSpPr>
            <a:spLocks noGrp="1"/>
          </p:cNvSpPr>
          <p:nvPr>
            <p:ph idx="1"/>
          </p:nvPr>
        </p:nvSpPr>
        <p:spPr>
          <a:xfrm>
            <a:off x="343118" y="977480"/>
            <a:ext cx="6171767" cy="1460920"/>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able Placeholder 8"/>
          <p:cNvSpPr>
            <a:spLocks noGrp="1"/>
          </p:cNvSpPr>
          <p:nvPr>
            <p:ph type="tbl" sz="quarter" idx="10"/>
          </p:nvPr>
        </p:nvSpPr>
        <p:spPr>
          <a:xfrm>
            <a:off x="343117" y="2713440"/>
            <a:ext cx="6172200" cy="1858958"/>
          </a:xfrm>
        </p:spPr>
        <p:txBody>
          <a:bodyPr/>
          <a:lstStyle>
            <a:lvl1pPr marL="0" indent="0">
              <a:buNone/>
              <a:defRPr/>
            </a:lvl1pPr>
          </a:lstStyle>
          <a:p>
            <a:endParaRPr lang="en-US" dirty="0"/>
          </a:p>
        </p:txBody>
      </p:sp>
      <p:sp>
        <p:nvSpPr>
          <p:cNvPr id="8" name="Footer Placeholder 7">
            <a:extLst>
              <a:ext uri="{FF2B5EF4-FFF2-40B4-BE49-F238E27FC236}">
                <a16:creationId xmlns:a16="http://schemas.microsoft.com/office/drawing/2014/main" id="{3C81046A-CDB5-F9E7-33FB-6E2612099455}"/>
              </a:ext>
            </a:extLst>
          </p:cNvPr>
          <p:cNvSpPr>
            <a:spLocks noGrp="1"/>
          </p:cNvSpPr>
          <p:nvPr>
            <p:ph type="ftr" sz="quarter" idx="11"/>
          </p:nvPr>
        </p:nvSpPr>
        <p:spPr/>
        <p:txBody>
          <a:bodyPr/>
          <a:lstStyle/>
          <a:p>
            <a:pPr>
              <a:defRPr/>
            </a:pPr>
            <a:r>
              <a:rPr lang="en-US">
                <a:solidFill>
                  <a:sysClr val="windowText" lastClr="000000"/>
                </a:solidFill>
              </a:rPr>
              <a:t>Source or citation</a:t>
            </a:r>
            <a:endParaRPr lang="en-US" dirty="0">
              <a:solidFill>
                <a:sysClr val="windowText" lastClr="000000"/>
              </a:solidFill>
            </a:endParaRPr>
          </a:p>
        </p:txBody>
      </p:sp>
      <p:sp>
        <p:nvSpPr>
          <p:cNvPr id="10" name="Slide Number Placeholder 9">
            <a:extLst>
              <a:ext uri="{FF2B5EF4-FFF2-40B4-BE49-F238E27FC236}">
                <a16:creationId xmlns:a16="http://schemas.microsoft.com/office/drawing/2014/main" id="{A3A5594E-3459-55B1-AC9B-A964F175AC73}"/>
              </a:ext>
            </a:extLst>
          </p:cNvPr>
          <p:cNvSpPr>
            <a:spLocks noGrp="1"/>
          </p:cNvSpPr>
          <p:nvPr>
            <p:ph type="sldNum" sz="quarter" idx="12"/>
          </p:nvPr>
        </p:nvSpPr>
        <p:spPr/>
        <p:txBody>
          <a:bodyPr/>
          <a:lstStyle/>
          <a:p>
            <a:fld id="{14461103-4B86-4CD8-93DE-B5C5AF8EF7A4}" type="slidenum">
              <a:rPr lang="en-US" smtClean="0"/>
              <a:pPr/>
              <a:t>‹#›</a:t>
            </a:fld>
            <a:endParaRPr lang="en-US" dirty="0"/>
          </a:p>
        </p:txBody>
      </p:sp>
    </p:spTree>
    <p:extLst>
      <p:ext uri="{BB962C8B-B14F-4D97-AF65-F5344CB8AC3E}">
        <p14:creationId xmlns:p14="http://schemas.microsoft.com/office/powerpoint/2010/main" val="24717836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 Cov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2610EB5-F5D0-9AE4-C22B-269367711EBF}"/>
              </a:ext>
            </a:extLst>
          </p:cNvPr>
          <p:cNvSpPr>
            <a:spLocks noGrp="1" noRot="1" noMove="1" noResize="1" noEditPoints="1" noAdjustHandles="1" noChangeArrowheads="1" noChangeShapeType="1"/>
          </p:cNvSpPr>
          <p:nvPr userDrawn="1"/>
        </p:nvSpPr>
        <p:spPr>
          <a:xfrm>
            <a:off x="0" y="252663"/>
            <a:ext cx="6858000" cy="1075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U.S. Bank Circular" panose="020B0504010101010104" pitchFamily="34" charset="0"/>
            </a:endParaRPr>
          </a:p>
        </p:txBody>
      </p:sp>
      <p:sp>
        <p:nvSpPr>
          <p:cNvPr id="6" name="Picture Placeholder 5">
            <a:extLst>
              <a:ext uri="{FF2B5EF4-FFF2-40B4-BE49-F238E27FC236}">
                <a16:creationId xmlns:a16="http://schemas.microsoft.com/office/drawing/2014/main" id="{4D6851B6-CAEC-AB6E-238D-E92B2337F941}"/>
              </a:ext>
            </a:extLst>
          </p:cNvPr>
          <p:cNvSpPr>
            <a:spLocks noGrp="1"/>
          </p:cNvSpPr>
          <p:nvPr>
            <p:ph type="pic" sz="quarter" idx="10" hasCustomPrompt="1"/>
          </p:nvPr>
        </p:nvSpPr>
        <p:spPr>
          <a:xfrm>
            <a:off x="1" y="0"/>
            <a:ext cx="2967524" cy="5143500"/>
          </a:xfrm>
        </p:spPr>
        <p:txBody>
          <a:bodyPr anchor="ctr"/>
          <a:lstStyle>
            <a:lvl1pPr marL="0" indent="0" algn="ctr">
              <a:buNone/>
              <a:defRPr b="1"/>
            </a:lvl1pPr>
          </a:lstStyle>
          <a:p>
            <a:r>
              <a:rPr lang="en-US" dirty="0"/>
              <a:t>INSERT PICTURE HERE</a:t>
            </a:r>
          </a:p>
        </p:txBody>
      </p:sp>
      <p:sp>
        <p:nvSpPr>
          <p:cNvPr id="2" name="Google Shape;18;p4">
            <a:extLst>
              <a:ext uri="{FF2B5EF4-FFF2-40B4-BE49-F238E27FC236}">
                <a16:creationId xmlns:a16="http://schemas.microsoft.com/office/drawing/2014/main" id="{E8DE9CE7-9365-121B-689E-84FCA7C0DDB6}"/>
              </a:ext>
            </a:extLst>
          </p:cNvPr>
          <p:cNvSpPr txBox="1">
            <a:spLocks noGrp="1"/>
          </p:cNvSpPr>
          <p:nvPr>
            <p:ph type="title"/>
          </p:nvPr>
        </p:nvSpPr>
        <p:spPr>
          <a:xfrm>
            <a:off x="3310760" y="580431"/>
            <a:ext cx="3204005" cy="1275958"/>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600"/>
              <a:buNone/>
              <a:defRPr sz="1500" b="1">
                <a:solidFill>
                  <a:schemeClr val="tx1"/>
                </a:solidFill>
                <a:latin typeface="U.S. Bank Circular" panose="020B0504010101010104" pitchFamily="34" charset="0"/>
                <a:ea typeface="Roboto"/>
                <a:cs typeface="U.S. Bank Circular" panose="020B0504010101010104" pitchFamily="34" charset="0"/>
                <a:sym typeface="Roboto"/>
              </a:defRPr>
            </a:lvl1pPr>
            <a:lvl2pPr lvl="1" algn="l">
              <a:lnSpc>
                <a:spcPct val="100000"/>
              </a:lnSpc>
              <a:spcBef>
                <a:spcPts val="0"/>
              </a:spcBef>
              <a:spcAft>
                <a:spcPts val="0"/>
              </a:spcAft>
              <a:buSzPts val="2800"/>
              <a:buNone/>
              <a:defRPr>
                <a:solidFill>
                  <a:srgbClr val="193441"/>
                </a:solidFill>
              </a:defRPr>
            </a:lvl2pPr>
            <a:lvl3pPr lvl="2" algn="l">
              <a:lnSpc>
                <a:spcPct val="100000"/>
              </a:lnSpc>
              <a:spcBef>
                <a:spcPts val="0"/>
              </a:spcBef>
              <a:spcAft>
                <a:spcPts val="0"/>
              </a:spcAft>
              <a:buSzPts val="2800"/>
              <a:buNone/>
              <a:defRPr>
                <a:solidFill>
                  <a:srgbClr val="193441"/>
                </a:solidFill>
              </a:defRPr>
            </a:lvl3pPr>
            <a:lvl4pPr lvl="3" algn="l">
              <a:lnSpc>
                <a:spcPct val="100000"/>
              </a:lnSpc>
              <a:spcBef>
                <a:spcPts val="0"/>
              </a:spcBef>
              <a:spcAft>
                <a:spcPts val="0"/>
              </a:spcAft>
              <a:buSzPts val="2800"/>
              <a:buNone/>
              <a:defRPr>
                <a:solidFill>
                  <a:srgbClr val="193441"/>
                </a:solidFill>
              </a:defRPr>
            </a:lvl4pPr>
            <a:lvl5pPr lvl="4" algn="l">
              <a:lnSpc>
                <a:spcPct val="100000"/>
              </a:lnSpc>
              <a:spcBef>
                <a:spcPts val="0"/>
              </a:spcBef>
              <a:spcAft>
                <a:spcPts val="0"/>
              </a:spcAft>
              <a:buSzPts val="2800"/>
              <a:buNone/>
              <a:defRPr>
                <a:solidFill>
                  <a:srgbClr val="193441"/>
                </a:solidFill>
              </a:defRPr>
            </a:lvl5pPr>
            <a:lvl6pPr lvl="5" algn="l">
              <a:lnSpc>
                <a:spcPct val="100000"/>
              </a:lnSpc>
              <a:spcBef>
                <a:spcPts val="0"/>
              </a:spcBef>
              <a:spcAft>
                <a:spcPts val="0"/>
              </a:spcAft>
              <a:buSzPts val="2800"/>
              <a:buNone/>
              <a:defRPr>
                <a:solidFill>
                  <a:srgbClr val="193441"/>
                </a:solidFill>
              </a:defRPr>
            </a:lvl6pPr>
            <a:lvl7pPr lvl="6" algn="l">
              <a:lnSpc>
                <a:spcPct val="100000"/>
              </a:lnSpc>
              <a:spcBef>
                <a:spcPts val="0"/>
              </a:spcBef>
              <a:spcAft>
                <a:spcPts val="0"/>
              </a:spcAft>
              <a:buSzPts val="2800"/>
              <a:buNone/>
              <a:defRPr>
                <a:solidFill>
                  <a:srgbClr val="193441"/>
                </a:solidFill>
              </a:defRPr>
            </a:lvl7pPr>
            <a:lvl8pPr lvl="7" algn="l">
              <a:lnSpc>
                <a:spcPct val="100000"/>
              </a:lnSpc>
              <a:spcBef>
                <a:spcPts val="0"/>
              </a:spcBef>
              <a:spcAft>
                <a:spcPts val="0"/>
              </a:spcAft>
              <a:buSzPts val="2800"/>
              <a:buNone/>
              <a:defRPr>
                <a:solidFill>
                  <a:srgbClr val="193441"/>
                </a:solidFill>
              </a:defRPr>
            </a:lvl8pPr>
            <a:lvl9pPr lvl="8" algn="l">
              <a:lnSpc>
                <a:spcPct val="100000"/>
              </a:lnSpc>
              <a:spcBef>
                <a:spcPts val="0"/>
              </a:spcBef>
              <a:spcAft>
                <a:spcPts val="0"/>
              </a:spcAft>
              <a:buSzPts val="2800"/>
              <a:buNone/>
              <a:defRPr>
                <a:solidFill>
                  <a:srgbClr val="193441"/>
                </a:solidFill>
              </a:defRPr>
            </a:lvl9pPr>
          </a:lstStyle>
          <a:p>
            <a:r>
              <a:rPr lang="en-US" dirty="0"/>
              <a:t>Click to edit Master title style</a:t>
            </a:r>
            <a:endParaRPr dirty="0"/>
          </a:p>
        </p:txBody>
      </p:sp>
      <p:sp>
        <p:nvSpPr>
          <p:cNvPr id="4" name="Content Placeholder 3">
            <a:extLst>
              <a:ext uri="{FF2B5EF4-FFF2-40B4-BE49-F238E27FC236}">
                <a16:creationId xmlns:a16="http://schemas.microsoft.com/office/drawing/2014/main" id="{0656E268-8F0A-F8D3-5BDA-45D02FA3B576}"/>
              </a:ext>
            </a:extLst>
          </p:cNvPr>
          <p:cNvSpPr>
            <a:spLocks noGrp="1"/>
          </p:cNvSpPr>
          <p:nvPr>
            <p:ph sz="quarter" idx="11"/>
          </p:nvPr>
        </p:nvSpPr>
        <p:spPr>
          <a:xfrm>
            <a:off x="3311128" y="2045576"/>
            <a:ext cx="3203756" cy="253036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12">
            <a:extLst>
              <a:ext uri="{FF2B5EF4-FFF2-40B4-BE49-F238E27FC236}">
                <a16:creationId xmlns:a16="http://schemas.microsoft.com/office/drawing/2014/main" id="{5BE031F6-B41D-26E4-4FE5-2C8D5A928626}"/>
              </a:ext>
            </a:extLst>
          </p:cNvPr>
          <p:cNvSpPr>
            <a:spLocks noGrp="1"/>
          </p:cNvSpPr>
          <p:nvPr>
            <p:ph type="ftr" sz="quarter" idx="12"/>
          </p:nvPr>
        </p:nvSpPr>
        <p:spPr>
          <a:xfrm>
            <a:off x="3310759" y="4711290"/>
            <a:ext cx="2921075" cy="274637"/>
          </a:xfrm>
        </p:spPr>
        <p:txBody>
          <a:bodyPr/>
          <a:lstStyle/>
          <a:p>
            <a:pPr>
              <a:defRPr/>
            </a:pPr>
            <a:r>
              <a:rPr lang="en-US">
                <a:solidFill>
                  <a:sysClr val="windowText" lastClr="000000"/>
                </a:solidFill>
              </a:rPr>
              <a:t>Source or citation</a:t>
            </a:r>
            <a:endParaRPr lang="en-US" dirty="0">
              <a:solidFill>
                <a:sysClr val="windowText" lastClr="000000"/>
              </a:solidFill>
            </a:endParaRPr>
          </a:p>
        </p:txBody>
      </p:sp>
      <p:sp>
        <p:nvSpPr>
          <p:cNvPr id="14" name="Slide Number Placeholder 13">
            <a:extLst>
              <a:ext uri="{FF2B5EF4-FFF2-40B4-BE49-F238E27FC236}">
                <a16:creationId xmlns:a16="http://schemas.microsoft.com/office/drawing/2014/main" id="{FADCD4B4-BA28-3125-27F6-1A46D27FEB3F}"/>
              </a:ext>
            </a:extLst>
          </p:cNvPr>
          <p:cNvSpPr>
            <a:spLocks noGrp="1"/>
          </p:cNvSpPr>
          <p:nvPr>
            <p:ph type="sldNum" sz="quarter" idx="13"/>
          </p:nvPr>
        </p:nvSpPr>
        <p:spPr/>
        <p:txBody>
          <a:bodyPr/>
          <a:lstStyle/>
          <a:p>
            <a:fld id="{14461103-4B86-4CD8-93DE-B5C5AF8EF7A4}" type="slidenum">
              <a:rPr lang="en-US" smtClean="0"/>
              <a:pPr/>
              <a:t>‹#›</a:t>
            </a:fld>
            <a:endParaRPr lang="en-US" dirty="0"/>
          </a:p>
        </p:txBody>
      </p:sp>
    </p:spTree>
    <p:extLst>
      <p:ext uri="{BB962C8B-B14F-4D97-AF65-F5344CB8AC3E}">
        <p14:creationId xmlns:p14="http://schemas.microsoft.com/office/powerpoint/2010/main" val="30823861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 Cov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2610EB5-F5D0-9AE4-C22B-269367711EBF}"/>
              </a:ext>
            </a:extLst>
          </p:cNvPr>
          <p:cNvSpPr>
            <a:spLocks noGrp="1" noRot="1" noMove="1" noResize="1" noEditPoints="1" noAdjustHandles="1" noChangeArrowheads="1" noChangeShapeType="1"/>
          </p:cNvSpPr>
          <p:nvPr userDrawn="1"/>
        </p:nvSpPr>
        <p:spPr>
          <a:xfrm>
            <a:off x="0" y="252663"/>
            <a:ext cx="6858000" cy="1075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U.S. Bank Circular" panose="020B0504010101010104" pitchFamily="34" charset="0"/>
            </a:endParaRPr>
          </a:p>
        </p:txBody>
      </p:sp>
      <p:sp>
        <p:nvSpPr>
          <p:cNvPr id="6" name="Picture Placeholder 5">
            <a:extLst>
              <a:ext uri="{FF2B5EF4-FFF2-40B4-BE49-F238E27FC236}">
                <a16:creationId xmlns:a16="http://schemas.microsoft.com/office/drawing/2014/main" id="{4D6851B6-CAEC-AB6E-238D-E92B2337F941}"/>
              </a:ext>
            </a:extLst>
          </p:cNvPr>
          <p:cNvSpPr>
            <a:spLocks noGrp="1"/>
          </p:cNvSpPr>
          <p:nvPr>
            <p:ph type="pic" sz="quarter" idx="10" hasCustomPrompt="1"/>
          </p:nvPr>
        </p:nvSpPr>
        <p:spPr>
          <a:xfrm>
            <a:off x="3840480" y="0"/>
            <a:ext cx="3017520" cy="5143500"/>
          </a:xfrm>
        </p:spPr>
        <p:txBody>
          <a:bodyPr anchor="ctr"/>
          <a:lstStyle>
            <a:lvl1pPr marL="0" indent="0" algn="ctr">
              <a:buNone/>
              <a:defRPr b="1"/>
            </a:lvl1pPr>
          </a:lstStyle>
          <a:p>
            <a:r>
              <a:rPr lang="en-US" dirty="0"/>
              <a:t>INSERT PICTURE HERE</a:t>
            </a:r>
          </a:p>
        </p:txBody>
      </p:sp>
      <p:sp>
        <p:nvSpPr>
          <p:cNvPr id="2" name="Google Shape;18;p4">
            <a:extLst>
              <a:ext uri="{FF2B5EF4-FFF2-40B4-BE49-F238E27FC236}">
                <a16:creationId xmlns:a16="http://schemas.microsoft.com/office/drawing/2014/main" id="{E8DE9CE7-9365-121B-689E-84FCA7C0DDB6}"/>
              </a:ext>
            </a:extLst>
          </p:cNvPr>
          <p:cNvSpPr txBox="1">
            <a:spLocks noGrp="1"/>
          </p:cNvSpPr>
          <p:nvPr>
            <p:ph type="title"/>
          </p:nvPr>
        </p:nvSpPr>
        <p:spPr>
          <a:xfrm>
            <a:off x="342537" y="580431"/>
            <a:ext cx="3241594" cy="1275958"/>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600"/>
              <a:buNone/>
              <a:defRPr sz="1500" b="1">
                <a:solidFill>
                  <a:schemeClr val="tx1"/>
                </a:solidFill>
                <a:latin typeface="U.S. Bank Circular" panose="020B0504010101010104" pitchFamily="34" charset="0"/>
                <a:ea typeface="Roboto"/>
                <a:cs typeface="U.S. Bank Circular" panose="020B0504010101010104" pitchFamily="34" charset="0"/>
                <a:sym typeface="Roboto"/>
              </a:defRPr>
            </a:lvl1pPr>
            <a:lvl2pPr lvl="1" algn="l">
              <a:lnSpc>
                <a:spcPct val="100000"/>
              </a:lnSpc>
              <a:spcBef>
                <a:spcPts val="0"/>
              </a:spcBef>
              <a:spcAft>
                <a:spcPts val="0"/>
              </a:spcAft>
              <a:buSzPts val="2800"/>
              <a:buNone/>
              <a:defRPr>
                <a:solidFill>
                  <a:srgbClr val="193441"/>
                </a:solidFill>
              </a:defRPr>
            </a:lvl2pPr>
            <a:lvl3pPr lvl="2" algn="l">
              <a:lnSpc>
                <a:spcPct val="100000"/>
              </a:lnSpc>
              <a:spcBef>
                <a:spcPts val="0"/>
              </a:spcBef>
              <a:spcAft>
                <a:spcPts val="0"/>
              </a:spcAft>
              <a:buSzPts val="2800"/>
              <a:buNone/>
              <a:defRPr>
                <a:solidFill>
                  <a:srgbClr val="193441"/>
                </a:solidFill>
              </a:defRPr>
            </a:lvl3pPr>
            <a:lvl4pPr lvl="3" algn="l">
              <a:lnSpc>
                <a:spcPct val="100000"/>
              </a:lnSpc>
              <a:spcBef>
                <a:spcPts val="0"/>
              </a:spcBef>
              <a:spcAft>
                <a:spcPts val="0"/>
              </a:spcAft>
              <a:buSzPts val="2800"/>
              <a:buNone/>
              <a:defRPr>
                <a:solidFill>
                  <a:srgbClr val="193441"/>
                </a:solidFill>
              </a:defRPr>
            </a:lvl4pPr>
            <a:lvl5pPr lvl="4" algn="l">
              <a:lnSpc>
                <a:spcPct val="100000"/>
              </a:lnSpc>
              <a:spcBef>
                <a:spcPts val="0"/>
              </a:spcBef>
              <a:spcAft>
                <a:spcPts val="0"/>
              </a:spcAft>
              <a:buSzPts val="2800"/>
              <a:buNone/>
              <a:defRPr>
                <a:solidFill>
                  <a:srgbClr val="193441"/>
                </a:solidFill>
              </a:defRPr>
            </a:lvl5pPr>
            <a:lvl6pPr lvl="5" algn="l">
              <a:lnSpc>
                <a:spcPct val="100000"/>
              </a:lnSpc>
              <a:spcBef>
                <a:spcPts val="0"/>
              </a:spcBef>
              <a:spcAft>
                <a:spcPts val="0"/>
              </a:spcAft>
              <a:buSzPts val="2800"/>
              <a:buNone/>
              <a:defRPr>
                <a:solidFill>
                  <a:srgbClr val="193441"/>
                </a:solidFill>
              </a:defRPr>
            </a:lvl6pPr>
            <a:lvl7pPr lvl="6" algn="l">
              <a:lnSpc>
                <a:spcPct val="100000"/>
              </a:lnSpc>
              <a:spcBef>
                <a:spcPts val="0"/>
              </a:spcBef>
              <a:spcAft>
                <a:spcPts val="0"/>
              </a:spcAft>
              <a:buSzPts val="2800"/>
              <a:buNone/>
              <a:defRPr>
                <a:solidFill>
                  <a:srgbClr val="193441"/>
                </a:solidFill>
              </a:defRPr>
            </a:lvl7pPr>
            <a:lvl8pPr lvl="7" algn="l">
              <a:lnSpc>
                <a:spcPct val="100000"/>
              </a:lnSpc>
              <a:spcBef>
                <a:spcPts val="0"/>
              </a:spcBef>
              <a:spcAft>
                <a:spcPts val="0"/>
              </a:spcAft>
              <a:buSzPts val="2800"/>
              <a:buNone/>
              <a:defRPr>
                <a:solidFill>
                  <a:srgbClr val="193441"/>
                </a:solidFill>
              </a:defRPr>
            </a:lvl8pPr>
            <a:lvl9pPr lvl="8" algn="l">
              <a:lnSpc>
                <a:spcPct val="100000"/>
              </a:lnSpc>
              <a:spcBef>
                <a:spcPts val="0"/>
              </a:spcBef>
              <a:spcAft>
                <a:spcPts val="0"/>
              </a:spcAft>
              <a:buSzPts val="2800"/>
              <a:buNone/>
              <a:defRPr>
                <a:solidFill>
                  <a:srgbClr val="193441"/>
                </a:solidFill>
              </a:defRPr>
            </a:lvl9pPr>
          </a:lstStyle>
          <a:p>
            <a:r>
              <a:rPr lang="en-US" dirty="0"/>
              <a:t>Click to edit Master title style</a:t>
            </a:r>
            <a:endParaRPr dirty="0"/>
          </a:p>
        </p:txBody>
      </p:sp>
      <p:sp>
        <p:nvSpPr>
          <p:cNvPr id="4" name="Content Placeholder 3">
            <a:extLst>
              <a:ext uri="{FF2B5EF4-FFF2-40B4-BE49-F238E27FC236}">
                <a16:creationId xmlns:a16="http://schemas.microsoft.com/office/drawing/2014/main" id="{0656E268-8F0A-F8D3-5BDA-45D02FA3B576}"/>
              </a:ext>
            </a:extLst>
          </p:cNvPr>
          <p:cNvSpPr>
            <a:spLocks noGrp="1"/>
          </p:cNvSpPr>
          <p:nvPr>
            <p:ph sz="quarter" idx="11"/>
          </p:nvPr>
        </p:nvSpPr>
        <p:spPr>
          <a:xfrm>
            <a:off x="342900" y="2045577"/>
            <a:ext cx="3241342" cy="23940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a:extLst>
              <a:ext uri="{FF2B5EF4-FFF2-40B4-BE49-F238E27FC236}">
                <a16:creationId xmlns:a16="http://schemas.microsoft.com/office/drawing/2014/main" id="{C837D394-EB36-A9EB-3BDF-69D4A72ED8CD}"/>
              </a:ext>
            </a:extLst>
          </p:cNvPr>
          <p:cNvSpPr>
            <a:spLocks noGrp="1"/>
          </p:cNvSpPr>
          <p:nvPr>
            <p:ph type="sldNum" sz="quarter" idx="12"/>
          </p:nvPr>
        </p:nvSpPr>
        <p:spPr/>
        <p:txBody>
          <a:bodyPr/>
          <a:lstStyle/>
          <a:p>
            <a:fld id="{14461103-4B86-4CD8-93DE-B5C5AF8EF7A4}" type="slidenum">
              <a:rPr lang="en-US" smtClean="0"/>
              <a:pPr/>
              <a:t>‹#›</a:t>
            </a:fld>
            <a:endParaRPr lang="en-US" dirty="0"/>
          </a:p>
        </p:txBody>
      </p:sp>
      <p:sp>
        <p:nvSpPr>
          <p:cNvPr id="12" name="Footer Placeholder 11">
            <a:extLst>
              <a:ext uri="{FF2B5EF4-FFF2-40B4-BE49-F238E27FC236}">
                <a16:creationId xmlns:a16="http://schemas.microsoft.com/office/drawing/2014/main" id="{CA0E7786-688D-FEC4-A0B2-C5493793D123}"/>
              </a:ext>
            </a:extLst>
          </p:cNvPr>
          <p:cNvSpPr>
            <a:spLocks noGrp="1"/>
          </p:cNvSpPr>
          <p:nvPr>
            <p:ph type="ftr" sz="quarter" idx="13"/>
          </p:nvPr>
        </p:nvSpPr>
        <p:spPr>
          <a:xfrm>
            <a:off x="767797" y="4711290"/>
            <a:ext cx="2816333" cy="274637"/>
          </a:xfrm>
        </p:spPr>
        <p:txBody>
          <a:bodyPr/>
          <a:lstStyle/>
          <a:p>
            <a:pPr>
              <a:defRPr/>
            </a:pPr>
            <a:r>
              <a:rPr lang="en-US">
                <a:solidFill>
                  <a:sysClr val="windowText" lastClr="000000"/>
                </a:solidFill>
              </a:rPr>
              <a:t>Source or citation</a:t>
            </a:r>
            <a:endParaRPr lang="en-US" dirty="0">
              <a:solidFill>
                <a:sysClr val="windowText" lastClr="000000"/>
              </a:solidFill>
            </a:endParaRPr>
          </a:p>
        </p:txBody>
      </p:sp>
    </p:spTree>
    <p:extLst>
      <p:ext uri="{BB962C8B-B14F-4D97-AF65-F5344CB8AC3E}">
        <p14:creationId xmlns:p14="http://schemas.microsoft.com/office/powerpoint/2010/main" val="3696140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 Cov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7CED99F-6C22-A58B-3261-227F2ADDF2C7}"/>
              </a:ext>
            </a:extLst>
          </p:cNvPr>
          <p:cNvSpPr/>
          <p:nvPr userDrawn="1"/>
        </p:nvSpPr>
        <p:spPr>
          <a:xfrm>
            <a:off x="910652" y="456789"/>
            <a:ext cx="5711568" cy="4385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88" dirty="0">
              <a:latin typeface="U.S. Bank Circular" panose="020B0504010101010104" pitchFamily="34" charset="0"/>
            </a:endParaRPr>
          </a:p>
        </p:txBody>
      </p:sp>
      <p:pic>
        <p:nvPicPr>
          <p:cNvPr id="7" name="Picture 6">
            <a:extLst>
              <a:ext uri="{FF2B5EF4-FFF2-40B4-BE49-F238E27FC236}">
                <a16:creationId xmlns:a16="http://schemas.microsoft.com/office/drawing/2014/main" id="{78AE8AA5-4A03-19A6-F845-0DE85078177A}"/>
              </a:ext>
            </a:extLst>
          </p:cNvPr>
          <p:cNvPicPr>
            <a:picLocks noChangeAspect="1"/>
          </p:cNvPicPr>
          <p:nvPr userDrawn="1"/>
        </p:nvPicPr>
        <p:blipFill>
          <a:blip r:embed="rId2"/>
          <a:srcRect l="12276" r="12276"/>
          <a:stretch/>
        </p:blipFill>
        <p:spPr>
          <a:xfrm>
            <a:off x="0" y="0"/>
            <a:ext cx="4476750" cy="5143500"/>
          </a:xfrm>
          <a:prstGeom prst="rect">
            <a:avLst/>
          </a:prstGeom>
        </p:spPr>
      </p:pic>
      <p:sp>
        <p:nvSpPr>
          <p:cNvPr id="3" name="Text Box 4">
            <a:extLst>
              <a:ext uri="{FF2B5EF4-FFF2-40B4-BE49-F238E27FC236}">
                <a16:creationId xmlns:a16="http://schemas.microsoft.com/office/drawing/2014/main" id="{76B96BC0-79FD-DC8E-8C3F-51F52EC017D8}"/>
              </a:ext>
            </a:extLst>
          </p:cNvPr>
          <p:cNvSpPr txBox="1">
            <a:spLocks noChangeArrowheads="1"/>
          </p:cNvSpPr>
          <p:nvPr userDrawn="1"/>
        </p:nvSpPr>
        <p:spPr bwMode="auto">
          <a:xfrm>
            <a:off x="4877965" y="4631394"/>
            <a:ext cx="1579861" cy="276999"/>
          </a:xfrm>
          <a:prstGeom prst="rect">
            <a:avLst/>
          </a:prstGeom>
          <a:noFill/>
          <a:ln w="9525">
            <a:noFill/>
            <a:miter lim="800000"/>
            <a:headEnd/>
            <a:tailEnd/>
          </a:ln>
        </p:spPr>
        <p:txBody>
          <a:bodyPr wrap="square" lIns="0" tIns="0" rIns="0" bIns="0">
            <a:spAutoFit/>
          </a:bodyPr>
          <a:lstStyle/>
          <a:p>
            <a:pPr defTabSz="573286">
              <a:defRPr/>
            </a:pPr>
            <a:r>
              <a:rPr lang="en-US" sz="600" i="1" dirty="0">
                <a:latin typeface="Roboto Condensed" panose="02000000000000000000" pitchFamily="2" charset="0"/>
                <a:ea typeface="Roboto Condensed" panose="02000000000000000000" pitchFamily="2" charset="0"/>
                <a:cs typeface="U.S. Bank Circular" panose="020B0504010101010104" pitchFamily="34" charset="0"/>
              </a:rPr>
              <a:t>For Institutional Investor or Investment Professional Use Only — This material is not for inspection by, distribution to, or quotation to the general public.</a:t>
            </a:r>
          </a:p>
        </p:txBody>
      </p:sp>
      <p:sp>
        <p:nvSpPr>
          <p:cNvPr id="9" name="Text Placeholder 8">
            <a:extLst>
              <a:ext uri="{FF2B5EF4-FFF2-40B4-BE49-F238E27FC236}">
                <a16:creationId xmlns:a16="http://schemas.microsoft.com/office/drawing/2014/main" id="{355CBF7A-EDB1-9139-413B-45C98E13F813}"/>
              </a:ext>
            </a:extLst>
          </p:cNvPr>
          <p:cNvSpPr>
            <a:spLocks noGrp="1"/>
          </p:cNvSpPr>
          <p:nvPr>
            <p:ph type="body" sz="quarter" idx="10" hasCustomPrompt="1"/>
          </p:nvPr>
        </p:nvSpPr>
        <p:spPr>
          <a:xfrm>
            <a:off x="4958283" y="2193914"/>
            <a:ext cx="1419225" cy="385797"/>
          </a:xfrm>
        </p:spPr>
        <p:txBody>
          <a:bodyPr lIns="0" tIns="0" rIns="0" bIns="0" anchor="t" anchorCtr="0"/>
          <a:lstStyle>
            <a:lvl1pPr marL="0" indent="0">
              <a:spcAft>
                <a:spcPts val="0"/>
              </a:spcAft>
              <a:buNone/>
              <a:defRPr sz="619"/>
            </a:lvl1pPr>
            <a:lvl2pPr marL="128588" indent="0">
              <a:buNone/>
              <a:defRPr sz="675"/>
            </a:lvl2pPr>
            <a:lvl3pPr marL="195560" indent="0">
              <a:buNone/>
              <a:defRPr sz="675"/>
            </a:lvl3pPr>
            <a:lvl4pPr marL="257175" indent="0">
              <a:buNone/>
              <a:defRPr sz="675"/>
            </a:lvl4pPr>
            <a:lvl5pPr marL="324148" indent="0">
              <a:buNone/>
              <a:defRPr sz="675"/>
            </a:lvl5pPr>
          </a:lstStyle>
          <a:p>
            <a:pPr lvl="0"/>
            <a:r>
              <a:rPr lang="en-US" dirty="0"/>
              <a:t>Presenter Name (Bold) </a:t>
            </a:r>
            <a:br>
              <a:rPr lang="en-US" dirty="0"/>
            </a:br>
            <a:r>
              <a:rPr lang="en-US" dirty="0"/>
              <a:t>Presenter Title (Reg) </a:t>
            </a:r>
            <a:br>
              <a:rPr lang="en-US" dirty="0"/>
            </a:br>
            <a:r>
              <a:rPr lang="en-US" dirty="0"/>
              <a:t>Email (Italics)</a:t>
            </a:r>
          </a:p>
        </p:txBody>
      </p:sp>
      <p:sp>
        <p:nvSpPr>
          <p:cNvPr id="11" name="Text Placeholder 8">
            <a:extLst>
              <a:ext uri="{FF2B5EF4-FFF2-40B4-BE49-F238E27FC236}">
                <a16:creationId xmlns:a16="http://schemas.microsoft.com/office/drawing/2014/main" id="{0439D5B2-C34B-DEDF-DDE6-B303083A703C}"/>
              </a:ext>
            </a:extLst>
          </p:cNvPr>
          <p:cNvSpPr>
            <a:spLocks noGrp="1"/>
          </p:cNvSpPr>
          <p:nvPr>
            <p:ph type="body" sz="quarter" idx="11" hasCustomPrompt="1"/>
          </p:nvPr>
        </p:nvSpPr>
        <p:spPr>
          <a:xfrm>
            <a:off x="4958283" y="3818900"/>
            <a:ext cx="1419225" cy="385796"/>
          </a:xfrm>
        </p:spPr>
        <p:txBody>
          <a:bodyPr lIns="0" tIns="0" rIns="0" bIns="0" anchor="t" anchorCtr="0"/>
          <a:lstStyle>
            <a:lvl1pPr marL="0" indent="0">
              <a:spcAft>
                <a:spcPts val="0"/>
              </a:spcAft>
              <a:buNone/>
              <a:defRPr sz="619"/>
            </a:lvl1pPr>
            <a:lvl2pPr marL="128588" indent="0">
              <a:buNone/>
              <a:defRPr sz="675"/>
            </a:lvl2pPr>
            <a:lvl3pPr marL="195560" indent="0">
              <a:buNone/>
              <a:defRPr sz="675"/>
            </a:lvl3pPr>
            <a:lvl4pPr marL="257175" indent="0">
              <a:buNone/>
              <a:defRPr sz="675"/>
            </a:lvl4pPr>
            <a:lvl5pPr marL="324148" indent="0">
              <a:buNone/>
              <a:defRPr sz="675"/>
            </a:lvl5pPr>
          </a:lstStyle>
          <a:p>
            <a:pPr lvl="0"/>
            <a:r>
              <a:rPr lang="en-US" dirty="0"/>
              <a:t>Presenter Name (Bold) </a:t>
            </a:r>
            <a:br>
              <a:rPr lang="en-US" dirty="0"/>
            </a:br>
            <a:r>
              <a:rPr lang="en-US" dirty="0"/>
              <a:t>Presenter Title (Reg) </a:t>
            </a:r>
            <a:br>
              <a:rPr lang="en-US" dirty="0"/>
            </a:br>
            <a:r>
              <a:rPr lang="en-US" dirty="0"/>
              <a:t>Email (Italics)</a:t>
            </a:r>
          </a:p>
          <a:p>
            <a:pPr lvl="0"/>
            <a:endParaRPr lang="en-US" dirty="0"/>
          </a:p>
        </p:txBody>
      </p:sp>
      <p:sp>
        <p:nvSpPr>
          <p:cNvPr id="12" name="Text Placeholder 8">
            <a:extLst>
              <a:ext uri="{FF2B5EF4-FFF2-40B4-BE49-F238E27FC236}">
                <a16:creationId xmlns:a16="http://schemas.microsoft.com/office/drawing/2014/main" id="{45712E1F-B701-0E30-7514-3AA61E6FF75A}"/>
              </a:ext>
            </a:extLst>
          </p:cNvPr>
          <p:cNvSpPr>
            <a:spLocks noGrp="1"/>
          </p:cNvSpPr>
          <p:nvPr>
            <p:ph type="body" sz="quarter" idx="12" hasCustomPrompt="1"/>
          </p:nvPr>
        </p:nvSpPr>
        <p:spPr>
          <a:xfrm>
            <a:off x="4958283" y="1381420"/>
            <a:ext cx="1419225" cy="385797"/>
          </a:xfrm>
        </p:spPr>
        <p:txBody>
          <a:bodyPr lIns="0" tIns="0" rIns="0" bIns="0" anchor="t" anchorCtr="0"/>
          <a:lstStyle>
            <a:lvl1pPr marL="0" indent="0">
              <a:spcAft>
                <a:spcPts val="0"/>
              </a:spcAft>
              <a:buNone/>
              <a:defRPr sz="619"/>
            </a:lvl1pPr>
            <a:lvl2pPr marL="128588" indent="0">
              <a:buNone/>
              <a:defRPr sz="675"/>
            </a:lvl2pPr>
            <a:lvl3pPr marL="195560" indent="0">
              <a:buNone/>
              <a:defRPr sz="675"/>
            </a:lvl3pPr>
            <a:lvl4pPr marL="257175" indent="0">
              <a:buNone/>
              <a:defRPr sz="675"/>
            </a:lvl4pPr>
            <a:lvl5pPr marL="324148" indent="0">
              <a:buNone/>
              <a:defRPr sz="675"/>
            </a:lvl5pPr>
          </a:lstStyle>
          <a:p>
            <a:pPr lvl="0"/>
            <a:r>
              <a:rPr lang="en-US" dirty="0"/>
              <a:t>Presenter Name (Bold) </a:t>
            </a:r>
            <a:br>
              <a:rPr lang="en-US" dirty="0"/>
            </a:br>
            <a:r>
              <a:rPr lang="en-US" dirty="0"/>
              <a:t>Presenter Title (Reg) </a:t>
            </a:r>
            <a:br>
              <a:rPr lang="en-US" dirty="0"/>
            </a:br>
            <a:r>
              <a:rPr lang="en-US" dirty="0"/>
              <a:t>Email (Italics)</a:t>
            </a:r>
          </a:p>
        </p:txBody>
      </p:sp>
      <p:sp>
        <p:nvSpPr>
          <p:cNvPr id="13" name="Text Placeholder 8">
            <a:extLst>
              <a:ext uri="{FF2B5EF4-FFF2-40B4-BE49-F238E27FC236}">
                <a16:creationId xmlns:a16="http://schemas.microsoft.com/office/drawing/2014/main" id="{CED69DF3-A703-9440-700C-609FBD9037DB}"/>
              </a:ext>
            </a:extLst>
          </p:cNvPr>
          <p:cNvSpPr>
            <a:spLocks noGrp="1"/>
          </p:cNvSpPr>
          <p:nvPr>
            <p:ph type="body" sz="quarter" idx="13" hasCustomPrompt="1"/>
          </p:nvPr>
        </p:nvSpPr>
        <p:spPr>
          <a:xfrm>
            <a:off x="4958283" y="3006407"/>
            <a:ext cx="1419225" cy="385796"/>
          </a:xfrm>
        </p:spPr>
        <p:txBody>
          <a:bodyPr lIns="0" tIns="0" rIns="0" bIns="0" anchor="t" anchorCtr="0"/>
          <a:lstStyle>
            <a:lvl1pPr marL="0" indent="0">
              <a:spcAft>
                <a:spcPts val="0"/>
              </a:spcAft>
              <a:buNone/>
              <a:defRPr sz="619"/>
            </a:lvl1pPr>
            <a:lvl2pPr marL="128588" indent="0">
              <a:buNone/>
              <a:defRPr sz="675"/>
            </a:lvl2pPr>
            <a:lvl3pPr marL="195560" indent="0">
              <a:buNone/>
              <a:defRPr sz="675"/>
            </a:lvl3pPr>
            <a:lvl4pPr marL="257175" indent="0">
              <a:buNone/>
              <a:defRPr sz="675"/>
            </a:lvl4pPr>
            <a:lvl5pPr marL="324148" indent="0">
              <a:buNone/>
              <a:defRPr sz="675"/>
            </a:lvl5pPr>
          </a:lstStyle>
          <a:p>
            <a:pPr lvl="0"/>
            <a:r>
              <a:rPr lang="en-US" dirty="0"/>
              <a:t>Presenter Name (Bold) </a:t>
            </a:r>
            <a:br>
              <a:rPr lang="en-US" dirty="0"/>
            </a:br>
            <a:r>
              <a:rPr lang="en-US" dirty="0"/>
              <a:t>Presenter Title (Reg) </a:t>
            </a:r>
            <a:br>
              <a:rPr lang="en-US" dirty="0"/>
            </a:br>
            <a:r>
              <a:rPr lang="en-US" dirty="0"/>
              <a:t>Email (Italics)</a:t>
            </a:r>
          </a:p>
        </p:txBody>
      </p:sp>
      <p:sp>
        <p:nvSpPr>
          <p:cNvPr id="8" name="Picture Placeholder 7">
            <a:extLst>
              <a:ext uri="{FF2B5EF4-FFF2-40B4-BE49-F238E27FC236}">
                <a16:creationId xmlns:a16="http://schemas.microsoft.com/office/drawing/2014/main" id="{C899C0C3-7D02-F478-8643-8020B3178233}"/>
              </a:ext>
            </a:extLst>
          </p:cNvPr>
          <p:cNvSpPr>
            <a:spLocks noGrp="1"/>
          </p:cNvSpPr>
          <p:nvPr>
            <p:ph type="pic" sz="quarter" idx="14"/>
          </p:nvPr>
        </p:nvSpPr>
        <p:spPr>
          <a:xfrm>
            <a:off x="0" y="0"/>
            <a:ext cx="4476750" cy="5143500"/>
          </a:xfrm>
        </p:spPr>
        <p:txBody>
          <a:bodyPr/>
          <a:lstStyle/>
          <a:p>
            <a:endParaRPr lang="en-US"/>
          </a:p>
        </p:txBody>
      </p:sp>
      <p:pic>
        <p:nvPicPr>
          <p:cNvPr id="10" name="Picture 9">
            <a:extLst>
              <a:ext uri="{FF2B5EF4-FFF2-40B4-BE49-F238E27FC236}">
                <a16:creationId xmlns:a16="http://schemas.microsoft.com/office/drawing/2014/main" id="{1AB13DBA-0BDD-AD44-50C9-94FC4C01A7A3}"/>
              </a:ext>
            </a:extLst>
          </p:cNvPr>
          <p:cNvPicPr>
            <a:picLocks noChangeAspect="1"/>
          </p:cNvPicPr>
          <p:nvPr userDrawn="1"/>
        </p:nvPicPr>
        <p:blipFill>
          <a:blip r:embed="rId3"/>
          <a:srcRect/>
          <a:stretch/>
        </p:blipFill>
        <p:spPr>
          <a:xfrm>
            <a:off x="4877965" y="144515"/>
            <a:ext cx="1579861" cy="953202"/>
          </a:xfrm>
          <a:prstGeom prst="rect">
            <a:avLst/>
          </a:prstGeom>
        </p:spPr>
      </p:pic>
    </p:spTree>
    <p:extLst>
      <p:ext uri="{BB962C8B-B14F-4D97-AF65-F5344CB8AC3E}">
        <p14:creationId xmlns:p14="http://schemas.microsoft.com/office/powerpoint/2010/main" val="37368535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16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Google Shape;63;p10">
            <a:extLst>
              <a:ext uri="{FF2B5EF4-FFF2-40B4-BE49-F238E27FC236}">
                <a16:creationId xmlns:a16="http://schemas.microsoft.com/office/drawing/2014/main" id="{39C1D772-2FD3-535A-442B-E9D995234EB7}"/>
              </a:ext>
            </a:extLst>
          </p:cNvPr>
          <p:cNvSpPr/>
          <p:nvPr userDrawn="1"/>
        </p:nvSpPr>
        <p:spPr>
          <a:xfrm>
            <a:off x="0" y="-6112"/>
            <a:ext cx="6858000" cy="5149612"/>
          </a:xfrm>
          <a:prstGeom prst="rect">
            <a:avLst/>
          </a:prstGeom>
          <a:solidFill>
            <a:schemeClr val="bg1"/>
          </a:solidFill>
          <a:ln>
            <a:noFill/>
          </a:ln>
        </p:spPr>
        <p:txBody>
          <a:bodyPr spcFirstLastPara="1" wrap="square" lIns="68569" tIns="68569" rIns="68569" bIns="68569"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050" b="0" i="0" u="none" strike="noStrike" cap="none" dirty="0">
              <a:solidFill>
                <a:srgbClr val="000000"/>
              </a:solidFill>
              <a:latin typeface="U.S. Bank Circular" panose="020B0504010101010104" pitchFamily="34" charset="0"/>
              <a:ea typeface="Arial"/>
              <a:cs typeface="U.S. Bank Circular" panose="020B0504010101010104" pitchFamily="34" charset="0"/>
              <a:sym typeface="Arial"/>
            </a:endParaRPr>
          </a:p>
        </p:txBody>
      </p:sp>
      <p:sp>
        <p:nvSpPr>
          <p:cNvPr id="41" name="Google Shape;63;p10">
            <a:extLst>
              <a:ext uri="{FF2B5EF4-FFF2-40B4-BE49-F238E27FC236}">
                <a16:creationId xmlns:a16="http://schemas.microsoft.com/office/drawing/2014/main" id="{C60D44E1-DC8F-4193-91C3-9F033343E37A}"/>
              </a:ext>
            </a:extLst>
          </p:cNvPr>
          <p:cNvSpPr/>
          <p:nvPr userDrawn="1"/>
        </p:nvSpPr>
        <p:spPr>
          <a:xfrm>
            <a:off x="219671" y="289323"/>
            <a:ext cx="6418659" cy="4564855"/>
          </a:xfrm>
          <a:prstGeom prst="rect">
            <a:avLst/>
          </a:prstGeom>
          <a:solidFill>
            <a:schemeClr val="bg2"/>
          </a:solidFill>
          <a:ln>
            <a:noFill/>
          </a:ln>
        </p:spPr>
        <p:txBody>
          <a:bodyPr spcFirstLastPara="1" wrap="square" lIns="68569" tIns="68569" rIns="68569" bIns="68569"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050" b="0" i="0" u="none" strike="noStrike" cap="none" dirty="0">
              <a:solidFill>
                <a:srgbClr val="000000"/>
              </a:solidFill>
              <a:latin typeface="U.S. Bank Circular" panose="020B0504010101010104" pitchFamily="34" charset="0"/>
              <a:ea typeface="Arial"/>
              <a:cs typeface="U.S. Bank Circular" panose="020B0504010101010104" pitchFamily="34" charset="0"/>
              <a:sym typeface="Arial"/>
            </a:endParaRPr>
          </a:p>
        </p:txBody>
      </p:sp>
      <p:sp>
        <p:nvSpPr>
          <p:cNvPr id="42" name="Google Shape;64;p10">
            <a:extLst>
              <a:ext uri="{FF2B5EF4-FFF2-40B4-BE49-F238E27FC236}">
                <a16:creationId xmlns:a16="http://schemas.microsoft.com/office/drawing/2014/main" id="{A02C7549-7AD1-44E8-9F85-0AB84F47D818}"/>
              </a:ext>
            </a:extLst>
          </p:cNvPr>
          <p:cNvSpPr/>
          <p:nvPr userDrawn="1"/>
        </p:nvSpPr>
        <p:spPr>
          <a:xfrm>
            <a:off x="1891308" y="-31750"/>
            <a:ext cx="3075385" cy="1261348"/>
          </a:xfrm>
          <a:prstGeom prst="rect">
            <a:avLst/>
          </a:prstGeom>
          <a:solidFill>
            <a:srgbClr val="DDBC51"/>
          </a:solidFill>
          <a:ln>
            <a:noFill/>
          </a:ln>
        </p:spPr>
        <p:txBody>
          <a:bodyPr spcFirstLastPara="1" wrap="square" lIns="68569" tIns="68569" rIns="68569" bIns="68569"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050" b="0" i="0" u="none" strike="noStrike" cap="none" dirty="0">
              <a:solidFill>
                <a:schemeClr val="bg1"/>
              </a:solidFill>
              <a:latin typeface="U.S. Bank Circular" panose="020B0504010101010104" pitchFamily="34" charset="0"/>
              <a:ea typeface="Arial"/>
              <a:cs typeface="U.S. Bank Circular" panose="020B0504010101010104" pitchFamily="34" charset="0"/>
              <a:sym typeface="Arial"/>
            </a:endParaRPr>
          </a:p>
        </p:txBody>
      </p:sp>
      <p:sp>
        <p:nvSpPr>
          <p:cNvPr id="22" name="Google Shape;179;p31">
            <a:extLst>
              <a:ext uri="{FF2B5EF4-FFF2-40B4-BE49-F238E27FC236}">
                <a16:creationId xmlns:a16="http://schemas.microsoft.com/office/drawing/2014/main" id="{6AF31489-6AAC-4A72-B5EB-67F3CEE65B93}"/>
              </a:ext>
            </a:extLst>
          </p:cNvPr>
          <p:cNvSpPr txBox="1">
            <a:spLocks/>
          </p:cNvSpPr>
          <p:nvPr userDrawn="1"/>
        </p:nvSpPr>
        <p:spPr>
          <a:xfrm>
            <a:off x="2055488" y="388586"/>
            <a:ext cx="2747025" cy="447600"/>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600"/>
              <a:buFont typeface="Arial"/>
              <a:buNone/>
              <a:defRPr sz="2600" b="0" i="0" u="none" strike="noStrike" cap="none">
                <a:solidFill>
                  <a:schemeClr val="accent2"/>
                </a:solidFill>
                <a:latin typeface="Arial"/>
                <a:ea typeface="Arial"/>
                <a:cs typeface="Arial"/>
                <a:sym typeface="Arial"/>
              </a:defRPr>
            </a:lvl1pPr>
            <a:lvl2pPr marR="0" lvl="1" algn="ctr" rtl="0">
              <a:lnSpc>
                <a:spcPct val="100000"/>
              </a:lnSpc>
              <a:spcBef>
                <a:spcPts val="0"/>
              </a:spcBef>
              <a:spcAft>
                <a:spcPts val="0"/>
              </a:spcAft>
              <a:buClr>
                <a:schemeClr val="accent2"/>
              </a:buClr>
              <a:buSzPts val="2600"/>
              <a:buFont typeface="Arial"/>
              <a:buNone/>
              <a:defRPr sz="2600" b="0" i="0" u="none" strike="noStrike" cap="none">
                <a:solidFill>
                  <a:schemeClr val="accent2"/>
                </a:solidFill>
                <a:latin typeface="Arial"/>
                <a:ea typeface="Arial"/>
                <a:cs typeface="Arial"/>
                <a:sym typeface="Arial"/>
              </a:defRPr>
            </a:lvl2pPr>
            <a:lvl3pPr marR="0" lvl="2" algn="ctr" rtl="0">
              <a:lnSpc>
                <a:spcPct val="100000"/>
              </a:lnSpc>
              <a:spcBef>
                <a:spcPts val="0"/>
              </a:spcBef>
              <a:spcAft>
                <a:spcPts val="0"/>
              </a:spcAft>
              <a:buClr>
                <a:schemeClr val="accent2"/>
              </a:buClr>
              <a:buSzPts val="2600"/>
              <a:buFont typeface="Arial"/>
              <a:buNone/>
              <a:defRPr sz="2600" b="0" i="0" u="none" strike="noStrike" cap="none">
                <a:solidFill>
                  <a:schemeClr val="accent2"/>
                </a:solidFill>
                <a:latin typeface="Arial"/>
                <a:ea typeface="Arial"/>
                <a:cs typeface="Arial"/>
                <a:sym typeface="Arial"/>
              </a:defRPr>
            </a:lvl3pPr>
            <a:lvl4pPr marR="0" lvl="3" algn="ctr" rtl="0">
              <a:lnSpc>
                <a:spcPct val="100000"/>
              </a:lnSpc>
              <a:spcBef>
                <a:spcPts val="0"/>
              </a:spcBef>
              <a:spcAft>
                <a:spcPts val="0"/>
              </a:spcAft>
              <a:buClr>
                <a:schemeClr val="accent2"/>
              </a:buClr>
              <a:buSzPts val="2600"/>
              <a:buFont typeface="Arial"/>
              <a:buNone/>
              <a:defRPr sz="2600" b="0" i="0" u="none" strike="noStrike" cap="none">
                <a:solidFill>
                  <a:schemeClr val="accent2"/>
                </a:solidFill>
                <a:latin typeface="Arial"/>
                <a:ea typeface="Arial"/>
                <a:cs typeface="Arial"/>
                <a:sym typeface="Arial"/>
              </a:defRPr>
            </a:lvl4pPr>
            <a:lvl5pPr marR="0" lvl="4" algn="ctr" rtl="0">
              <a:lnSpc>
                <a:spcPct val="100000"/>
              </a:lnSpc>
              <a:spcBef>
                <a:spcPts val="0"/>
              </a:spcBef>
              <a:spcAft>
                <a:spcPts val="0"/>
              </a:spcAft>
              <a:buClr>
                <a:schemeClr val="accent2"/>
              </a:buClr>
              <a:buSzPts val="2600"/>
              <a:buFont typeface="Arial"/>
              <a:buNone/>
              <a:defRPr sz="2600" b="0" i="0" u="none" strike="noStrike" cap="none">
                <a:solidFill>
                  <a:schemeClr val="accent2"/>
                </a:solidFill>
                <a:latin typeface="Arial"/>
                <a:ea typeface="Arial"/>
                <a:cs typeface="Arial"/>
                <a:sym typeface="Arial"/>
              </a:defRPr>
            </a:lvl5pPr>
            <a:lvl6pPr marR="0" lvl="5" algn="ctr" rtl="0">
              <a:lnSpc>
                <a:spcPct val="100000"/>
              </a:lnSpc>
              <a:spcBef>
                <a:spcPts val="0"/>
              </a:spcBef>
              <a:spcAft>
                <a:spcPts val="0"/>
              </a:spcAft>
              <a:buClr>
                <a:schemeClr val="accent2"/>
              </a:buClr>
              <a:buSzPts val="2600"/>
              <a:buFont typeface="Arial"/>
              <a:buNone/>
              <a:defRPr sz="2600" b="0" i="0" u="none" strike="noStrike" cap="none">
                <a:solidFill>
                  <a:schemeClr val="accent2"/>
                </a:solidFill>
                <a:latin typeface="Arial"/>
                <a:ea typeface="Arial"/>
                <a:cs typeface="Arial"/>
                <a:sym typeface="Arial"/>
              </a:defRPr>
            </a:lvl6pPr>
            <a:lvl7pPr marR="0" lvl="6" algn="ctr" rtl="0">
              <a:lnSpc>
                <a:spcPct val="100000"/>
              </a:lnSpc>
              <a:spcBef>
                <a:spcPts val="0"/>
              </a:spcBef>
              <a:spcAft>
                <a:spcPts val="0"/>
              </a:spcAft>
              <a:buClr>
                <a:schemeClr val="accent2"/>
              </a:buClr>
              <a:buSzPts val="2600"/>
              <a:buFont typeface="Arial"/>
              <a:buNone/>
              <a:defRPr sz="2600" b="0" i="0" u="none" strike="noStrike" cap="none">
                <a:solidFill>
                  <a:schemeClr val="accent2"/>
                </a:solidFill>
                <a:latin typeface="Arial"/>
                <a:ea typeface="Arial"/>
                <a:cs typeface="Arial"/>
                <a:sym typeface="Arial"/>
              </a:defRPr>
            </a:lvl7pPr>
            <a:lvl8pPr marR="0" lvl="7" algn="ctr" rtl="0">
              <a:lnSpc>
                <a:spcPct val="100000"/>
              </a:lnSpc>
              <a:spcBef>
                <a:spcPts val="0"/>
              </a:spcBef>
              <a:spcAft>
                <a:spcPts val="0"/>
              </a:spcAft>
              <a:buClr>
                <a:schemeClr val="accent2"/>
              </a:buClr>
              <a:buSzPts val="2600"/>
              <a:buFont typeface="Arial"/>
              <a:buNone/>
              <a:defRPr sz="2600" b="0" i="0" u="none" strike="noStrike" cap="none">
                <a:solidFill>
                  <a:schemeClr val="accent2"/>
                </a:solidFill>
                <a:latin typeface="Arial"/>
                <a:ea typeface="Arial"/>
                <a:cs typeface="Arial"/>
                <a:sym typeface="Arial"/>
              </a:defRPr>
            </a:lvl8pPr>
            <a:lvl9pPr marR="0" lvl="8" algn="ctr" rtl="0">
              <a:lnSpc>
                <a:spcPct val="100000"/>
              </a:lnSpc>
              <a:spcBef>
                <a:spcPts val="0"/>
              </a:spcBef>
              <a:spcAft>
                <a:spcPts val="0"/>
              </a:spcAft>
              <a:buClr>
                <a:schemeClr val="accent2"/>
              </a:buClr>
              <a:buSzPts val="2600"/>
              <a:buFont typeface="Arial"/>
              <a:buNone/>
              <a:defRPr sz="2600" b="0" i="0" u="none" strike="noStrike" cap="none">
                <a:solidFill>
                  <a:schemeClr val="accent2"/>
                </a:solidFill>
                <a:latin typeface="Arial"/>
                <a:ea typeface="Arial"/>
                <a:cs typeface="Arial"/>
                <a:sym typeface="Arial"/>
              </a:defRPr>
            </a:lvl9pPr>
          </a:lstStyle>
          <a:p>
            <a:pPr marL="0" marR="0" lvl="0" indent="0" algn="ctr" defTabSz="685800" rtl="0" eaLnBrk="1" fontAlgn="auto" latinLnBrk="0" hangingPunct="1">
              <a:lnSpc>
                <a:spcPct val="100000"/>
              </a:lnSpc>
              <a:spcBef>
                <a:spcPts val="0"/>
              </a:spcBef>
              <a:spcAft>
                <a:spcPts val="0"/>
              </a:spcAft>
              <a:buClr>
                <a:srgbClr val="212121"/>
              </a:buClr>
              <a:buSzPts val="2600"/>
              <a:buFont typeface="Arial"/>
              <a:buNone/>
              <a:tabLst/>
              <a:defRPr/>
            </a:pPr>
            <a:r>
              <a:rPr kumimoji="0" lang="en-US" sz="1950" b="1" i="0" u="none" strike="noStrike" kern="0" cap="none" spc="0" normalizeH="0" baseline="0" noProof="0" dirty="0">
                <a:ln>
                  <a:noFill/>
                </a:ln>
                <a:solidFill>
                  <a:schemeClr val="tx1"/>
                </a:solidFill>
                <a:effectLst/>
                <a:uLnTx/>
                <a:uFillTx/>
                <a:latin typeface="U.S. Bank Circular" panose="020B0504010101010104" pitchFamily="34" charset="0"/>
                <a:cs typeface="U.S. Bank Circular" panose="020B0504010101010104" pitchFamily="34" charset="0"/>
                <a:sym typeface="Arial"/>
              </a:rPr>
              <a:t>Table of Contents</a:t>
            </a:r>
          </a:p>
        </p:txBody>
      </p:sp>
      <p:sp>
        <p:nvSpPr>
          <p:cNvPr id="44" name="Text Placeholder 43">
            <a:extLst>
              <a:ext uri="{FF2B5EF4-FFF2-40B4-BE49-F238E27FC236}">
                <a16:creationId xmlns:a16="http://schemas.microsoft.com/office/drawing/2014/main" id="{0AD8129E-1DC0-407C-9554-12CDAD62B9E9}"/>
              </a:ext>
            </a:extLst>
          </p:cNvPr>
          <p:cNvSpPr>
            <a:spLocks noGrp="1"/>
          </p:cNvSpPr>
          <p:nvPr>
            <p:ph type="body" sz="quarter" idx="10" hasCustomPrompt="1"/>
          </p:nvPr>
        </p:nvSpPr>
        <p:spPr>
          <a:xfrm>
            <a:off x="1010518" y="1578844"/>
            <a:ext cx="771287" cy="444341"/>
          </a:xfrm>
          <a:prstGeom prst="rect">
            <a:avLst/>
          </a:prstGeom>
        </p:spPr>
        <p:txBody>
          <a:bodyPr/>
          <a:lstStyle>
            <a:lvl1pPr marL="0" indent="0" algn="ctr">
              <a:buNone/>
              <a:defRPr sz="1800" b="1">
                <a:solidFill>
                  <a:schemeClr val="accent2"/>
                </a:solidFill>
                <a:latin typeface="U.S. Bank Circular" panose="020B0504010101010104" pitchFamily="34" charset="0"/>
              </a:defRPr>
            </a:lvl1pPr>
            <a:lvl2pPr marL="438150" indent="0">
              <a:buNone/>
              <a:defRPr>
                <a:solidFill>
                  <a:schemeClr val="accent1"/>
                </a:solidFill>
                <a:latin typeface="+mj-lt"/>
              </a:defRPr>
            </a:lvl2pPr>
            <a:lvl3pPr marL="785813" indent="0">
              <a:buNone/>
              <a:defRPr>
                <a:solidFill>
                  <a:schemeClr val="accent1"/>
                </a:solidFill>
                <a:latin typeface="+mj-lt"/>
              </a:defRPr>
            </a:lvl3pPr>
            <a:lvl4pPr marL="1128713" indent="0">
              <a:buNone/>
              <a:defRPr>
                <a:solidFill>
                  <a:schemeClr val="accent1"/>
                </a:solidFill>
                <a:latin typeface="+mj-lt"/>
              </a:defRPr>
            </a:lvl4pPr>
            <a:lvl5pPr marL="1476375" indent="0">
              <a:buNone/>
              <a:defRPr>
                <a:solidFill>
                  <a:schemeClr val="accent1"/>
                </a:solidFill>
                <a:latin typeface="+mj-lt"/>
              </a:defRPr>
            </a:lvl5pPr>
          </a:lstStyle>
          <a:p>
            <a:pPr lvl="0"/>
            <a:r>
              <a:rPr lang="en-US" dirty="0"/>
              <a:t>##</a:t>
            </a:r>
          </a:p>
        </p:txBody>
      </p:sp>
      <p:sp>
        <p:nvSpPr>
          <p:cNvPr id="45" name="Text Placeholder 43">
            <a:extLst>
              <a:ext uri="{FF2B5EF4-FFF2-40B4-BE49-F238E27FC236}">
                <a16:creationId xmlns:a16="http://schemas.microsoft.com/office/drawing/2014/main" id="{E2CDF5CD-2825-483B-A7C8-71D6FC02D790}"/>
              </a:ext>
            </a:extLst>
          </p:cNvPr>
          <p:cNvSpPr>
            <a:spLocks noGrp="1"/>
          </p:cNvSpPr>
          <p:nvPr>
            <p:ph type="body" sz="quarter" idx="11" hasCustomPrompt="1"/>
          </p:nvPr>
        </p:nvSpPr>
        <p:spPr>
          <a:xfrm>
            <a:off x="3033543" y="1578844"/>
            <a:ext cx="771287" cy="444341"/>
          </a:xfrm>
          <a:prstGeom prst="rect">
            <a:avLst/>
          </a:prstGeom>
        </p:spPr>
        <p:txBody>
          <a:bodyPr/>
          <a:lstStyle>
            <a:lvl1pPr marL="0" indent="0" algn="ctr">
              <a:buNone/>
              <a:defRPr sz="1800" b="1">
                <a:solidFill>
                  <a:schemeClr val="accent2"/>
                </a:solidFill>
                <a:latin typeface="U.S. Bank Circular" panose="020B0504010101010104" pitchFamily="34" charset="0"/>
              </a:defRPr>
            </a:lvl1pPr>
            <a:lvl2pPr marL="438150" indent="0">
              <a:buNone/>
              <a:defRPr>
                <a:solidFill>
                  <a:schemeClr val="accent1"/>
                </a:solidFill>
                <a:latin typeface="+mj-lt"/>
              </a:defRPr>
            </a:lvl2pPr>
            <a:lvl3pPr marL="785813" indent="0">
              <a:buNone/>
              <a:defRPr>
                <a:solidFill>
                  <a:schemeClr val="accent1"/>
                </a:solidFill>
                <a:latin typeface="+mj-lt"/>
              </a:defRPr>
            </a:lvl3pPr>
            <a:lvl4pPr marL="1128713" indent="0">
              <a:buNone/>
              <a:defRPr>
                <a:solidFill>
                  <a:schemeClr val="accent1"/>
                </a:solidFill>
                <a:latin typeface="+mj-lt"/>
              </a:defRPr>
            </a:lvl4pPr>
            <a:lvl5pPr marL="1476375" indent="0">
              <a:buNone/>
              <a:defRPr>
                <a:solidFill>
                  <a:schemeClr val="accent1"/>
                </a:solidFill>
                <a:latin typeface="+mj-lt"/>
              </a:defRPr>
            </a:lvl5pPr>
          </a:lstStyle>
          <a:p>
            <a:pPr lvl="0"/>
            <a:r>
              <a:rPr lang="en-US" dirty="0"/>
              <a:t>##</a:t>
            </a:r>
          </a:p>
        </p:txBody>
      </p:sp>
      <p:sp>
        <p:nvSpPr>
          <p:cNvPr id="46" name="Text Placeholder 43">
            <a:extLst>
              <a:ext uri="{FF2B5EF4-FFF2-40B4-BE49-F238E27FC236}">
                <a16:creationId xmlns:a16="http://schemas.microsoft.com/office/drawing/2014/main" id="{87A00EB9-ADF5-477A-BBA8-A28AA4D11D7B}"/>
              </a:ext>
            </a:extLst>
          </p:cNvPr>
          <p:cNvSpPr>
            <a:spLocks noGrp="1"/>
          </p:cNvSpPr>
          <p:nvPr>
            <p:ph type="body" sz="quarter" idx="12" hasCustomPrompt="1"/>
          </p:nvPr>
        </p:nvSpPr>
        <p:spPr>
          <a:xfrm>
            <a:off x="5074545" y="1578844"/>
            <a:ext cx="771287" cy="444341"/>
          </a:xfrm>
          <a:prstGeom prst="rect">
            <a:avLst/>
          </a:prstGeom>
        </p:spPr>
        <p:txBody>
          <a:bodyPr/>
          <a:lstStyle>
            <a:lvl1pPr marL="0" indent="0" algn="ctr">
              <a:buNone/>
              <a:defRPr sz="1800" b="1">
                <a:solidFill>
                  <a:schemeClr val="accent2"/>
                </a:solidFill>
                <a:latin typeface="U.S. Bank Circular" panose="020B0504010101010104" pitchFamily="34" charset="0"/>
              </a:defRPr>
            </a:lvl1pPr>
            <a:lvl2pPr marL="438150" indent="0">
              <a:buNone/>
              <a:defRPr>
                <a:solidFill>
                  <a:schemeClr val="accent1"/>
                </a:solidFill>
                <a:latin typeface="+mj-lt"/>
              </a:defRPr>
            </a:lvl2pPr>
            <a:lvl3pPr marL="785813" indent="0">
              <a:buNone/>
              <a:defRPr>
                <a:solidFill>
                  <a:schemeClr val="accent1"/>
                </a:solidFill>
                <a:latin typeface="+mj-lt"/>
              </a:defRPr>
            </a:lvl3pPr>
            <a:lvl4pPr marL="1128713" indent="0">
              <a:buNone/>
              <a:defRPr>
                <a:solidFill>
                  <a:schemeClr val="accent1"/>
                </a:solidFill>
                <a:latin typeface="+mj-lt"/>
              </a:defRPr>
            </a:lvl4pPr>
            <a:lvl5pPr marL="1476375" indent="0">
              <a:buNone/>
              <a:defRPr>
                <a:solidFill>
                  <a:schemeClr val="accent1"/>
                </a:solidFill>
                <a:latin typeface="+mj-lt"/>
              </a:defRPr>
            </a:lvl5pPr>
          </a:lstStyle>
          <a:p>
            <a:pPr lvl="0"/>
            <a:r>
              <a:rPr lang="en-US" dirty="0"/>
              <a:t>##</a:t>
            </a:r>
          </a:p>
        </p:txBody>
      </p:sp>
      <p:sp>
        <p:nvSpPr>
          <p:cNvPr id="47" name="Text Placeholder 43">
            <a:extLst>
              <a:ext uri="{FF2B5EF4-FFF2-40B4-BE49-F238E27FC236}">
                <a16:creationId xmlns:a16="http://schemas.microsoft.com/office/drawing/2014/main" id="{C01DA021-94DF-4C06-82B0-64124AE55587}"/>
              </a:ext>
            </a:extLst>
          </p:cNvPr>
          <p:cNvSpPr>
            <a:spLocks noGrp="1"/>
          </p:cNvSpPr>
          <p:nvPr>
            <p:ph type="body" sz="quarter" idx="13" hasCustomPrompt="1"/>
          </p:nvPr>
        </p:nvSpPr>
        <p:spPr>
          <a:xfrm>
            <a:off x="1010518" y="3174338"/>
            <a:ext cx="771287" cy="444341"/>
          </a:xfrm>
          <a:prstGeom prst="rect">
            <a:avLst/>
          </a:prstGeom>
        </p:spPr>
        <p:txBody>
          <a:bodyPr/>
          <a:lstStyle>
            <a:lvl1pPr marL="0" indent="0" algn="ctr">
              <a:buNone/>
              <a:defRPr sz="1800" b="1">
                <a:solidFill>
                  <a:schemeClr val="accent2"/>
                </a:solidFill>
                <a:latin typeface="U.S. Bank Circular" panose="020B0504010101010104" pitchFamily="34" charset="0"/>
              </a:defRPr>
            </a:lvl1pPr>
            <a:lvl2pPr marL="438150" indent="0">
              <a:buNone/>
              <a:defRPr>
                <a:solidFill>
                  <a:schemeClr val="accent1"/>
                </a:solidFill>
                <a:latin typeface="+mj-lt"/>
              </a:defRPr>
            </a:lvl2pPr>
            <a:lvl3pPr marL="785813" indent="0">
              <a:buNone/>
              <a:defRPr>
                <a:solidFill>
                  <a:schemeClr val="accent1"/>
                </a:solidFill>
                <a:latin typeface="+mj-lt"/>
              </a:defRPr>
            </a:lvl3pPr>
            <a:lvl4pPr marL="1128713" indent="0">
              <a:buNone/>
              <a:defRPr>
                <a:solidFill>
                  <a:schemeClr val="accent1"/>
                </a:solidFill>
                <a:latin typeface="+mj-lt"/>
              </a:defRPr>
            </a:lvl4pPr>
            <a:lvl5pPr marL="1476375" indent="0">
              <a:buNone/>
              <a:defRPr>
                <a:solidFill>
                  <a:schemeClr val="accent1"/>
                </a:solidFill>
                <a:latin typeface="+mj-lt"/>
              </a:defRPr>
            </a:lvl5pPr>
          </a:lstStyle>
          <a:p>
            <a:pPr lvl="0"/>
            <a:r>
              <a:rPr lang="en-US" dirty="0"/>
              <a:t>##</a:t>
            </a:r>
          </a:p>
        </p:txBody>
      </p:sp>
      <p:sp>
        <p:nvSpPr>
          <p:cNvPr id="48" name="Text Placeholder 43">
            <a:extLst>
              <a:ext uri="{FF2B5EF4-FFF2-40B4-BE49-F238E27FC236}">
                <a16:creationId xmlns:a16="http://schemas.microsoft.com/office/drawing/2014/main" id="{7671C354-AAEC-4115-8EE3-BE3D6F127E3C}"/>
              </a:ext>
            </a:extLst>
          </p:cNvPr>
          <p:cNvSpPr>
            <a:spLocks noGrp="1"/>
          </p:cNvSpPr>
          <p:nvPr>
            <p:ph type="body" sz="quarter" idx="14" hasCustomPrompt="1"/>
          </p:nvPr>
        </p:nvSpPr>
        <p:spPr>
          <a:xfrm>
            <a:off x="3033543" y="3174338"/>
            <a:ext cx="771287" cy="444341"/>
          </a:xfrm>
          <a:prstGeom prst="rect">
            <a:avLst/>
          </a:prstGeom>
        </p:spPr>
        <p:txBody>
          <a:bodyPr/>
          <a:lstStyle>
            <a:lvl1pPr marL="0" indent="0" algn="ctr">
              <a:buNone/>
              <a:defRPr sz="1800" b="1">
                <a:solidFill>
                  <a:schemeClr val="accent2"/>
                </a:solidFill>
                <a:latin typeface="U.S. Bank Circular" panose="020B0504010101010104" pitchFamily="34" charset="0"/>
              </a:defRPr>
            </a:lvl1pPr>
            <a:lvl2pPr marL="438150" indent="0">
              <a:buNone/>
              <a:defRPr>
                <a:solidFill>
                  <a:schemeClr val="accent1"/>
                </a:solidFill>
                <a:latin typeface="+mj-lt"/>
              </a:defRPr>
            </a:lvl2pPr>
            <a:lvl3pPr marL="785813" indent="0">
              <a:buNone/>
              <a:defRPr>
                <a:solidFill>
                  <a:schemeClr val="accent1"/>
                </a:solidFill>
                <a:latin typeface="+mj-lt"/>
              </a:defRPr>
            </a:lvl3pPr>
            <a:lvl4pPr marL="1128713" indent="0">
              <a:buNone/>
              <a:defRPr>
                <a:solidFill>
                  <a:schemeClr val="accent1"/>
                </a:solidFill>
                <a:latin typeface="+mj-lt"/>
              </a:defRPr>
            </a:lvl4pPr>
            <a:lvl5pPr marL="1476375" indent="0">
              <a:buNone/>
              <a:defRPr>
                <a:solidFill>
                  <a:schemeClr val="accent1"/>
                </a:solidFill>
                <a:latin typeface="+mj-lt"/>
              </a:defRPr>
            </a:lvl5pPr>
          </a:lstStyle>
          <a:p>
            <a:pPr lvl="0"/>
            <a:r>
              <a:rPr lang="en-US" dirty="0"/>
              <a:t>##</a:t>
            </a:r>
          </a:p>
        </p:txBody>
      </p:sp>
      <p:sp>
        <p:nvSpPr>
          <p:cNvPr id="49" name="Text Placeholder 43">
            <a:extLst>
              <a:ext uri="{FF2B5EF4-FFF2-40B4-BE49-F238E27FC236}">
                <a16:creationId xmlns:a16="http://schemas.microsoft.com/office/drawing/2014/main" id="{658C79C9-6590-468A-B8DE-2153EDB2DCDE}"/>
              </a:ext>
            </a:extLst>
          </p:cNvPr>
          <p:cNvSpPr>
            <a:spLocks noGrp="1"/>
          </p:cNvSpPr>
          <p:nvPr>
            <p:ph type="body" sz="quarter" idx="15" hasCustomPrompt="1"/>
          </p:nvPr>
        </p:nvSpPr>
        <p:spPr>
          <a:xfrm>
            <a:off x="5074545" y="3174338"/>
            <a:ext cx="771287" cy="444341"/>
          </a:xfrm>
          <a:prstGeom prst="rect">
            <a:avLst/>
          </a:prstGeom>
        </p:spPr>
        <p:txBody>
          <a:bodyPr/>
          <a:lstStyle>
            <a:lvl1pPr marL="0" indent="0" algn="ctr">
              <a:buNone/>
              <a:defRPr sz="1800" b="1">
                <a:solidFill>
                  <a:schemeClr val="accent2"/>
                </a:solidFill>
                <a:latin typeface="U.S. Bank Circular" panose="020B0504010101010104" pitchFamily="34" charset="0"/>
              </a:defRPr>
            </a:lvl1pPr>
            <a:lvl2pPr marL="438150" indent="0">
              <a:buNone/>
              <a:defRPr>
                <a:solidFill>
                  <a:schemeClr val="accent1"/>
                </a:solidFill>
                <a:latin typeface="+mj-lt"/>
              </a:defRPr>
            </a:lvl2pPr>
            <a:lvl3pPr marL="785813" indent="0">
              <a:buNone/>
              <a:defRPr>
                <a:solidFill>
                  <a:schemeClr val="accent1"/>
                </a:solidFill>
                <a:latin typeface="+mj-lt"/>
              </a:defRPr>
            </a:lvl3pPr>
            <a:lvl4pPr marL="1128713" indent="0">
              <a:buNone/>
              <a:defRPr>
                <a:solidFill>
                  <a:schemeClr val="accent1"/>
                </a:solidFill>
                <a:latin typeface="+mj-lt"/>
              </a:defRPr>
            </a:lvl4pPr>
            <a:lvl5pPr marL="1476375" indent="0">
              <a:buNone/>
              <a:defRPr>
                <a:solidFill>
                  <a:schemeClr val="accent1"/>
                </a:solidFill>
                <a:latin typeface="+mj-lt"/>
              </a:defRPr>
            </a:lvl5pPr>
          </a:lstStyle>
          <a:p>
            <a:pPr lvl="0"/>
            <a:r>
              <a:rPr lang="en-US" dirty="0"/>
              <a:t>##</a:t>
            </a:r>
          </a:p>
        </p:txBody>
      </p:sp>
      <p:sp>
        <p:nvSpPr>
          <p:cNvPr id="50" name="Google Shape;118;p22">
            <a:extLst>
              <a:ext uri="{FF2B5EF4-FFF2-40B4-BE49-F238E27FC236}">
                <a16:creationId xmlns:a16="http://schemas.microsoft.com/office/drawing/2014/main" id="{65759790-BE21-4DE9-A3BB-22F30C4BCB56}"/>
              </a:ext>
            </a:extLst>
          </p:cNvPr>
          <p:cNvSpPr txBox="1">
            <a:spLocks noGrp="1"/>
          </p:cNvSpPr>
          <p:nvPr>
            <p:ph type="title" hasCustomPrompt="1"/>
          </p:nvPr>
        </p:nvSpPr>
        <p:spPr>
          <a:xfrm>
            <a:off x="595050" y="2029113"/>
            <a:ext cx="1602223" cy="914308"/>
          </a:xfrm>
          <a:prstGeom prst="rect">
            <a:avLst/>
          </a:prstGeom>
          <a:noFill/>
          <a:ln>
            <a:noFill/>
          </a:ln>
        </p:spPr>
        <p:txBody>
          <a:bodyPr spcFirstLastPara="1" wrap="square" lIns="91440" tIns="91440" rIns="91440" bIns="91440" anchor="t" anchorCtr="0">
            <a:noAutofit/>
          </a:bodyPr>
          <a:lstStyle>
            <a:lvl1pPr lvl="0" algn="ctr">
              <a:lnSpc>
                <a:spcPct val="100000"/>
              </a:lnSpc>
              <a:spcBef>
                <a:spcPts val="0"/>
              </a:spcBef>
              <a:spcAft>
                <a:spcPts val="0"/>
              </a:spcAft>
              <a:buSzPts val="2600"/>
              <a:buNone/>
              <a:defRPr sz="1050">
                <a:solidFill>
                  <a:srgbClr val="193441"/>
                </a:solidFill>
                <a:latin typeface="U.S. Bank Circular" panose="020B0504010101010104" pitchFamily="34" charset="0"/>
              </a:defRPr>
            </a:lvl1pPr>
            <a:lvl2pPr lvl="1" algn="ctr">
              <a:lnSpc>
                <a:spcPct val="100000"/>
              </a:lnSpc>
              <a:spcBef>
                <a:spcPts val="0"/>
              </a:spcBef>
              <a:spcAft>
                <a:spcPts val="0"/>
              </a:spcAft>
              <a:buSzPts val="2800"/>
              <a:buNone/>
              <a:defRPr sz="1500">
                <a:solidFill>
                  <a:srgbClr val="193441"/>
                </a:solidFill>
              </a:defRPr>
            </a:lvl2pPr>
            <a:lvl3pPr lvl="2" algn="ctr">
              <a:lnSpc>
                <a:spcPct val="100000"/>
              </a:lnSpc>
              <a:spcBef>
                <a:spcPts val="0"/>
              </a:spcBef>
              <a:spcAft>
                <a:spcPts val="0"/>
              </a:spcAft>
              <a:buSzPts val="2800"/>
              <a:buNone/>
              <a:defRPr sz="1500">
                <a:solidFill>
                  <a:srgbClr val="193441"/>
                </a:solidFill>
              </a:defRPr>
            </a:lvl3pPr>
            <a:lvl4pPr lvl="3" algn="ctr">
              <a:lnSpc>
                <a:spcPct val="100000"/>
              </a:lnSpc>
              <a:spcBef>
                <a:spcPts val="0"/>
              </a:spcBef>
              <a:spcAft>
                <a:spcPts val="0"/>
              </a:spcAft>
              <a:buSzPts val="2800"/>
              <a:buNone/>
              <a:defRPr sz="1500">
                <a:solidFill>
                  <a:srgbClr val="193441"/>
                </a:solidFill>
              </a:defRPr>
            </a:lvl4pPr>
            <a:lvl5pPr lvl="4" algn="ctr">
              <a:lnSpc>
                <a:spcPct val="100000"/>
              </a:lnSpc>
              <a:spcBef>
                <a:spcPts val="0"/>
              </a:spcBef>
              <a:spcAft>
                <a:spcPts val="0"/>
              </a:spcAft>
              <a:buSzPts val="2800"/>
              <a:buNone/>
              <a:defRPr sz="1500">
                <a:solidFill>
                  <a:srgbClr val="193441"/>
                </a:solidFill>
              </a:defRPr>
            </a:lvl5pPr>
            <a:lvl6pPr lvl="5" algn="ctr">
              <a:lnSpc>
                <a:spcPct val="100000"/>
              </a:lnSpc>
              <a:spcBef>
                <a:spcPts val="0"/>
              </a:spcBef>
              <a:spcAft>
                <a:spcPts val="0"/>
              </a:spcAft>
              <a:buSzPts val="2800"/>
              <a:buNone/>
              <a:defRPr sz="1500">
                <a:solidFill>
                  <a:srgbClr val="193441"/>
                </a:solidFill>
              </a:defRPr>
            </a:lvl6pPr>
            <a:lvl7pPr lvl="6" algn="ctr">
              <a:lnSpc>
                <a:spcPct val="100000"/>
              </a:lnSpc>
              <a:spcBef>
                <a:spcPts val="0"/>
              </a:spcBef>
              <a:spcAft>
                <a:spcPts val="0"/>
              </a:spcAft>
              <a:buSzPts val="2800"/>
              <a:buNone/>
              <a:defRPr sz="1500">
                <a:solidFill>
                  <a:srgbClr val="193441"/>
                </a:solidFill>
              </a:defRPr>
            </a:lvl7pPr>
            <a:lvl8pPr lvl="7" algn="ctr">
              <a:lnSpc>
                <a:spcPct val="100000"/>
              </a:lnSpc>
              <a:spcBef>
                <a:spcPts val="0"/>
              </a:spcBef>
              <a:spcAft>
                <a:spcPts val="0"/>
              </a:spcAft>
              <a:buSzPts val="2800"/>
              <a:buNone/>
              <a:defRPr sz="1500">
                <a:solidFill>
                  <a:srgbClr val="193441"/>
                </a:solidFill>
              </a:defRPr>
            </a:lvl8pPr>
            <a:lvl9pPr lvl="8" algn="ctr">
              <a:lnSpc>
                <a:spcPct val="100000"/>
              </a:lnSpc>
              <a:spcBef>
                <a:spcPts val="0"/>
              </a:spcBef>
              <a:spcAft>
                <a:spcPts val="0"/>
              </a:spcAft>
              <a:buSzPts val="2800"/>
              <a:buNone/>
              <a:defRPr sz="1500">
                <a:solidFill>
                  <a:srgbClr val="193441"/>
                </a:solidFill>
              </a:defRPr>
            </a:lvl9pPr>
          </a:lstStyle>
          <a:p>
            <a:r>
              <a:rPr lang="en-US" dirty="0"/>
              <a:t>Agenda Item</a:t>
            </a:r>
            <a:endParaRPr dirty="0"/>
          </a:p>
        </p:txBody>
      </p:sp>
      <p:sp>
        <p:nvSpPr>
          <p:cNvPr id="63" name="Text Placeholder 62">
            <a:extLst>
              <a:ext uri="{FF2B5EF4-FFF2-40B4-BE49-F238E27FC236}">
                <a16:creationId xmlns:a16="http://schemas.microsoft.com/office/drawing/2014/main" id="{6D5BF120-C810-4FCD-9A2E-862D26530A68}"/>
              </a:ext>
            </a:extLst>
          </p:cNvPr>
          <p:cNvSpPr>
            <a:spLocks noGrp="1"/>
          </p:cNvSpPr>
          <p:nvPr>
            <p:ph type="body" sz="quarter" idx="16" hasCustomPrompt="1"/>
          </p:nvPr>
        </p:nvSpPr>
        <p:spPr>
          <a:xfrm>
            <a:off x="2618490" y="2029114"/>
            <a:ext cx="1601391" cy="917575"/>
          </a:xfrm>
          <a:prstGeom prst="rect">
            <a:avLst/>
          </a:prstGeom>
        </p:spPr>
        <p:txBody>
          <a:bodyPr lIns="91440" tIns="91440" rIns="91440" bIns="91440" anchor="t" anchorCtr="0"/>
          <a:lstStyle>
            <a:lvl1pPr marL="0" indent="0" algn="ctr">
              <a:buNone/>
              <a:defRPr sz="1050" b="1">
                <a:solidFill>
                  <a:schemeClr val="tx1"/>
                </a:solidFill>
                <a:latin typeface="U.S. Bank Circular" panose="020B0504010101010104" pitchFamily="34" charset="0"/>
              </a:defRPr>
            </a:lvl1pPr>
          </a:lstStyle>
          <a:p>
            <a:pPr lvl="0"/>
            <a:r>
              <a:rPr lang="en-US" dirty="0"/>
              <a:t>Agenda Item</a:t>
            </a:r>
          </a:p>
        </p:txBody>
      </p:sp>
      <p:sp>
        <p:nvSpPr>
          <p:cNvPr id="67" name="Text Placeholder 62">
            <a:extLst>
              <a:ext uri="{FF2B5EF4-FFF2-40B4-BE49-F238E27FC236}">
                <a16:creationId xmlns:a16="http://schemas.microsoft.com/office/drawing/2014/main" id="{824F2172-C236-4B2F-A702-CF5625FE6F4A}"/>
              </a:ext>
            </a:extLst>
          </p:cNvPr>
          <p:cNvSpPr>
            <a:spLocks noGrp="1"/>
          </p:cNvSpPr>
          <p:nvPr>
            <p:ph type="body" sz="quarter" idx="17" hasCustomPrompt="1"/>
          </p:nvPr>
        </p:nvSpPr>
        <p:spPr>
          <a:xfrm>
            <a:off x="2618490" y="3614258"/>
            <a:ext cx="1601391" cy="917575"/>
          </a:xfrm>
          <a:prstGeom prst="rect">
            <a:avLst/>
          </a:prstGeom>
        </p:spPr>
        <p:txBody>
          <a:bodyPr lIns="91440" tIns="91440" rIns="91440" bIns="91440" anchor="t" anchorCtr="0"/>
          <a:lstStyle>
            <a:lvl1pPr marL="0" indent="0" algn="ctr">
              <a:buNone/>
              <a:defRPr sz="1050" b="1">
                <a:solidFill>
                  <a:schemeClr val="tx1"/>
                </a:solidFill>
                <a:latin typeface="U.S. Bank Circular" panose="020B0504010101010104" pitchFamily="34" charset="0"/>
              </a:defRPr>
            </a:lvl1pPr>
          </a:lstStyle>
          <a:p>
            <a:pPr lvl="0"/>
            <a:r>
              <a:rPr lang="en-US" dirty="0"/>
              <a:t>Agenda Item</a:t>
            </a:r>
          </a:p>
        </p:txBody>
      </p:sp>
      <p:sp>
        <p:nvSpPr>
          <p:cNvPr id="68" name="Text Placeholder 62">
            <a:extLst>
              <a:ext uri="{FF2B5EF4-FFF2-40B4-BE49-F238E27FC236}">
                <a16:creationId xmlns:a16="http://schemas.microsoft.com/office/drawing/2014/main" id="{D506F81A-BB2D-4892-8142-0160EBD8A6B8}"/>
              </a:ext>
            </a:extLst>
          </p:cNvPr>
          <p:cNvSpPr>
            <a:spLocks noGrp="1"/>
          </p:cNvSpPr>
          <p:nvPr>
            <p:ph type="body" sz="quarter" idx="18" hasCustomPrompt="1"/>
          </p:nvPr>
        </p:nvSpPr>
        <p:spPr>
          <a:xfrm>
            <a:off x="4659492" y="2029114"/>
            <a:ext cx="1601391" cy="917575"/>
          </a:xfrm>
          <a:prstGeom prst="rect">
            <a:avLst/>
          </a:prstGeom>
        </p:spPr>
        <p:txBody>
          <a:bodyPr lIns="91440" tIns="91440" rIns="91440" bIns="91440" anchor="t" anchorCtr="0"/>
          <a:lstStyle>
            <a:lvl1pPr marL="0" indent="0" algn="ctr">
              <a:buNone/>
              <a:defRPr sz="1050" b="1">
                <a:solidFill>
                  <a:schemeClr val="tx1"/>
                </a:solidFill>
                <a:latin typeface="U.S. Bank Circular" panose="020B0504010101010104" pitchFamily="34" charset="0"/>
              </a:defRPr>
            </a:lvl1pPr>
          </a:lstStyle>
          <a:p>
            <a:pPr lvl="0"/>
            <a:r>
              <a:rPr lang="en-US" dirty="0"/>
              <a:t>Agenda Item</a:t>
            </a:r>
          </a:p>
        </p:txBody>
      </p:sp>
      <p:sp>
        <p:nvSpPr>
          <p:cNvPr id="69" name="Text Placeholder 62">
            <a:extLst>
              <a:ext uri="{FF2B5EF4-FFF2-40B4-BE49-F238E27FC236}">
                <a16:creationId xmlns:a16="http://schemas.microsoft.com/office/drawing/2014/main" id="{C936DC73-2B38-4356-83FB-194C9A2533DD}"/>
              </a:ext>
            </a:extLst>
          </p:cNvPr>
          <p:cNvSpPr>
            <a:spLocks noGrp="1"/>
          </p:cNvSpPr>
          <p:nvPr>
            <p:ph type="body" sz="quarter" idx="19" hasCustomPrompt="1"/>
          </p:nvPr>
        </p:nvSpPr>
        <p:spPr>
          <a:xfrm>
            <a:off x="4659492" y="3614258"/>
            <a:ext cx="1601391" cy="917575"/>
          </a:xfrm>
          <a:prstGeom prst="rect">
            <a:avLst/>
          </a:prstGeom>
        </p:spPr>
        <p:txBody>
          <a:bodyPr lIns="91440" tIns="91440" rIns="91440" bIns="91440" anchor="t" anchorCtr="0"/>
          <a:lstStyle>
            <a:lvl1pPr marL="0" indent="0" algn="ctr">
              <a:buNone/>
              <a:defRPr sz="1050" b="1">
                <a:solidFill>
                  <a:schemeClr val="tx1"/>
                </a:solidFill>
                <a:latin typeface="U.S. Bank Circular" panose="020B0504010101010104" pitchFamily="34" charset="0"/>
              </a:defRPr>
            </a:lvl1pPr>
          </a:lstStyle>
          <a:p>
            <a:pPr lvl="0"/>
            <a:r>
              <a:rPr lang="en-US" dirty="0"/>
              <a:t>Agenda Item</a:t>
            </a:r>
          </a:p>
        </p:txBody>
      </p:sp>
      <p:sp>
        <p:nvSpPr>
          <p:cNvPr id="70" name="Text Placeholder 62">
            <a:extLst>
              <a:ext uri="{FF2B5EF4-FFF2-40B4-BE49-F238E27FC236}">
                <a16:creationId xmlns:a16="http://schemas.microsoft.com/office/drawing/2014/main" id="{75EDE6F2-882E-4C72-9C24-125197BF8866}"/>
              </a:ext>
            </a:extLst>
          </p:cNvPr>
          <p:cNvSpPr>
            <a:spLocks noGrp="1"/>
          </p:cNvSpPr>
          <p:nvPr>
            <p:ph type="body" sz="quarter" idx="20" hasCustomPrompt="1"/>
          </p:nvPr>
        </p:nvSpPr>
        <p:spPr>
          <a:xfrm>
            <a:off x="595466" y="3614258"/>
            <a:ext cx="1601391" cy="917575"/>
          </a:xfrm>
          <a:prstGeom prst="rect">
            <a:avLst/>
          </a:prstGeom>
        </p:spPr>
        <p:txBody>
          <a:bodyPr lIns="91440" tIns="91440" rIns="91440" bIns="91440" anchor="t" anchorCtr="0"/>
          <a:lstStyle>
            <a:lvl1pPr marL="0" indent="0" algn="ctr">
              <a:buNone/>
              <a:defRPr sz="1050" b="1">
                <a:solidFill>
                  <a:schemeClr val="tx1"/>
                </a:solidFill>
                <a:latin typeface="U.S. Bank Circular" panose="020B0504010101010104" pitchFamily="34" charset="0"/>
              </a:defRPr>
            </a:lvl1pPr>
          </a:lstStyle>
          <a:p>
            <a:pPr lvl="0"/>
            <a:r>
              <a:rPr lang="en-US" dirty="0"/>
              <a:t>Agenda Item</a:t>
            </a:r>
          </a:p>
        </p:txBody>
      </p:sp>
    </p:spTree>
    <p:extLst>
      <p:ext uri="{BB962C8B-B14F-4D97-AF65-F5344CB8AC3E}">
        <p14:creationId xmlns:p14="http://schemas.microsoft.com/office/powerpoint/2010/main" val="3295694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ov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2610EB5-F5D0-9AE4-C22B-269367711EBF}"/>
              </a:ext>
            </a:extLst>
          </p:cNvPr>
          <p:cNvSpPr>
            <a:spLocks noGrp="1" noRot="1" noMove="1" noResize="1" noEditPoints="1" noAdjustHandles="1" noChangeArrowheads="1" noChangeShapeType="1"/>
          </p:cNvSpPr>
          <p:nvPr userDrawn="1"/>
        </p:nvSpPr>
        <p:spPr>
          <a:xfrm>
            <a:off x="0" y="252663"/>
            <a:ext cx="6858000" cy="1075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U.S. Bank Circular" panose="020B0504010101010104" pitchFamily="34" charset="0"/>
            </a:endParaRPr>
          </a:p>
        </p:txBody>
      </p:sp>
      <p:sp>
        <p:nvSpPr>
          <p:cNvPr id="6" name="Picture Placeholder 5">
            <a:extLst>
              <a:ext uri="{FF2B5EF4-FFF2-40B4-BE49-F238E27FC236}">
                <a16:creationId xmlns:a16="http://schemas.microsoft.com/office/drawing/2014/main" id="{4D6851B6-CAEC-AB6E-238D-E92B2337F941}"/>
              </a:ext>
            </a:extLst>
          </p:cNvPr>
          <p:cNvSpPr>
            <a:spLocks noGrp="1"/>
          </p:cNvSpPr>
          <p:nvPr>
            <p:ph type="pic" sz="quarter" idx="10" hasCustomPrompt="1"/>
          </p:nvPr>
        </p:nvSpPr>
        <p:spPr>
          <a:xfrm>
            <a:off x="0" y="0"/>
            <a:ext cx="6858000" cy="3633788"/>
          </a:xfrm>
        </p:spPr>
        <p:txBody>
          <a:bodyPr anchor="ctr"/>
          <a:lstStyle>
            <a:lvl1pPr marL="0" indent="0" algn="ctr">
              <a:buNone/>
              <a:defRPr b="1"/>
            </a:lvl1pPr>
          </a:lstStyle>
          <a:p>
            <a:r>
              <a:rPr lang="en-US" dirty="0"/>
              <a:t>INSERT PICTURE HERE</a:t>
            </a:r>
          </a:p>
        </p:txBody>
      </p:sp>
      <p:sp>
        <p:nvSpPr>
          <p:cNvPr id="9" name="Rectangle 8">
            <a:extLst>
              <a:ext uri="{FF2B5EF4-FFF2-40B4-BE49-F238E27FC236}">
                <a16:creationId xmlns:a16="http://schemas.microsoft.com/office/drawing/2014/main" id="{EE836060-D047-1242-EF0B-F15512F44A51}"/>
              </a:ext>
            </a:extLst>
          </p:cNvPr>
          <p:cNvSpPr>
            <a:spLocks noGrp="1" noRot="1" noMove="1" noResize="1" noEditPoints="1" noAdjustHandles="1" noChangeArrowheads="1" noChangeShapeType="1"/>
          </p:cNvSpPr>
          <p:nvPr userDrawn="1"/>
        </p:nvSpPr>
        <p:spPr>
          <a:xfrm>
            <a:off x="0" y="4559968"/>
            <a:ext cx="1200150" cy="538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U.S. Bank Circular" panose="020B0504010101010104" pitchFamily="34" charset="0"/>
            </a:endParaRPr>
          </a:p>
        </p:txBody>
      </p:sp>
      <p:sp>
        <p:nvSpPr>
          <p:cNvPr id="10" name="Title 1">
            <a:extLst>
              <a:ext uri="{FF2B5EF4-FFF2-40B4-BE49-F238E27FC236}">
                <a16:creationId xmlns:a16="http://schemas.microsoft.com/office/drawing/2014/main" id="{2BD0F613-B49B-7EEE-292B-61A3A8535C94}"/>
              </a:ext>
            </a:extLst>
          </p:cNvPr>
          <p:cNvSpPr>
            <a:spLocks noGrp="1"/>
          </p:cNvSpPr>
          <p:nvPr>
            <p:ph type="title"/>
          </p:nvPr>
        </p:nvSpPr>
        <p:spPr>
          <a:xfrm>
            <a:off x="260103" y="3802230"/>
            <a:ext cx="4260764" cy="1211808"/>
          </a:xfrm>
        </p:spPr>
        <p:txBody>
          <a:bodyPr anchor="ctr">
            <a:normAutofit/>
          </a:bodyPr>
          <a:lstStyle>
            <a:lvl1pPr algn="l">
              <a:defRPr sz="2100"/>
            </a:lvl1pPr>
          </a:lstStyle>
          <a:p>
            <a:r>
              <a:rPr lang="en-US" dirty="0"/>
              <a:t>Click to edit Master title style</a:t>
            </a:r>
          </a:p>
        </p:txBody>
      </p:sp>
    </p:spTree>
    <p:extLst>
      <p:ext uri="{BB962C8B-B14F-4D97-AF65-F5344CB8AC3E}">
        <p14:creationId xmlns:p14="http://schemas.microsoft.com/office/powerpoint/2010/main" val="540693282"/>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text &amp; some text slide 1" preserve="1">
  <p:cSld name="Big text &amp; some text slide 1">
    <p:bg>
      <p:bgPr>
        <a:solidFill>
          <a:schemeClr val="accent2"/>
        </a:solidFill>
        <a:effectLst/>
      </p:bgPr>
    </p:bg>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650475" y="3230088"/>
            <a:ext cx="5557050" cy="96895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600"/>
              <a:buFont typeface="Roboto"/>
              <a:buNone/>
              <a:defRPr sz="1200">
                <a:solidFill>
                  <a:srgbClr val="FFFFFF"/>
                </a:solidFill>
                <a:latin typeface="U.S. Bank Circular" panose="020B0504010101010104" pitchFamily="34" charset="0"/>
                <a:ea typeface="Roboto"/>
                <a:cs typeface="U.S. Bank Circular" panose="020B0504010101010104" pitchFamily="34" charset="0"/>
                <a:sym typeface="Roboto"/>
              </a:defRPr>
            </a:lvl1pPr>
            <a:lvl2pPr lvl="1" algn="ctr" rtl="0">
              <a:lnSpc>
                <a:spcPct val="100000"/>
              </a:lnSpc>
              <a:spcBef>
                <a:spcPts val="0"/>
              </a:spcBef>
              <a:spcAft>
                <a:spcPts val="0"/>
              </a:spcAft>
              <a:buClr>
                <a:srgbClr val="FFFFFF"/>
              </a:buClr>
              <a:buSzPts val="1200"/>
              <a:buNone/>
              <a:defRPr sz="900">
                <a:solidFill>
                  <a:srgbClr val="FFFFFF"/>
                </a:solidFill>
              </a:defRPr>
            </a:lvl2pPr>
            <a:lvl3pPr lvl="2" algn="ctr" rtl="0">
              <a:lnSpc>
                <a:spcPct val="100000"/>
              </a:lnSpc>
              <a:spcBef>
                <a:spcPts val="0"/>
              </a:spcBef>
              <a:spcAft>
                <a:spcPts val="0"/>
              </a:spcAft>
              <a:buClr>
                <a:srgbClr val="FFFFFF"/>
              </a:buClr>
              <a:buSzPts val="1200"/>
              <a:buNone/>
              <a:defRPr sz="900">
                <a:solidFill>
                  <a:srgbClr val="FFFFFF"/>
                </a:solidFill>
              </a:defRPr>
            </a:lvl3pPr>
            <a:lvl4pPr lvl="3" algn="ctr" rtl="0">
              <a:lnSpc>
                <a:spcPct val="100000"/>
              </a:lnSpc>
              <a:spcBef>
                <a:spcPts val="0"/>
              </a:spcBef>
              <a:spcAft>
                <a:spcPts val="0"/>
              </a:spcAft>
              <a:buClr>
                <a:srgbClr val="FFFFFF"/>
              </a:buClr>
              <a:buSzPts val="1200"/>
              <a:buNone/>
              <a:defRPr sz="900">
                <a:solidFill>
                  <a:srgbClr val="FFFFFF"/>
                </a:solidFill>
              </a:defRPr>
            </a:lvl4pPr>
            <a:lvl5pPr lvl="4" algn="ctr" rtl="0">
              <a:lnSpc>
                <a:spcPct val="100000"/>
              </a:lnSpc>
              <a:spcBef>
                <a:spcPts val="0"/>
              </a:spcBef>
              <a:spcAft>
                <a:spcPts val="0"/>
              </a:spcAft>
              <a:buClr>
                <a:srgbClr val="FFFFFF"/>
              </a:buClr>
              <a:buSzPts val="1200"/>
              <a:buNone/>
              <a:defRPr sz="900">
                <a:solidFill>
                  <a:srgbClr val="FFFFFF"/>
                </a:solidFill>
              </a:defRPr>
            </a:lvl5pPr>
            <a:lvl6pPr lvl="5" algn="ctr" rtl="0">
              <a:lnSpc>
                <a:spcPct val="100000"/>
              </a:lnSpc>
              <a:spcBef>
                <a:spcPts val="0"/>
              </a:spcBef>
              <a:spcAft>
                <a:spcPts val="0"/>
              </a:spcAft>
              <a:buClr>
                <a:srgbClr val="FFFFFF"/>
              </a:buClr>
              <a:buSzPts val="1200"/>
              <a:buNone/>
              <a:defRPr sz="900">
                <a:solidFill>
                  <a:srgbClr val="FFFFFF"/>
                </a:solidFill>
              </a:defRPr>
            </a:lvl6pPr>
            <a:lvl7pPr lvl="6" algn="ctr" rtl="0">
              <a:lnSpc>
                <a:spcPct val="100000"/>
              </a:lnSpc>
              <a:spcBef>
                <a:spcPts val="0"/>
              </a:spcBef>
              <a:spcAft>
                <a:spcPts val="0"/>
              </a:spcAft>
              <a:buClr>
                <a:srgbClr val="FFFFFF"/>
              </a:buClr>
              <a:buSzPts val="1200"/>
              <a:buNone/>
              <a:defRPr sz="900">
                <a:solidFill>
                  <a:srgbClr val="FFFFFF"/>
                </a:solidFill>
              </a:defRPr>
            </a:lvl7pPr>
            <a:lvl8pPr lvl="7" algn="ctr" rtl="0">
              <a:lnSpc>
                <a:spcPct val="100000"/>
              </a:lnSpc>
              <a:spcBef>
                <a:spcPts val="0"/>
              </a:spcBef>
              <a:spcAft>
                <a:spcPts val="0"/>
              </a:spcAft>
              <a:buClr>
                <a:srgbClr val="FFFFFF"/>
              </a:buClr>
              <a:buSzPts val="1200"/>
              <a:buNone/>
              <a:defRPr sz="900">
                <a:solidFill>
                  <a:srgbClr val="FFFFFF"/>
                </a:solidFill>
              </a:defRPr>
            </a:lvl8pPr>
            <a:lvl9pPr lvl="8" algn="ctr" rtl="0">
              <a:lnSpc>
                <a:spcPct val="100000"/>
              </a:lnSpc>
              <a:spcBef>
                <a:spcPts val="0"/>
              </a:spcBef>
              <a:spcAft>
                <a:spcPts val="0"/>
              </a:spcAft>
              <a:buClr>
                <a:srgbClr val="FFFFFF"/>
              </a:buClr>
              <a:buSzPts val="1200"/>
              <a:buNone/>
              <a:defRPr sz="900">
                <a:solidFill>
                  <a:srgbClr val="FFFFFF"/>
                </a:solidFill>
              </a:defRPr>
            </a:lvl9pPr>
          </a:lstStyle>
          <a:p>
            <a:r>
              <a:rPr lang="en-US" dirty="0"/>
              <a:t>Click to edit Master title style</a:t>
            </a:r>
            <a:endParaRPr dirty="0"/>
          </a:p>
        </p:txBody>
      </p:sp>
      <p:sp>
        <p:nvSpPr>
          <p:cNvPr id="94" name="Google Shape;94;p17"/>
          <p:cNvSpPr txBox="1">
            <a:spLocks noGrp="1"/>
          </p:cNvSpPr>
          <p:nvPr>
            <p:ph type="title" idx="2"/>
          </p:nvPr>
        </p:nvSpPr>
        <p:spPr>
          <a:xfrm>
            <a:off x="697575" y="1104406"/>
            <a:ext cx="5462775" cy="1959429"/>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rgbClr val="FFFFFF"/>
              </a:buClr>
              <a:buSzPts val="7200"/>
              <a:buNone/>
              <a:defRPr sz="3000" b="1" u="none">
                <a:solidFill>
                  <a:srgbClr val="FFFFFF"/>
                </a:solidFill>
                <a:latin typeface="U.S. Bank Circular Black" panose="020B0A04010101010104" pitchFamily="34" charset="0"/>
                <a:ea typeface="Roboto"/>
                <a:cs typeface="U.S. Bank Circular Black" panose="020B0A04010101010104" pitchFamily="34" charset="0"/>
                <a:sym typeface="Roboto"/>
              </a:defRPr>
            </a:lvl1pPr>
            <a:lvl2pPr lvl="1" algn="l" rtl="0">
              <a:lnSpc>
                <a:spcPct val="100000"/>
              </a:lnSpc>
              <a:spcBef>
                <a:spcPts val="0"/>
              </a:spcBef>
              <a:spcAft>
                <a:spcPts val="0"/>
              </a:spcAft>
              <a:buClr>
                <a:srgbClr val="FFFFFF"/>
              </a:buClr>
              <a:buSzPts val="6000"/>
              <a:buNone/>
              <a:defRPr sz="4500" u="sng">
                <a:solidFill>
                  <a:srgbClr val="FFFFFF"/>
                </a:solidFill>
              </a:defRPr>
            </a:lvl2pPr>
            <a:lvl3pPr lvl="2" algn="l" rtl="0">
              <a:lnSpc>
                <a:spcPct val="100000"/>
              </a:lnSpc>
              <a:spcBef>
                <a:spcPts val="0"/>
              </a:spcBef>
              <a:spcAft>
                <a:spcPts val="0"/>
              </a:spcAft>
              <a:buClr>
                <a:srgbClr val="FFFFFF"/>
              </a:buClr>
              <a:buSzPts val="6000"/>
              <a:buNone/>
              <a:defRPr sz="4500" u="sng">
                <a:solidFill>
                  <a:srgbClr val="FFFFFF"/>
                </a:solidFill>
              </a:defRPr>
            </a:lvl3pPr>
            <a:lvl4pPr lvl="3" algn="l" rtl="0">
              <a:lnSpc>
                <a:spcPct val="100000"/>
              </a:lnSpc>
              <a:spcBef>
                <a:spcPts val="0"/>
              </a:spcBef>
              <a:spcAft>
                <a:spcPts val="0"/>
              </a:spcAft>
              <a:buClr>
                <a:srgbClr val="FFFFFF"/>
              </a:buClr>
              <a:buSzPts val="6000"/>
              <a:buNone/>
              <a:defRPr sz="4500" u="sng">
                <a:solidFill>
                  <a:srgbClr val="FFFFFF"/>
                </a:solidFill>
              </a:defRPr>
            </a:lvl4pPr>
            <a:lvl5pPr lvl="4" algn="l" rtl="0">
              <a:lnSpc>
                <a:spcPct val="100000"/>
              </a:lnSpc>
              <a:spcBef>
                <a:spcPts val="0"/>
              </a:spcBef>
              <a:spcAft>
                <a:spcPts val="0"/>
              </a:spcAft>
              <a:buClr>
                <a:srgbClr val="FFFFFF"/>
              </a:buClr>
              <a:buSzPts val="6000"/>
              <a:buNone/>
              <a:defRPr sz="4500" u="sng">
                <a:solidFill>
                  <a:srgbClr val="FFFFFF"/>
                </a:solidFill>
              </a:defRPr>
            </a:lvl5pPr>
            <a:lvl6pPr lvl="5" algn="l" rtl="0">
              <a:lnSpc>
                <a:spcPct val="100000"/>
              </a:lnSpc>
              <a:spcBef>
                <a:spcPts val="0"/>
              </a:spcBef>
              <a:spcAft>
                <a:spcPts val="0"/>
              </a:spcAft>
              <a:buClr>
                <a:srgbClr val="FFFFFF"/>
              </a:buClr>
              <a:buSzPts val="6000"/>
              <a:buNone/>
              <a:defRPr sz="4500" u="sng">
                <a:solidFill>
                  <a:srgbClr val="FFFFFF"/>
                </a:solidFill>
              </a:defRPr>
            </a:lvl6pPr>
            <a:lvl7pPr lvl="6" algn="l" rtl="0">
              <a:lnSpc>
                <a:spcPct val="100000"/>
              </a:lnSpc>
              <a:spcBef>
                <a:spcPts val="0"/>
              </a:spcBef>
              <a:spcAft>
                <a:spcPts val="0"/>
              </a:spcAft>
              <a:buClr>
                <a:srgbClr val="FFFFFF"/>
              </a:buClr>
              <a:buSzPts val="6000"/>
              <a:buNone/>
              <a:defRPr sz="4500" u="sng">
                <a:solidFill>
                  <a:srgbClr val="FFFFFF"/>
                </a:solidFill>
              </a:defRPr>
            </a:lvl7pPr>
            <a:lvl8pPr lvl="7" algn="l" rtl="0">
              <a:lnSpc>
                <a:spcPct val="100000"/>
              </a:lnSpc>
              <a:spcBef>
                <a:spcPts val="0"/>
              </a:spcBef>
              <a:spcAft>
                <a:spcPts val="0"/>
              </a:spcAft>
              <a:buClr>
                <a:srgbClr val="FFFFFF"/>
              </a:buClr>
              <a:buSzPts val="6000"/>
              <a:buNone/>
              <a:defRPr sz="4500" u="sng">
                <a:solidFill>
                  <a:srgbClr val="FFFFFF"/>
                </a:solidFill>
              </a:defRPr>
            </a:lvl8pPr>
            <a:lvl9pPr lvl="8" algn="l" rtl="0">
              <a:lnSpc>
                <a:spcPct val="100000"/>
              </a:lnSpc>
              <a:spcBef>
                <a:spcPts val="0"/>
              </a:spcBef>
              <a:spcAft>
                <a:spcPts val="0"/>
              </a:spcAft>
              <a:buClr>
                <a:srgbClr val="FFFFFF"/>
              </a:buClr>
              <a:buSzPts val="6000"/>
              <a:buNone/>
              <a:defRPr sz="4500" u="sng">
                <a:solidFill>
                  <a:srgbClr val="FFFFFF"/>
                </a:solidFill>
              </a:defRPr>
            </a:lvl9pPr>
          </a:lstStyle>
          <a:p>
            <a:r>
              <a:rPr lang="en-US" dirty="0"/>
              <a:t>Click to edit Master title style</a:t>
            </a:r>
            <a:endParaRPr dirty="0"/>
          </a:p>
        </p:txBody>
      </p:sp>
      <p:sp>
        <p:nvSpPr>
          <p:cNvPr id="2" name="Rectangle 1">
            <a:extLst>
              <a:ext uri="{FF2B5EF4-FFF2-40B4-BE49-F238E27FC236}">
                <a16:creationId xmlns:a16="http://schemas.microsoft.com/office/drawing/2014/main" id="{DA44F466-D269-9A27-0A04-83A6A9140C09}"/>
              </a:ext>
            </a:extLst>
          </p:cNvPr>
          <p:cNvSpPr>
            <a:spLocks noGrp="1" noRot="1" noMove="1" noResize="1" noEditPoints="1" noAdjustHandles="1" noChangeArrowheads="1" noChangeShapeType="1"/>
          </p:cNvSpPr>
          <p:nvPr userDrawn="1"/>
        </p:nvSpPr>
        <p:spPr>
          <a:xfrm>
            <a:off x="0" y="439387"/>
            <a:ext cx="6858000" cy="4987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U.S. Bank Circular" panose="020B0504010101010104" pitchFamily="34" charset="0"/>
            </a:endParaRPr>
          </a:p>
        </p:txBody>
      </p:sp>
    </p:spTree>
    <p:extLst>
      <p:ext uri="{BB962C8B-B14F-4D97-AF65-F5344CB8AC3E}">
        <p14:creationId xmlns:p14="http://schemas.microsoft.com/office/powerpoint/2010/main" val="1949002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 Cov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2610EB5-F5D0-9AE4-C22B-269367711EBF}"/>
              </a:ext>
            </a:extLst>
          </p:cNvPr>
          <p:cNvSpPr>
            <a:spLocks noGrp="1" noRot="1" noMove="1" noResize="1" noEditPoints="1" noAdjustHandles="1" noChangeArrowheads="1" noChangeShapeType="1"/>
          </p:cNvSpPr>
          <p:nvPr userDrawn="1"/>
        </p:nvSpPr>
        <p:spPr>
          <a:xfrm>
            <a:off x="0" y="252663"/>
            <a:ext cx="6858000" cy="1075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U.S. Bank Circular" panose="020B0504010101010104" pitchFamily="34" charset="0"/>
            </a:endParaRPr>
          </a:p>
        </p:txBody>
      </p:sp>
      <p:sp>
        <p:nvSpPr>
          <p:cNvPr id="6" name="Picture Placeholder 5">
            <a:extLst>
              <a:ext uri="{FF2B5EF4-FFF2-40B4-BE49-F238E27FC236}">
                <a16:creationId xmlns:a16="http://schemas.microsoft.com/office/drawing/2014/main" id="{4D6851B6-CAEC-AB6E-238D-E92B2337F941}"/>
              </a:ext>
            </a:extLst>
          </p:cNvPr>
          <p:cNvSpPr>
            <a:spLocks noGrp="1"/>
          </p:cNvSpPr>
          <p:nvPr>
            <p:ph type="pic" sz="quarter" idx="10" hasCustomPrompt="1"/>
          </p:nvPr>
        </p:nvSpPr>
        <p:spPr>
          <a:xfrm>
            <a:off x="3840480" y="0"/>
            <a:ext cx="3017520" cy="5143500"/>
          </a:xfrm>
        </p:spPr>
        <p:txBody>
          <a:bodyPr anchor="ctr"/>
          <a:lstStyle>
            <a:lvl1pPr marL="0" indent="0" algn="ctr">
              <a:buNone/>
              <a:defRPr b="1"/>
            </a:lvl1pPr>
          </a:lstStyle>
          <a:p>
            <a:r>
              <a:rPr lang="en-US" dirty="0"/>
              <a:t>INSERT PICTURE HERE</a:t>
            </a:r>
          </a:p>
        </p:txBody>
      </p:sp>
      <p:sp>
        <p:nvSpPr>
          <p:cNvPr id="2" name="Google Shape;18;p4">
            <a:extLst>
              <a:ext uri="{FF2B5EF4-FFF2-40B4-BE49-F238E27FC236}">
                <a16:creationId xmlns:a16="http://schemas.microsoft.com/office/drawing/2014/main" id="{E8DE9CE7-9365-121B-689E-84FCA7C0DDB6}"/>
              </a:ext>
            </a:extLst>
          </p:cNvPr>
          <p:cNvSpPr txBox="1">
            <a:spLocks noGrp="1"/>
          </p:cNvSpPr>
          <p:nvPr>
            <p:ph type="title"/>
          </p:nvPr>
        </p:nvSpPr>
        <p:spPr>
          <a:xfrm>
            <a:off x="327100" y="445248"/>
            <a:ext cx="3186000" cy="2501599"/>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600"/>
              <a:buNone/>
              <a:defRPr sz="3000" b="1">
                <a:solidFill>
                  <a:schemeClr val="accent2"/>
                </a:solidFill>
                <a:latin typeface="U.S. Bank Circular Black" panose="020B0A04010101010104" pitchFamily="34" charset="0"/>
                <a:ea typeface="Roboto"/>
                <a:cs typeface="U.S. Bank Circular Black" panose="020B0A04010101010104" pitchFamily="34" charset="0"/>
                <a:sym typeface="Roboto"/>
              </a:defRPr>
            </a:lvl1pPr>
            <a:lvl2pPr lvl="1" algn="l">
              <a:lnSpc>
                <a:spcPct val="100000"/>
              </a:lnSpc>
              <a:spcBef>
                <a:spcPts val="0"/>
              </a:spcBef>
              <a:spcAft>
                <a:spcPts val="0"/>
              </a:spcAft>
              <a:buSzPts val="2800"/>
              <a:buNone/>
              <a:defRPr>
                <a:solidFill>
                  <a:srgbClr val="193441"/>
                </a:solidFill>
              </a:defRPr>
            </a:lvl2pPr>
            <a:lvl3pPr lvl="2" algn="l">
              <a:lnSpc>
                <a:spcPct val="100000"/>
              </a:lnSpc>
              <a:spcBef>
                <a:spcPts val="0"/>
              </a:spcBef>
              <a:spcAft>
                <a:spcPts val="0"/>
              </a:spcAft>
              <a:buSzPts val="2800"/>
              <a:buNone/>
              <a:defRPr>
                <a:solidFill>
                  <a:srgbClr val="193441"/>
                </a:solidFill>
              </a:defRPr>
            </a:lvl3pPr>
            <a:lvl4pPr lvl="3" algn="l">
              <a:lnSpc>
                <a:spcPct val="100000"/>
              </a:lnSpc>
              <a:spcBef>
                <a:spcPts val="0"/>
              </a:spcBef>
              <a:spcAft>
                <a:spcPts val="0"/>
              </a:spcAft>
              <a:buSzPts val="2800"/>
              <a:buNone/>
              <a:defRPr>
                <a:solidFill>
                  <a:srgbClr val="193441"/>
                </a:solidFill>
              </a:defRPr>
            </a:lvl4pPr>
            <a:lvl5pPr lvl="4" algn="l">
              <a:lnSpc>
                <a:spcPct val="100000"/>
              </a:lnSpc>
              <a:spcBef>
                <a:spcPts val="0"/>
              </a:spcBef>
              <a:spcAft>
                <a:spcPts val="0"/>
              </a:spcAft>
              <a:buSzPts val="2800"/>
              <a:buNone/>
              <a:defRPr>
                <a:solidFill>
                  <a:srgbClr val="193441"/>
                </a:solidFill>
              </a:defRPr>
            </a:lvl5pPr>
            <a:lvl6pPr lvl="5" algn="l">
              <a:lnSpc>
                <a:spcPct val="100000"/>
              </a:lnSpc>
              <a:spcBef>
                <a:spcPts val="0"/>
              </a:spcBef>
              <a:spcAft>
                <a:spcPts val="0"/>
              </a:spcAft>
              <a:buSzPts val="2800"/>
              <a:buNone/>
              <a:defRPr>
                <a:solidFill>
                  <a:srgbClr val="193441"/>
                </a:solidFill>
              </a:defRPr>
            </a:lvl6pPr>
            <a:lvl7pPr lvl="6" algn="l">
              <a:lnSpc>
                <a:spcPct val="100000"/>
              </a:lnSpc>
              <a:spcBef>
                <a:spcPts val="0"/>
              </a:spcBef>
              <a:spcAft>
                <a:spcPts val="0"/>
              </a:spcAft>
              <a:buSzPts val="2800"/>
              <a:buNone/>
              <a:defRPr>
                <a:solidFill>
                  <a:srgbClr val="193441"/>
                </a:solidFill>
              </a:defRPr>
            </a:lvl7pPr>
            <a:lvl8pPr lvl="7" algn="l">
              <a:lnSpc>
                <a:spcPct val="100000"/>
              </a:lnSpc>
              <a:spcBef>
                <a:spcPts val="0"/>
              </a:spcBef>
              <a:spcAft>
                <a:spcPts val="0"/>
              </a:spcAft>
              <a:buSzPts val="2800"/>
              <a:buNone/>
              <a:defRPr>
                <a:solidFill>
                  <a:srgbClr val="193441"/>
                </a:solidFill>
              </a:defRPr>
            </a:lvl8pPr>
            <a:lvl9pPr lvl="8" algn="l">
              <a:lnSpc>
                <a:spcPct val="100000"/>
              </a:lnSpc>
              <a:spcBef>
                <a:spcPts val="0"/>
              </a:spcBef>
              <a:spcAft>
                <a:spcPts val="0"/>
              </a:spcAft>
              <a:buSzPts val="2800"/>
              <a:buNone/>
              <a:defRPr>
                <a:solidFill>
                  <a:srgbClr val="193441"/>
                </a:solidFill>
              </a:defRPr>
            </a:lvl9pPr>
          </a:lstStyle>
          <a:p>
            <a:r>
              <a:rPr lang="en-US" dirty="0"/>
              <a:t>Click to edit Master title style</a:t>
            </a:r>
            <a:endParaRPr dirty="0"/>
          </a:p>
        </p:txBody>
      </p:sp>
      <p:sp>
        <p:nvSpPr>
          <p:cNvPr id="11" name="Text Placeholder 10">
            <a:extLst>
              <a:ext uri="{FF2B5EF4-FFF2-40B4-BE49-F238E27FC236}">
                <a16:creationId xmlns:a16="http://schemas.microsoft.com/office/drawing/2014/main" id="{E9CAD5B2-7189-A394-85DC-5FCE49168A56}"/>
              </a:ext>
            </a:extLst>
          </p:cNvPr>
          <p:cNvSpPr>
            <a:spLocks noGrp="1"/>
          </p:cNvSpPr>
          <p:nvPr>
            <p:ph type="body" sz="quarter" idx="11" hasCustomPrompt="1"/>
          </p:nvPr>
        </p:nvSpPr>
        <p:spPr>
          <a:xfrm>
            <a:off x="326818" y="3097234"/>
            <a:ext cx="3186113" cy="1147933"/>
          </a:xfrm>
        </p:spPr>
        <p:txBody>
          <a:bodyPr/>
          <a:lstStyle>
            <a:lvl1pPr marL="0" indent="0" algn="ctr">
              <a:buNone/>
              <a:defRPr b="1">
                <a:solidFill>
                  <a:schemeClr val="tx1"/>
                </a:solidFill>
              </a:defRPr>
            </a:lvl1pPr>
            <a:lvl2pPr marL="128588" indent="0">
              <a:buNone/>
              <a:defRPr/>
            </a:lvl2pPr>
          </a:lstStyle>
          <a:p>
            <a:r>
              <a:rPr lang="en-US" sz="1200"/>
              <a:t>Click to edit Master title style</a:t>
            </a:r>
            <a:endParaRPr lang="en-US" sz="1200" dirty="0"/>
          </a:p>
        </p:txBody>
      </p:sp>
      <p:sp>
        <p:nvSpPr>
          <p:cNvPr id="10" name="Footer Placeholder 9">
            <a:extLst>
              <a:ext uri="{FF2B5EF4-FFF2-40B4-BE49-F238E27FC236}">
                <a16:creationId xmlns:a16="http://schemas.microsoft.com/office/drawing/2014/main" id="{78E22FB0-DCBA-0EB3-D67B-404800900CF3}"/>
              </a:ext>
            </a:extLst>
          </p:cNvPr>
          <p:cNvSpPr>
            <a:spLocks noGrp="1"/>
          </p:cNvSpPr>
          <p:nvPr>
            <p:ph type="ftr" sz="quarter" idx="12"/>
          </p:nvPr>
        </p:nvSpPr>
        <p:spPr/>
        <p:txBody>
          <a:bodyPr/>
          <a:lstStyle/>
          <a:p>
            <a:pPr>
              <a:defRPr/>
            </a:pPr>
            <a:r>
              <a:rPr lang="en-US">
                <a:solidFill>
                  <a:sysClr val="windowText" lastClr="000000"/>
                </a:solidFill>
              </a:rPr>
              <a:t>Source or citation</a:t>
            </a:r>
            <a:endParaRPr lang="en-US" dirty="0">
              <a:solidFill>
                <a:sysClr val="windowText" lastClr="000000"/>
              </a:solidFill>
            </a:endParaRPr>
          </a:p>
        </p:txBody>
      </p:sp>
      <p:sp>
        <p:nvSpPr>
          <p:cNvPr id="12" name="Slide Number Placeholder 11">
            <a:extLst>
              <a:ext uri="{FF2B5EF4-FFF2-40B4-BE49-F238E27FC236}">
                <a16:creationId xmlns:a16="http://schemas.microsoft.com/office/drawing/2014/main" id="{DB39A24B-0444-D55C-3BDC-11EEF145913E}"/>
              </a:ext>
            </a:extLst>
          </p:cNvPr>
          <p:cNvSpPr>
            <a:spLocks noGrp="1"/>
          </p:cNvSpPr>
          <p:nvPr>
            <p:ph type="sldNum" sz="quarter" idx="13"/>
          </p:nvPr>
        </p:nvSpPr>
        <p:spPr/>
        <p:txBody>
          <a:bodyPr/>
          <a:lstStyle/>
          <a:p>
            <a:fld id="{14461103-4B86-4CD8-93DE-B5C5AF8EF7A4}" type="slidenum">
              <a:rPr lang="en-US" smtClean="0"/>
              <a:pPr/>
              <a:t>‹#›</a:t>
            </a:fld>
            <a:endParaRPr lang="en-US" dirty="0"/>
          </a:p>
        </p:txBody>
      </p:sp>
    </p:spTree>
    <p:extLst>
      <p:ext uri="{BB962C8B-B14F-4D97-AF65-F5344CB8AC3E}">
        <p14:creationId xmlns:p14="http://schemas.microsoft.com/office/powerpoint/2010/main" val="2467121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spcAft>
                <a:spcPts val="563"/>
              </a:spcAft>
              <a:buClr>
                <a:schemeClr val="accent1"/>
              </a:buClr>
              <a:defRPr sz="900"/>
            </a:lvl1pPr>
            <a:lvl2pPr>
              <a:spcAft>
                <a:spcPts val="563"/>
              </a:spcAft>
              <a:buClr>
                <a:schemeClr val="accent1"/>
              </a:buClr>
              <a:defRPr sz="788"/>
            </a:lvl2pPr>
            <a:lvl3pPr>
              <a:spcAft>
                <a:spcPts val="563"/>
              </a:spcAft>
              <a:buClr>
                <a:schemeClr val="accent1"/>
              </a:buClr>
              <a:defRPr sz="788"/>
            </a:lvl3pPr>
            <a:lvl4pPr>
              <a:spcAft>
                <a:spcPts val="563"/>
              </a:spcAft>
              <a:buClr>
                <a:schemeClr val="accent1"/>
              </a:buClr>
              <a:defRPr sz="788"/>
            </a:lvl4pPr>
            <a:lvl5pPr>
              <a:spcAft>
                <a:spcPts val="563"/>
              </a:spcAft>
              <a:buClr>
                <a:schemeClr val="accent1"/>
              </a:buClr>
              <a:defRPr sz="7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524FB4E7-0542-F662-300B-098E4E1132D3}"/>
              </a:ext>
            </a:extLst>
          </p:cNvPr>
          <p:cNvSpPr>
            <a:spLocks noGrp="1"/>
          </p:cNvSpPr>
          <p:nvPr>
            <p:ph type="title"/>
          </p:nvPr>
        </p:nvSpPr>
        <p:spPr>
          <a:xfrm>
            <a:off x="321686" y="182935"/>
            <a:ext cx="6193415" cy="509231"/>
          </a:xfrm>
        </p:spPr>
        <p:txBody>
          <a:bodyPr>
            <a:normAutofit/>
          </a:bodyPr>
          <a:lstStyle>
            <a:lvl1pPr>
              <a:defRPr sz="1500"/>
            </a:lvl1pPr>
          </a:lstStyle>
          <a:p>
            <a:r>
              <a:rPr lang="en-US" dirty="0"/>
              <a:t>Click to edit Master title style</a:t>
            </a:r>
          </a:p>
        </p:txBody>
      </p:sp>
      <p:sp>
        <p:nvSpPr>
          <p:cNvPr id="8" name="Footer Placeholder 7">
            <a:extLst>
              <a:ext uri="{FF2B5EF4-FFF2-40B4-BE49-F238E27FC236}">
                <a16:creationId xmlns:a16="http://schemas.microsoft.com/office/drawing/2014/main" id="{9AFC40A6-7E7C-4F59-FF6A-5169F40AC5C9}"/>
              </a:ext>
            </a:extLst>
          </p:cNvPr>
          <p:cNvSpPr>
            <a:spLocks noGrp="1"/>
          </p:cNvSpPr>
          <p:nvPr>
            <p:ph type="ftr" sz="quarter" idx="10"/>
          </p:nvPr>
        </p:nvSpPr>
        <p:spPr/>
        <p:txBody>
          <a:bodyPr/>
          <a:lstStyle/>
          <a:p>
            <a:pPr>
              <a:defRPr/>
            </a:pPr>
            <a:r>
              <a:rPr lang="en-US">
                <a:solidFill>
                  <a:sysClr val="windowText" lastClr="000000"/>
                </a:solidFill>
              </a:rPr>
              <a:t>Source or citation</a:t>
            </a:r>
            <a:endParaRPr lang="en-US" dirty="0">
              <a:solidFill>
                <a:sysClr val="windowText" lastClr="000000"/>
              </a:solidFill>
            </a:endParaRPr>
          </a:p>
        </p:txBody>
      </p:sp>
      <p:sp>
        <p:nvSpPr>
          <p:cNvPr id="9" name="Slide Number Placeholder 8">
            <a:extLst>
              <a:ext uri="{FF2B5EF4-FFF2-40B4-BE49-F238E27FC236}">
                <a16:creationId xmlns:a16="http://schemas.microsoft.com/office/drawing/2014/main" id="{4FD72D83-C48B-0D31-1CAA-C778F6363BC7}"/>
              </a:ext>
            </a:extLst>
          </p:cNvPr>
          <p:cNvSpPr>
            <a:spLocks noGrp="1"/>
          </p:cNvSpPr>
          <p:nvPr>
            <p:ph type="sldNum" sz="quarter" idx="11"/>
          </p:nvPr>
        </p:nvSpPr>
        <p:spPr/>
        <p:txBody>
          <a:bodyPr/>
          <a:lstStyle/>
          <a:p>
            <a:fld id="{14461103-4B86-4CD8-93DE-B5C5AF8EF7A4}" type="slidenum">
              <a:rPr lang="en-US" smtClean="0"/>
              <a:pPr/>
              <a:t>‹#›</a:t>
            </a:fld>
            <a:endParaRPr lang="en-US" dirty="0"/>
          </a:p>
        </p:txBody>
      </p:sp>
    </p:spTree>
    <p:extLst>
      <p:ext uri="{BB962C8B-B14F-4D97-AF65-F5344CB8AC3E}">
        <p14:creationId xmlns:p14="http://schemas.microsoft.com/office/powerpoint/2010/main" val="2819645889"/>
      </p:ext>
    </p:extLst>
  </p:cSld>
  <p:clrMapOvr>
    <a:masterClrMapping/>
  </p:clrMapOvr>
  <p:extLst>
    <p:ext uri="{DCECCB84-F9BA-43D5-87BE-67443E8EF086}">
      <p15:sldGuideLst xmlns:p15="http://schemas.microsoft.com/office/powerpoint/2012/main">
        <p15:guide id="1" orient="horz" pos="68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subtitle slide" preserve="1" userDrawn="1">
  <p:cSld name="Title and subtitle slide">
    <p:spTree>
      <p:nvGrpSpPr>
        <p:cNvPr id="1" name="Shape 20"/>
        <p:cNvGrpSpPr/>
        <p:nvPr/>
      </p:nvGrpSpPr>
      <p:grpSpPr>
        <a:xfrm>
          <a:off x="0" y="0"/>
          <a:ext cx="0" cy="0"/>
          <a:chOff x="0" y="0"/>
          <a:chExt cx="0" cy="0"/>
        </a:xfrm>
      </p:grpSpPr>
      <p:sp>
        <p:nvSpPr>
          <p:cNvPr id="5" name="Rectangle 4">
            <a:extLst>
              <a:ext uri="{FF2B5EF4-FFF2-40B4-BE49-F238E27FC236}">
                <a16:creationId xmlns:a16="http://schemas.microsoft.com/office/drawing/2014/main" id="{0938D404-F948-4E9E-03C1-10976B09388F}"/>
              </a:ext>
            </a:extLst>
          </p:cNvPr>
          <p:cNvSpPr/>
          <p:nvPr userDrawn="1"/>
        </p:nvSpPr>
        <p:spPr>
          <a:xfrm>
            <a:off x="0" y="413175"/>
            <a:ext cx="6582244" cy="599522"/>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dirty="0">
              <a:latin typeface="U.S. Bank Circular" panose="020B0504010101010104" pitchFamily="34" charset="0"/>
            </a:endParaRPr>
          </a:p>
        </p:txBody>
      </p:sp>
      <p:sp>
        <p:nvSpPr>
          <p:cNvPr id="4" name="Line 27">
            <a:extLst>
              <a:ext uri="{FF2B5EF4-FFF2-40B4-BE49-F238E27FC236}">
                <a16:creationId xmlns:a16="http://schemas.microsoft.com/office/drawing/2014/main" id="{30F13354-5CE0-98F0-4C63-F40D9FC0375C}"/>
              </a:ext>
            </a:extLst>
          </p:cNvPr>
          <p:cNvSpPr>
            <a:spLocks noChangeShapeType="1"/>
          </p:cNvSpPr>
          <p:nvPr userDrawn="1"/>
        </p:nvSpPr>
        <p:spPr bwMode="auto">
          <a:xfrm>
            <a:off x="2452" y="1509200"/>
            <a:ext cx="6512432" cy="0"/>
          </a:xfrm>
          <a:prstGeom prst="line">
            <a:avLst/>
          </a:prstGeom>
          <a:noFill/>
          <a:ln w="38100" cap="rnd">
            <a:solidFill>
              <a:schemeClr val="accent1"/>
            </a:solidFill>
            <a:round/>
            <a:headEnd/>
            <a:tailEnd/>
          </a:ln>
          <a:effectLst/>
        </p:spPr>
        <p:txBody>
          <a:bodyPr wrap="none" lIns="46158" tIns="23079" rIns="46158" bIns="23079" anchor="ctr"/>
          <a:lstStyle/>
          <a:p>
            <a:pPr>
              <a:defRPr/>
            </a:pPr>
            <a:endParaRPr lang="en-US" sz="788" dirty="0">
              <a:latin typeface="U.S. Bank Circular" panose="020B0504010101010104" pitchFamily="34" charset="0"/>
              <a:cs typeface="U.S. Bank Circular" panose="020B0504010101010104" pitchFamily="34" charset="0"/>
            </a:endParaRPr>
          </a:p>
        </p:txBody>
      </p:sp>
      <p:sp>
        <p:nvSpPr>
          <p:cNvPr id="9" name="Title 1">
            <a:extLst>
              <a:ext uri="{FF2B5EF4-FFF2-40B4-BE49-F238E27FC236}">
                <a16:creationId xmlns:a16="http://schemas.microsoft.com/office/drawing/2014/main" id="{6CE652E1-2EBC-ED54-A472-E3CE71655787}"/>
              </a:ext>
            </a:extLst>
          </p:cNvPr>
          <p:cNvSpPr>
            <a:spLocks noGrp="1"/>
          </p:cNvSpPr>
          <p:nvPr>
            <p:ph type="title"/>
          </p:nvPr>
        </p:nvSpPr>
        <p:spPr>
          <a:xfrm>
            <a:off x="330493" y="826420"/>
            <a:ext cx="6193415" cy="509231"/>
          </a:xfrm>
        </p:spPr>
        <p:txBody>
          <a:bodyPr anchor="ctr" anchorCtr="0">
            <a:normAutofit/>
          </a:bodyPr>
          <a:lstStyle>
            <a:lvl1pPr>
              <a:defRPr sz="1200">
                <a:solidFill>
                  <a:schemeClr val="accent2"/>
                </a:solidFill>
              </a:defRPr>
            </a:lvl1pPr>
          </a:lstStyle>
          <a:p>
            <a:r>
              <a:rPr lang="en-US" dirty="0"/>
              <a:t>Click to edit Master title style</a:t>
            </a:r>
          </a:p>
        </p:txBody>
      </p:sp>
      <p:sp>
        <p:nvSpPr>
          <p:cNvPr id="12" name="Text Placeholder 11">
            <a:extLst>
              <a:ext uri="{FF2B5EF4-FFF2-40B4-BE49-F238E27FC236}">
                <a16:creationId xmlns:a16="http://schemas.microsoft.com/office/drawing/2014/main" id="{1A72E637-E566-783E-5FB2-94EDA511749A}"/>
              </a:ext>
            </a:extLst>
          </p:cNvPr>
          <p:cNvSpPr>
            <a:spLocks noGrp="1"/>
          </p:cNvSpPr>
          <p:nvPr>
            <p:ph type="body" sz="quarter" idx="10"/>
          </p:nvPr>
        </p:nvSpPr>
        <p:spPr>
          <a:xfrm>
            <a:off x="319669" y="310831"/>
            <a:ext cx="6215063" cy="515588"/>
          </a:xfrm>
        </p:spPr>
        <p:txBody>
          <a:bodyPr anchor="ctr"/>
          <a:lstStyle>
            <a:lvl1pPr marL="0" indent="0">
              <a:buNone/>
              <a:defRPr sz="1500" b="1"/>
            </a:lvl1pPr>
            <a:lvl2pPr marL="128588" indent="0">
              <a:buNone/>
              <a:defRPr/>
            </a:lvl2pPr>
            <a:lvl3pPr marL="195560" indent="0">
              <a:buNone/>
              <a:defRPr/>
            </a:lvl3pPr>
            <a:lvl4pPr marL="257175" indent="0">
              <a:buNone/>
              <a:defRPr/>
            </a:lvl4pPr>
            <a:lvl5pPr marL="324148" indent="0">
              <a:buNone/>
              <a:defRPr/>
            </a:lvl5pPr>
          </a:lstStyle>
          <a:p>
            <a:pPr lvl="0"/>
            <a:r>
              <a:rPr lang="en-US" dirty="0"/>
              <a:t>Click to edit Master text styles</a:t>
            </a:r>
          </a:p>
        </p:txBody>
      </p:sp>
      <p:sp>
        <p:nvSpPr>
          <p:cNvPr id="8" name="Footer Placeholder 7">
            <a:extLst>
              <a:ext uri="{FF2B5EF4-FFF2-40B4-BE49-F238E27FC236}">
                <a16:creationId xmlns:a16="http://schemas.microsoft.com/office/drawing/2014/main" id="{2F724A9E-B7A0-F198-0725-AFBC29596817}"/>
              </a:ext>
            </a:extLst>
          </p:cNvPr>
          <p:cNvSpPr>
            <a:spLocks noGrp="1"/>
          </p:cNvSpPr>
          <p:nvPr>
            <p:ph type="ftr" sz="quarter" idx="11"/>
          </p:nvPr>
        </p:nvSpPr>
        <p:spPr/>
        <p:txBody>
          <a:bodyPr/>
          <a:lstStyle/>
          <a:p>
            <a:pPr>
              <a:defRPr/>
            </a:pPr>
            <a:r>
              <a:rPr lang="en-US">
                <a:solidFill>
                  <a:sysClr val="windowText" lastClr="000000"/>
                </a:solidFill>
              </a:rPr>
              <a:t>Source or citation</a:t>
            </a:r>
            <a:endParaRPr lang="en-US" dirty="0">
              <a:solidFill>
                <a:sysClr val="windowText" lastClr="000000"/>
              </a:solidFill>
            </a:endParaRPr>
          </a:p>
        </p:txBody>
      </p:sp>
      <p:sp>
        <p:nvSpPr>
          <p:cNvPr id="10" name="Slide Number Placeholder 9">
            <a:extLst>
              <a:ext uri="{FF2B5EF4-FFF2-40B4-BE49-F238E27FC236}">
                <a16:creationId xmlns:a16="http://schemas.microsoft.com/office/drawing/2014/main" id="{14296FFF-825F-BE9A-73CC-C061BEA1B9C6}"/>
              </a:ext>
            </a:extLst>
          </p:cNvPr>
          <p:cNvSpPr>
            <a:spLocks noGrp="1"/>
          </p:cNvSpPr>
          <p:nvPr>
            <p:ph type="sldNum" sz="quarter" idx="12"/>
          </p:nvPr>
        </p:nvSpPr>
        <p:spPr/>
        <p:txBody>
          <a:bodyPr/>
          <a:lstStyle/>
          <a:p>
            <a:fld id="{14461103-4B86-4CD8-93DE-B5C5AF8EF7A4}" type="slidenum">
              <a:rPr lang="en-US" smtClean="0"/>
              <a:pPr/>
              <a:t>‹#›</a:t>
            </a:fld>
            <a:endParaRPr lang="en-US" dirty="0"/>
          </a:p>
        </p:txBody>
      </p:sp>
      <p:sp>
        <p:nvSpPr>
          <p:cNvPr id="11" name="Content Placeholder 2">
            <a:extLst>
              <a:ext uri="{FF2B5EF4-FFF2-40B4-BE49-F238E27FC236}">
                <a16:creationId xmlns:a16="http://schemas.microsoft.com/office/drawing/2014/main" id="{B3D487DD-9BEA-B1DA-A486-D24349C173B9}"/>
              </a:ext>
            </a:extLst>
          </p:cNvPr>
          <p:cNvSpPr>
            <a:spLocks noGrp="1"/>
          </p:cNvSpPr>
          <p:nvPr>
            <p:ph idx="1"/>
          </p:nvPr>
        </p:nvSpPr>
        <p:spPr>
          <a:xfrm>
            <a:off x="343118" y="1748894"/>
            <a:ext cx="6171767" cy="2643392"/>
          </a:xfrm>
        </p:spPr>
        <p:txBody>
          <a:bodyPr/>
          <a:lstStyle>
            <a:lvl1pPr>
              <a:spcAft>
                <a:spcPts val="563"/>
              </a:spcAft>
              <a:buClr>
                <a:schemeClr val="accent1"/>
              </a:buClr>
              <a:defRPr sz="900"/>
            </a:lvl1pPr>
            <a:lvl2pPr>
              <a:spcAft>
                <a:spcPts val="563"/>
              </a:spcAft>
              <a:buClr>
                <a:schemeClr val="accent1"/>
              </a:buClr>
              <a:defRPr sz="788"/>
            </a:lvl2pPr>
            <a:lvl3pPr>
              <a:spcAft>
                <a:spcPts val="563"/>
              </a:spcAft>
              <a:buClr>
                <a:schemeClr val="accent1"/>
              </a:buClr>
              <a:defRPr sz="788"/>
            </a:lvl3pPr>
            <a:lvl4pPr>
              <a:spcAft>
                <a:spcPts val="563"/>
              </a:spcAft>
              <a:buClr>
                <a:schemeClr val="accent1"/>
              </a:buClr>
              <a:defRPr sz="788"/>
            </a:lvl4pPr>
            <a:lvl5pPr>
              <a:spcAft>
                <a:spcPts val="563"/>
              </a:spcAft>
              <a:buClr>
                <a:schemeClr val="accent1"/>
              </a:buClr>
              <a:defRPr sz="78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7419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
    <p:spTree>
      <p:nvGrpSpPr>
        <p:cNvPr id="1" name=""/>
        <p:cNvGrpSpPr/>
        <p:nvPr/>
      </p:nvGrpSpPr>
      <p:grpSpPr>
        <a:xfrm>
          <a:off x="0" y="0"/>
          <a:ext cx="0" cy="0"/>
          <a:chOff x="0" y="0"/>
          <a:chExt cx="0" cy="0"/>
        </a:xfrm>
      </p:grpSpPr>
      <p:sp>
        <p:nvSpPr>
          <p:cNvPr id="6" name="Content Placeholder 3"/>
          <p:cNvSpPr>
            <a:spLocks noGrp="1"/>
          </p:cNvSpPr>
          <p:nvPr>
            <p:ph sz="half" idx="10"/>
          </p:nvPr>
        </p:nvSpPr>
        <p:spPr>
          <a:xfrm>
            <a:off x="342900" y="977565"/>
            <a:ext cx="3028950" cy="3623074"/>
          </a:xfrm>
          <a:prstGeom prst="rect">
            <a:avLst/>
          </a:prstGeom>
        </p:spPr>
        <p:txBody>
          <a:bodyPr>
            <a:noAutofit/>
          </a:bodyPr>
          <a:lstStyle>
            <a:lvl1pPr marL="160735" indent="-160735" algn="l">
              <a:spcAft>
                <a:spcPts val="563"/>
              </a:spcAft>
              <a:buClr>
                <a:schemeClr val="accent1"/>
              </a:buClr>
              <a:buFont typeface="Arial" panose="020B0604020202020204" pitchFamily="34" charset="0"/>
              <a:buChar char="•"/>
              <a:defRPr sz="900">
                <a:latin typeface="U.S. Bank Circular" panose="020B0504010101010104" pitchFamily="34" charset="0"/>
                <a:cs typeface="U.S. Bank Circular" panose="020B0504010101010104" pitchFamily="34" charset="0"/>
              </a:defRPr>
            </a:lvl1pPr>
            <a:lvl2pPr marL="160735" indent="-160735" algn="l">
              <a:buFont typeface="Arial" panose="020B0604020202020204" pitchFamily="34" charset="0"/>
              <a:buChar char="•"/>
              <a:defRPr sz="900">
                <a:latin typeface="Arial" panose="020B0604020202020204" pitchFamily="34" charset="0"/>
                <a:cs typeface="Arial" pitchFamily="34" charset="0"/>
              </a:defRPr>
            </a:lvl2pPr>
            <a:lvl3pPr marL="160735" indent="-160735" algn="l">
              <a:buFont typeface="Arial" panose="020B0604020202020204" pitchFamily="34" charset="0"/>
              <a:buChar char="•"/>
              <a:defRPr sz="900">
                <a:latin typeface="Arial" panose="020B0604020202020204" pitchFamily="34" charset="0"/>
                <a:cs typeface="Arial" pitchFamily="34" charset="0"/>
              </a:defRPr>
            </a:lvl3pPr>
            <a:lvl4pPr marL="257175" indent="-128588" algn="l">
              <a:spcAft>
                <a:spcPts val="563"/>
              </a:spcAft>
              <a:buClr>
                <a:schemeClr val="accent1"/>
              </a:buClr>
              <a:buFont typeface="Arial" panose="020B0604020202020204" pitchFamily="34" charset="0"/>
              <a:buChar char="•"/>
              <a:defRPr sz="788">
                <a:latin typeface="U.S. Bank Circular" panose="020B0504010101010104" pitchFamily="34" charset="0"/>
                <a:cs typeface="U.S. Bank Circular" panose="020B0504010101010104" pitchFamily="34" charset="0"/>
              </a:defRPr>
            </a:lvl4pPr>
            <a:lvl5pPr marL="160735" indent="-160735" algn="l">
              <a:buFont typeface="Arial" panose="020B0604020202020204" pitchFamily="34" charset="0"/>
              <a:buChar char="•"/>
              <a:defRPr sz="900">
                <a:latin typeface="Arial" panose="020B0604020202020204" pitchFamily="34" charset="0"/>
                <a:cs typeface="Arial" pitchFamily="34" charset="0"/>
              </a:defRPr>
            </a:lvl5pPr>
            <a:lvl6pPr>
              <a:defRPr sz="1013"/>
            </a:lvl6pPr>
            <a:lvl7pPr marL="324148" indent="-128588">
              <a:spcAft>
                <a:spcPts val="563"/>
              </a:spcAft>
              <a:buClr>
                <a:schemeClr val="accent1"/>
              </a:buClr>
              <a:buFont typeface="Arial" panose="020B0604020202020204" pitchFamily="34" charset="0"/>
              <a:buChar char="•"/>
              <a:tabLst/>
              <a:defRPr sz="788"/>
            </a:lvl7pPr>
            <a:lvl8pPr marL="385763" indent="-128588">
              <a:spcAft>
                <a:spcPts val="563"/>
              </a:spcAft>
              <a:buClr>
                <a:schemeClr val="accent1"/>
              </a:buClr>
              <a:buFont typeface="Arial" panose="020B0604020202020204" pitchFamily="34" charset="0"/>
              <a:buChar char="•"/>
              <a:defRPr sz="788"/>
            </a:lvl8pPr>
            <a:lvl9pPr marL="452735" indent="-128588">
              <a:spcAft>
                <a:spcPts val="563"/>
              </a:spcAft>
              <a:buClr>
                <a:schemeClr val="accent1"/>
              </a:buClr>
              <a:buFont typeface="Arial" panose="020B0604020202020204" pitchFamily="34" charset="0"/>
              <a:buChar char="•"/>
              <a:defRPr sz="788"/>
            </a:lvl9pPr>
          </a:lstStyle>
          <a:p>
            <a:pPr lvl="0"/>
            <a:r>
              <a:rPr lang="en-US" dirty="0"/>
              <a:t>Click to edit Master text styles</a:t>
            </a:r>
          </a:p>
          <a:p>
            <a:pPr lvl="3"/>
            <a:r>
              <a:rPr lang="en-US" dirty="0"/>
              <a:t>Second level</a:t>
            </a:r>
          </a:p>
          <a:p>
            <a:pPr lvl="6"/>
            <a:r>
              <a:rPr lang="en-US" dirty="0"/>
              <a:t>Third level</a:t>
            </a:r>
          </a:p>
          <a:p>
            <a:pPr lvl="7"/>
            <a:r>
              <a:rPr lang="en-US" dirty="0"/>
              <a:t>Fourth level</a:t>
            </a:r>
          </a:p>
          <a:p>
            <a:pPr lvl="8"/>
            <a:r>
              <a:rPr lang="en-US" dirty="0"/>
              <a:t>Fifth level</a:t>
            </a:r>
          </a:p>
        </p:txBody>
      </p:sp>
      <p:sp>
        <p:nvSpPr>
          <p:cNvPr id="4" name="Content Placeholder 3"/>
          <p:cNvSpPr>
            <a:spLocks noGrp="1"/>
          </p:cNvSpPr>
          <p:nvPr>
            <p:ph sz="half" idx="2"/>
          </p:nvPr>
        </p:nvSpPr>
        <p:spPr>
          <a:xfrm>
            <a:off x="3486150" y="977565"/>
            <a:ext cx="3028950" cy="3623074"/>
          </a:xfrm>
          <a:prstGeom prst="rect">
            <a:avLst/>
          </a:prstGeom>
        </p:spPr>
        <p:txBody>
          <a:bodyPr>
            <a:noAutofit/>
          </a:bodyPr>
          <a:lstStyle>
            <a:lvl1pPr marL="160735" indent="-160735" algn="l">
              <a:spcAft>
                <a:spcPts val="563"/>
              </a:spcAft>
              <a:buClr>
                <a:schemeClr val="accent1"/>
              </a:buClr>
              <a:buFont typeface="Arial" panose="020B0604020202020204" pitchFamily="34" charset="0"/>
              <a:buChar char="•"/>
              <a:defRPr sz="900">
                <a:latin typeface="U.S. Bank Circular" panose="020B0504010101010104" pitchFamily="34" charset="0"/>
                <a:cs typeface="U.S. Bank Circular" panose="020B0504010101010104" pitchFamily="34" charset="0"/>
              </a:defRPr>
            </a:lvl1pPr>
            <a:lvl2pPr marL="160735" indent="-160735" algn="l">
              <a:buFont typeface="Arial" panose="020B0604020202020204" pitchFamily="34" charset="0"/>
              <a:buChar char="•"/>
              <a:defRPr sz="900">
                <a:latin typeface="Arial" panose="020B0604020202020204" pitchFamily="34" charset="0"/>
                <a:cs typeface="Arial" pitchFamily="34" charset="0"/>
              </a:defRPr>
            </a:lvl2pPr>
            <a:lvl3pPr marL="160735" indent="-160735" algn="l">
              <a:buFont typeface="Arial" panose="020B0604020202020204" pitchFamily="34" charset="0"/>
              <a:buChar char="•"/>
              <a:defRPr sz="900">
                <a:latin typeface="Arial" panose="020B0604020202020204" pitchFamily="34" charset="0"/>
                <a:cs typeface="Arial" pitchFamily="34" charset="0"/>
              </a:defRPr>
            </a:lvl3pPr>
            <a:lvl4pPr marL="257175" indent="-128588" algn="l">
              <a:spcAft>
                <a:spcPts val="563"/>
              </a:spcAft>
              <a:buClr>
                <a:schemeClr val="accent1"/>
              </a:buClr>
              <a:buFont typeface="Arial" panose="020B0604020202020204" pitchFamily="34" charset="0"/>
              <a:buChar char="•"/>
              <a:defRPr sz="788">
                <a:latin typeface="U.S. Bank Circular" panose="020B0504010101010104" pitchFamily="34" charset="0"/>
                <a:cs typeface="U.S. Bank Circular" panose="020B0504010101010104" pitchFamily="34" charset="0"/>
              </a:defRPr>
            </a:lvl4pPr>
            <a:lvl5pPr marL="160735" indent="-160735" algn="l">
              <a:buFont typeface="Arial" panose="020B0604020202020204" pitchFamily="34" charset="0"/>
              <a:buChar char="•"/>
              <a:defRPr sz="900">
                <a:latin typeface="Arial" panose="020B0604020202020204" pitchFamily="34" charset="0"/>
                <a:cs typeface="Arial" pitchFamily="34" charset="0"/>
              </a:defRPr>
            </a:lvl5pPr>
            <a:lvl6pPr>
              <a:defRPr sz="1013"/>
            </a:lvl6pPr>
            <a:lvl7pPr marL="324148" indent="-128588">
              <a:spcAft>
                <a:spcPts val="563"/>
              </a:spcAft>
              <a:buClr>
                <a:schemeClr val="accent1"/>
              </a:buClr>
              <a:buFont typeface="Arial" panose="020B0604020202020204" pitchFamily="34" charset="0"/>
              <a:buChar char="•"/>
              <a:tabLst/>
              <a:defRPr sz="788"/>
            </a:lvl7pPr>
            <a:lvl8pPr marL="385763" indent="-128588">
              <a:spcAft>
                <a:spcPts val="563"/>
              </a:spcAft>
              <a:buClr>
                <a:schemeClr val="accent1"/>
              </a:buClr>
              <a:buFont typeface="Arial" panose="020B0604020202020204" pitchFamily="34" charset="0"/>
              <a:buChar char="•"/>
              <a:defRPr sz="788"/>
            </a:lvl8pPr>
            <a:lvl9pPr marL="452735" indent="-128588">
              <a:spcAft>
                <a:spcPts val="563"/>
              </a:spcAft>
              <a:buClr>
                <a:schemeClr val="accent1"/>
              </a:buClr>
              <a:buFont typeface="Arial" panose="020B0604020202020204" pitchFamily="34" charset="0"/>
              <a:buChar char="•"/>
              <a:defRPr sz="788"/>
            </a:lvl9pPr>
          </a:lstStyle>
          <a:p>
            <a:pPr lvl="0"/>
            <a:r>
              <a:rPr lang="en-US" dirty="0"/>
              <a:t>Click to edit Master text styles</a:t>
            </a:r>
          </a:p>
          <a:p>
            <a:pPr lvl="3"/>
            <a:r>
              <a:rPr lang="en-US" dirty="0"/>
              <a:t>Second level</a:t>
            </a:r>
          </a:p>
          <a:p>
            <a:pPr lvl="6"/>
            <a:r>
              <a:rPr lang="en-US" dirty="0"/>
              <a:t>Third level</a:t>
            </a:r>
          </a:p>
          <a:p>
            <a:pPr lvl="7"/>
            <a:r>
              <a:rPr lang="en-US" dirty="0"/>
              <a:t>Fourth level</a:t>
            </a:r>
          </a:p>
          <a:p>
            <a:pPr lvl="8"/>
            <a:r>
              <a:rPr lang="en-US" dirty="0"/>
              <a:t>Fifth level</a:t>
            </a:r>
          </a:p>
        </p:txBody>
      </p:sp>
      <p:sp>
        <p:nvSpPr>
          <p:cNvPr id="3" name="Title 1">
            <a:extLst>
              <a:ext uri="{FF2B5EF4-FFF2-40B4-BE49-F238E27FC236}">
                <a16:creationId xmlns:a16="http://schemas.microsoft.com/office/drawing/2014/main" id="{7F968940-BAA3-A17C-EDFE-AF4C7CDD3F2C}"/>
              </a:ext>
            </a:extLst>
          </p:cNvPr>
          <p:cNvSpPr>
            <a:spLocks noGrp="1"/>
          </p:cNvSpPr>
          <p:nvPr>
            <p:ph type="title"/>
          </p:nvPr>
        </p:nvSpPr>
        <p:spPr>
          <a:xfrm>
            <a:off x="321686" y="182935"/>
            <a:ext cx="6193415" cy="509231"/>
          </a:xfrm>
        </p:spPr>
        <p:txBody>
          <a:bodyPr>
            <a:normAutofit/>
          </a:bodyPr>
          <a:lstStyle>
            <a:lvl1pPr>
              <a:defRPr sz="1500"/>
            </a:lvl1pPr>
          </a:lstStyle>
          <a:p>
            <a:r>
              <a:rPr lang="en-US" dirty="0"/>
              <a:t>Click to edit Master title style</a:t>
            </a:r>
          </a:p>
        </p:txBody>
      </p:sp>
      <p:sp>
        <p:nvSpPr>
          <p:cNvPr id="8" name="Footer Placeholder 7">
            <a:extLst>
              <a:ext uri="{FF2B5EF4-FFF2-40B4-BE49-F238E27FC236}">
                <a16:creationId xmlns:a16="http://schemas.microsoft.com/office/drawing/2014/main" id="{019B0370-B0CE-9F57-F2C2-F3FDEB82088F}"/>
              </a:ext>
            </a:extLst>
          </p:cNvPr>
          <p:cNvSpPr>
            <a:spLocks noGrp="1"/>
          </p:cNvSpPr>
          <p:nvPr>
            <p:ph type="ftr" sz="quarter" idx="11"/>
          </p:nvPr>
        </p:nvSpPr>
        <p:spPr/>
        <p:txBody>
          <a:bodyPr/>
          <a:lstStyle/>
          <a:p>
            <a:pPr>
              <a:defRPr/>
            </a:pPr>
            <a:r>
              <a:rPr lang="en-US">
                <a:solidFill>
                  <a:sysClr val="windowText" lastClr="000000"/>
                </a:solidFill>
              </a:rPr>
              <a:t>Source or citation</a:t>
            </a:r>
            <a:endParaRPr lang="en-US" dirty="0">
              <a:solidFill>
                <a:sysClr val="windowText" lastClr="000000"/>
              </a:solidFill>
            </a:endParaRPr>
          </a:p>
        </p:txBody>
      </p:sp>
      <p:sp>
        <p:nvSpPr>
          <p:cNvPr id="10" name="Slide Number Placeholder 9">
            <a:extLst>
              <a:ext uri="{FF2B5EF4-FFF2-40B4-BE49-F238E27FC236}">
                <a16:creationId xmlns:a16="http://schemas.microsoft.com/office/drawing/2014/main" id="{2AE88234-FA2F-E215-E7FA-3CCBCCE11164}"/>
              </a:ext>
            </a:extLst>
          </p:cNvPr>
          <p:cNvSpPr>
            <a:spLocks noGrp="1"/>
          </p:cNvSpPr>
          <p:nvPr>
            <p:ph type="sldNum" sz="quarter" idx="12"/>
          </p:nvPr>
        </p:nvSpPr>
        <p:spPr/>
        <p:txBody>
          <a:bodyPr/>
          <a:lstStyle/>
          <a:p>
            <a:fld id="{14461103-4B86-4CD8-93DE-B5C5AF8EF7A4}" type="slidenum">
              <a:rPr lang="en-US" smtClean="0"/>
              <a:pPr/>
              <a:t>‹#›</a:t>
            </a:fld>
            <a:endParaRPr lang="en-US" dirty="0"/>
          </a:p>
        </p:txBody>
      </p:sp>
    </p:spTree>
    <p:extLst>
      <p:ext uri="{BB962C8B-B14F-4D97-AF65-F5344CB8AC3E}">
        <p14:creationId xmlns:p14="http://schemas.microsoft.com/office/powerpoint/2010/main" val="3661979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470" y="193210"/>
            <a:ext cx="6193415" cy="509231"/>
          </a:xfrm>
          <a:prstGeom prst="rect">
            <a:avLst/>
          </a:prstGeom>
        </p:spPr>
        <p:txBody>
          <a:bodyPr vert="horz" lIns="82058" tIns="41029" rIns="82058" bIns="41029" rtlCol="0" anchor="b">
            <a:normAutofit/>
          </a:bodyPr>
          <a:lstStyle/>
          <a:p>
            <a:r>
              <a:rPr lang="en-US" dirty="0"/>
              <a:t>Click to edit Master title style</a:t>
            </a:r>
          </a:p>
        </p:txBody>
      </p:sp>
      <p:sp>
        <p:nvSpPr>
          <p:cNvPr id="3" name="Text Placeholder 2"/>
          <p:cNvSpPr>
            <a:spLocks noGrp="1"/>
          </p:cNvSpPr>
          <p:nvPr>
            <p:ph type="body" idx="1"/>
          </p:nvPr>
        </p:nvSpPr>
        <p:spPr>
          <a:xfrm>
            <a:off x="343118" y="971552"/>
            <a:ext cx="6171767" cy="3420735"/>
          </a:xfrm>
          <a:prstGeom prst="rect">
            <a:avLst/>
          </a:prstGeom>
        </p:spPr>
        <p:txBody>
          <a:bodyPr vert="horz" lIns="82058" tIns="41029" rIns="82058" bIns="41029"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Line 27"/>
          <p:cNvSpPr>
            <a:spLocks noChangeShapeType="1"/>
          </p:cNvSpPr>
          <p:nvPr/>
        </p:nvSpPr>
        <p:spPr bwMode="auto">
          <a:xfrm>
            <a:off x="2452" y="751211"/>
            <a:ext cx="6512432" cy="0"/>
          </a:xfrm>
          <a:prstGeom prst="line">
            <a:avLst/>
          </a:prstGeom>
          <a:noFill/>
          <a:ln w="38100" cap="rnd">
            <a:solidFill>
              <a:schemeClr val="accent1"/>
            </a:solidFill>
            <a:round/>
            <a:headEnd/>
            <a:tailEnd/>
          </a:ln>
          <a:effectLst/>
        </p:spPr>
        <p:txBody>
          <a:bodyPr wrap="none" lIns="46158" tIns="23079" rIns="46158" bIns="23079" anchor="ctr"/>
          <a:lstStyle/>
          <a:p>
            <a:pPr>
              <a:defRPr/>
            </a:pPr>
            <a:endParaRPr lang="en-US" sz="788" dirty="0">
              <a:latin typeface="U.S. Bank Circular" panose="020B0504010101010104" pitchFamily="34" charset="0"/>
              <a:cs typeface="U.S. Bank Circular" panose="020B0504010101010104" pitchFamily="34" charset="0"/>
            </a:endParaRPr>
          </a:p>
        </p:txBody>
      </p:sp>
      <p:pic>
        <p:nvPicPr>
          <p:cNvPr id="6" name="Picture 5">
            <a:extLst>
              <a:ext uri="{FF2B5EF4-FFF2-40B4-BE49-F238E27FC236}">
                <a16:creationId xmlns:a16="http://schemas.microsoft.com/office/drawing/2014/main" id="{7FD48846-E0B9-F522-40E6-87FC0A325660}"/>
              </a:ext>
            </a:extLst>
          </p:cNvPr>
          <p:cNvPicPr>
            <a:picLocks noChangeAspect="1"/>
          </p:cNvPicPr>
          <p:nvPr userDrawn="1"/>
        </p:nvPicPr>
        <p:blipFill>
          <a:blip r:embed="rId21" cstate="print">
            <a:extLst>
              <a:ext uri="{28A0092B-C50C-407E-A947-70E740481C1C}">
                <a14:useLocalDpi xmlns:a14="http://schemas.microsoft.com/office/drawing/2010/main"/>
              </a:ext>
            </a:extLst>
          </a:blip>
          <a:srcRect/>
          <a:stretch/>
        </p:blipFill>
        <p:spPr>
          <a:xfrm>
            <a:off x="317448" y="4598014"/>
            <a:ext cx="381923" cy="509231"/>
          </a:xfrm>
          <a:prstGeom prst="rect">
            <a:avLst/>
          </a:prstGeom>
        </p:spPr>
      </p:pic>
      <p:sp>
        <p:nvSpPr>
          <p:cNvPr id="9" name="Footer Placeholder 8">
            <a:extLst>
              <a:ext uri="{FF2B5EF4-FFF2-40B4-BE49-F238E27FC236}">
                <a16:creationId xmlns:a16="http://schemas.microsoft.com/office/drawing/2014/main" id="{16569EA9-9FA0-1D5E-9235-2B1357FD7D37}"/>
              </a:ext>
            </a:extLst>
          </p:cNvPr>
          <p:cNvSpPr>
            <a:spLocks noGrp="1"/>
          </p:cNvSpPr>
          <p:nvPr>
            <p:ph type="ftr" sz="quarter" idx="3"/>
          </p:nvPr>
        </p:nvSpPr>
        <p:spPr>
          <a:xfrm>
            <a:off x="767797" y="4711290"/>
            <a:ext cx="5464037" cy="274637"/>
          </a:xfrm>
          <a:prstGeom prst="rect">
            <a:avLst/>
          </a:prstGeom>
        </p:spPr>
        <p:txBody>
          <a:bodyPr vert="horz" lIns="91440" tIns="45720" rIns="91440" bIns="45720" rtlCol="0" anchor="ctr"/>
          <a:lstStyle>
            <a:lvl1pPr algn="l">
              <a:defRPr sz="600" i="1">
                <a:solidFill>
                  <a:schemeClr val="tx1">
                    <a:tint val="75000"/>
                  </a:schemeClr>
                </a:solidFill>
                <a:latin typeface="Roboto Condensed" panose="02000000000000000000" pitchFamily="2" charset="0"/>
                <a:ea typeface="Roboto Condensed" panose="02000000000000000000" pitchFamily="2" charset="0"/>
                <a:cs typeface="U.S. Bank Circular" panose="020B0504010101010104" pitchFamily="34" charset="0"/>
              </a:defRPr>
            </a:lvl1pPr>
          </a:lstStyle>
          <a:p>
            <a:pPr>
              <a:defRPr/>
            </a:pPr>
            <a:r>
              <a:rPr lang="en-US" dirty="0">
                <a:solidFill>
                  <a:sysClr val="windowText" lastClr="000000"/>
                </a:solidFill>
              </a:rPr>
              <a:t>Source or citation</a:t>
            </a:r>
          </a:p>
        </p:txBody>
      </p:sp>
      <p:sp>
        <p:nvSpPr>
          <p:cNvPr id="10" name="Slide Number Placeholder 9">
            <a:extLst>
              <a:ext uri="{FF2B5EF4-FFF2-40B4-BE49-F238E27FC236}">
                <a16:creationId xmlns:a16="http://schemas.microsoft.com/office/drawing/2014/main" id="{17E280A9-9659-505B-B8F6-4B8CB5365C64}"/>
              </a:ext>
            </a:extLst>
          </p:cNvPr>
          <p:cNvSpPr>
            <a:spLocks noGrp="1"/>
          </p:cNvSpPr>
          <p:nvPr>
            <p:ph type="sldNum" sz="quarter" idx="4"/>
          </p:nvPr>
        </p:nvSpPr>
        <p:spPr>
          <a:xfrm>
            <a:off x="6308538" y="4709197"/>
            <a:ext cx="283050" cy="274637"/>
          </a:xfrm>
          <a:prstGeom prst="rect">
            <a:avLst/>
          </a:prstGeom>
        </p:spPr>
        <p:txBody>
          <a:bodyPr vert="horz" lIns="91440" tIns="45720" rIns="91440" bIns="45720" rtlCol="0" anchor="ctr"/>
          <a:lstStyle>
            <a:lvl1pPr algn="r">
              <a:defRPr sz="788" b="1">
                <a:solidFill>
                  <a:schemeClr val="tx1"/>
                </a:solidFill>
                <a:latin typeface="U.S. Bank Circular" panose="020B0504010101010104" pitchFamily="34" charset="0"/>
                <a:cs typeface="U.S. Bank Circular" panose="020B0504010101010104" pitchFamily="34" charset="0"/>
              </a:defRPr>
            </a:lvl1pPr>
          </a:lstStyle>
          <a:p>
            <a:fld id="{14461103-4B86-4CD8-93DE-B5C5AF8EF7A4}" type="slidenum">
              <a:rPr lang="en-US" smtClean="0"/>
              <a:pPr/>
              <a:t>‹#›</a:t>
            </a:fld>
            <a:endParaRPr lang="en-US" dirty="0"/>
          </a:p>
        </p:txBody>
      </p:sp>
    </p:spTree>
    <p:extLst>
      <p:ext uri="{BB962C8B-B14F-4D97-AF65-F5344CB8AC3E}">
        <p14:creationId xmlns:p14="http://schemas.microsoft.com/office/powerpoint/2010/main" val="238055307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2"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703" r:id="rId18"/>
    <p:sldLayoutId id="2147483704" r:id="rId19"/>
  </p:sldLayoutIdLst>
  <p:txStyles>
    <p:titleStyle>
      <a:lvl1pPr>
        <a:defRPr sz="1500" b="1">
          <a:solidFill>
            <a:schemeClr val="tx1"/>
          </a:solidFill>
          <a:latin typeface="U.S. Bank Circular" panose="020B0504010101010104" pitchFamily="34" charset="0"/>
          <a:cs typeface="U.S. Bank Circular" panose="020B0504010101010104" pitchFamily="34" charset="0"/>
        </a:defRPr>
      </a:lvl1pPr>
    </p:titleStyle>
    <p:bodyStyle>
      <a:lvl1pPr marL="160735" indent="-160735">
        <a:spcAft>
          <a:spcPts val="563"/>
        </a:spcAft>
        <a:buClr>
          <a:schemeClr val="accent1"/>
        </a:buClr>
        <a:buFont typeface="Arial" panose="020B0604020202020204" pitchFamily="34" charset="0"/>
        <a:buChar char="•"/>
        <a:defRPr sz="900">
          <a:latin typeface="U.S. Bank Circular" panose="020B0504010101010104" pitchFamily="34" charset="0"/>
          <a:cs typeface="U.S. Bank Circular" panose="020B0504010101010104" pitchFamily="34" charset="0"/>
        </a:defRPr>
      </a:lvl1pPr>
      <a:lvl2pPr marL="257175" indent="-128588">
        <a:spcAft>
          <a:spcPts val="563"/>
        </a:spcAft>
        <a:buClr>
          <a:schemeClr val="accent1"/>
        </a:buClr>
        <a:buFont typeface="Arial" panose="020B0604020202020204" pitchFamily="34" charset="0"/>
        <a:buChar char="•"/>
        <a:defRPr sz="788">
          <a:latin typeface="U.S. Bank Circular" panose="020B0504010101010104" pitchFamily="34" charset="0"/>
          <a:cs typeface="U.S. Bank Circular" panose="020B0504010101010104" pitchFamily="34" charset="0"/>
        </a:defRPr>
      </a:lvl2pPr>
      <a:lvl3pPr marL="324148" indent="-128588">
        <a:spcAft>
          <a:spcPts val="563"/>
        </a:spcAft>
        <a:buClr>
          <a:schemeClr val="accent1"/>
        </a:buClr>
        <a:buFont typeface="Arial" panose="020B0604020202020204" pitchFamily="34" charset="0"/>
        <a:buChar char="•"/>
        <a:defRPr sz="788">
          <a:latin typeface="U.S. Bank Circular" panose="020B0504010101010104" pitchFamily="34" charset="0"/>
          <a:cs typeface="U.S. Bank Circular" panose="020B0504010101010104" pitchFamily="34" charset="0"/>
        </a:defRPr>
      </a:lvl3pPr>
      <a:lvl4pPr marL="385763" indent="-128588">
        <a:spcAft>
          <a:spcPts val="563"/>
        </a:spcAft>
        <a:buClr>
          <a:schemeClr val="accent1"/>
        </a:buClr>
        <a:buFont typeface="Arial" panose="020B0604020202020204" pitchFamily="34" charset="0"/>
        <a:buChar char="•"/>
        <a:defRPr sz="788">
          <a:latin typeface="U.S. Bank Circular" panose="020B0504010101010104" pitchFamily="34" charset="0"/>
          <a:cs typeface="U.S. Bank Circular" panose="020B0504010101010104" pitchFamily="34" charset="0"/>
        </a:defRPr>
      </a:lvl4pPr>
      <a:lvl5pPr marL="452735" indent="-128588">
        <a:spcAft>
          <a:spcPts val="563"/>
        </a:spcAft>
        <a:buClr>
          <a:schemeClr val="accent1"/>
        </a:buClr>
        <a:buFont typeface="Arial" panose="020B0604020202020204" pitchFamily="34" charset="0"/>
        <a:buChar char="•"/>
        <a:defRPr sz="788">
          <a:latin typeface="U.S. Bank Circular" panose="020B0504010101010104" pitchFamily="34" charset="0"/>
          <a:cs typeface="U.S. Bank Circular" panose="020B0504010101010104" pitchFamily="34" charset="0"/>
        </a:defRPr>
      </a:lvl5pPr>
    </p:bodyStyle>
    <p:otherStyle/>
  </p:txStyles>
  <p:extLst>
    <p:ext uri="{27BBF7A9-308A-43DC-89C8-2F10F3537804}">
      <p15:sldGuideLst xmlns:p15="http://schemas.microsoft.com/office/powerpoint/2012/main">
        <p15:guide id="1" orient="horz" pos="612" userDrawn="1">
          <p15:clr>
            <a:srgbClr val="F26B43"/>
          </p15:clr>
        </p15:guide>
        <p15:guide id="2"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pollev.com/pfm522" TargetMode="Externa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hyperlink" Target="http://www.texas-range.com/"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hyperlink" Target="http://www.sipc.org/" TargetMode="External"/><Relationship Id="rId4" Type="http://schemas.openxmlformats.org/officeDocument/2006/relationships/hyperlink" Target="http://www.finra.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A23BB-AB6E-F57D-599E-BC7879906B62}"/>
              </a:ext>
            </a:extLst>
          </p:cNvPr>
          <p:cNvSpPr>
            <a:spLocks noGrp="1"/>
          </p:cNvSpPr>
          <p:nvPr>
            <p:ph type="title"/>
          </p:nvPr>
        </p:nvSpPr>
        <p:spPr>
          <a:xfrm>
            <a:off x="3429000" y="1414093"/>
            <a:ext cx="3183635" cy="722117"/>
          </a:xfrm>
        </p:spPr>
        <p:txBody>
          <a:bodyPr/>
          <a:lstStyle/>
          <a:p>
            <a:pPr algn="l"/>
            <a:r>
              <a:rPr lang="en-US" sz="2800" dirty="0"/>
              <a:t>Business Officials Feud!</a:t>
            </a:r>
          </a:p>
        </p:txBody>
      </p:sp>
      <p:sp>
        <p:nvSpPr>
          <p:cNvPr id="3" name="Text Placeholder 2">
            <a:extLst>
              <a:ext uri="{FF2B5EF4-FFF2-40B4-BE49-F238E27FC236}">
                <a16:creationId xmlns:a16="http://schemas.microsoft.com/office/drawing/2014/main" id="{0A8CCE69-5746-ED38-AD08-EC1E80FD4769}"/>
              </a:ext>
            </a:extLst>
          </p:cNvPr>
          <p:cNvSpPr>
            <a:spLocks noGrp="1"/>
          </p:cNvSpPr>
          <p:nvPr>
            <p:ph type="body" sz="quarter" idx="10"/>
          </p:nvPr>
        </p:nvSpPr>
        <p:spPr>
          <a:xfrm>
            <a:off x="3429000" y="3361174"/>
            <a:ext cx="1419225" cy="414338"/>
          </a:xfrm>
        </p:spPr>
        <p:txBody>
          <a:bodyPr/>
          <a:lstStyle/>
          <a:p>
            <a:r>
              <a:rPr lang="en-US" sz="1000" b="1" dirty="0"/>
              <a:t>Shelly Ilgenfritz</a:t>
            </a:r>
          </a:p>
          <a:p>
            <a:r>
              <a:rPr lang="en-US" sz="1000" dirty="0"/>
              <a:t>Key Account Manager</a:t>
            </a:r>
          </a:p>
          <a:p>
            <a:r>
              <a:rPr lang="en-US" sz="1000" i="1" dirty="0"/>
              <a:t>ilgenfritzs@pfmam.com*</a:t>
            </a:r>
            <a:endParaRPr lang="en-US" sz="1000" dirty="0"/>
          </a:p>
        </p:txBody>
      </p:sp>
      <p:sp>
        <p:nvSpPr>
          <p:cNvPr id="5" name="Text Placeholder 4">
            <a:extLst>
              <a:ext uri="{FF2B5EF4-FFF2-40B4-BE49-F238E27FC236}">
                <a16:creationId xmlns:a16="http://schemas.microsoft.com/office/drawing/2014/main" id="{0E15D65D-B870-E674-322C-F5149AC89DB4}"/>
              </a:ext>
            </a:extLst>
          </p:cNvPr>
          <p:cNvSpPr>
            <a:spLocks noGrp="1"/>
          </p:cNvSpPr>
          <p:nvPr>
            <p:ph type="body" sz="quarter" idx="12"/>
          </p:nvPr>
        </p:nvSpPr>
        <p:spPr>
          <a:xfrm>
            <a:off x="3429000" y="2308815"/>
            <a:ext cx="1992630" cy="483464"/>
          </a:xfrm>
        </p:spPr>
        <p:txBody>
          <a:bodyPr/>
          <a:lstStyle/>
          <a:p>
            <a:r>
              <a:rPr lang="en-US" sz="1000" dirty="0"/>
              <a:t>2025 GFOAT Spring Conference</a:t>
            </a:r>
            <a:br>
              <a:rPr lang="en-US" sz="900" dirty="0"/>
            </a:br>
            <a:endParaRPr lang="en-US" sz="900" dirty="0"/>
          </a:p>
        </p:txBody>
      </p:sp>
      <p:sp>
        <p:nvSpPr>
          <p:cNvPr id="6" name="Text Placeholder 5">
            <a:extLst>
              <a:ext uri="{FF2B5EF4-FFF2-40B4-BE49-F238E27FC236}">
                <a16:creationId xmlns:a16="http://schemas.microsoft.com/office/drawing/2014/main" id="{66877F6F-04CC-31A3-14D3-20D675BEBE21}"/>
              </a:ext>
            </a:extLst>
          </p:cNvPr>
          <p:cNvSpPr>
            <a:spLocks noGrp="1"/>
          </p:cNvSpPr>
          <p:nvPr>
            <p:ph type="body" sz="quarter" idx="13"/>
          </p:nvPr>
        </p:nvSpPr>
        <p:spPr>
          <a:xfrm>
            <a:off x="3429000" y="2818021"/>
            <a:ext cx="1419225" cy="414338"/>
          </a:xfrm>
        </p:spPr>
        <p:txBody>
          <a:bodyPr/>
          <a:lstStyle/>
          <a:p>
            <a:r>
              <a:rPr lang="en-US" sz="1000" b="1" dirty="0"/>
              <a:t>Nathan Smith</a:t>
            </a:r>
          </a:p>
          <a:p>
            <a:r>
              <a:rPr lang="en-US" sz="1000" dirty="0"/>
              <a:t>Director</a:t>
            </a:r>
          </a:p>
          <a:p>
            <a:r>
              <a:rPr lang="en-US" sz="1000" i="1" dirty="0"/>
              <a:t>smithn@pfmam.com*</a:t>
            </a:r>
          </a:p>
        </p:txBody>
      </p:sp>
      <p:sp>
        <p:nvSpPr>
          <p:cNvPr id="7" name="Picture Placeholder 6">
            <a:extLst>
              <a:ext uri="{FF2B5EF4-FFF2-40B4-BE49-F238E27FC236}">
                <a16:creationId xmlns:a16="http://schemas.microsoft.com/office/drawing/2014/main" id="{539AEF8F-CD96-655C-328C-6D2EDC0E107D}"/>
              </a:ext>
            </a:extLst>
          </p:cNvPr>
          <p:cNvSpPr>
            <a:spLocks noGrp="1"/>
          </p:cNvSpPr>
          <p:nvPr>
            <p:ph type="pic" sz="quarter" idx="14"/>
          </p:nvPr>
        </p:nvSpPr>
        <p:spPr/>
        <p:txBody>
          <a:bodyPr/>
          <a:lstStyle/>
          <a:p>
            <a:endParaRPr lang="en-US" dirty="0"/>
          </a:p>
        </p:txBody>
      </p:sp>
      <p:sp>
        <p:nvSpPr>
          <p:cNvPr id="9" name="TextBox 8">
            <a:extLst>
              <a:ext uri="{FF2B5EF4-FFF2-40B4-BE49-F238E27FC236}">
                <a16:creationId xmlns:a16="http://schemas.microsoft.com/office/drawing/2014/main" id="{CA9BC8FE-4711-0454-D3DC-C703A0762EAA}"/>
              </a:ext>
            </a:extLst>
          </p:cNvPr>
          <p:cNvSpPr txBox="1"/>
          <p:nvPr/>
        </p:nvSpPr>
        <p:spPr>
          <a:xfrm>
            <a:off x="3344716" y="4250493"/>
            <a:ext cx="3352202" cy="461665"/>
          </a:xfrm>
          <a:prstGeom prst="rect">
            <a:avLst/>
          </a:prstGeom>
          <a:noFill/>
        </p:spPr>
        <p:txBody>
          <a:bodyPr wrap="square">
            <a:spAutoFit/>
          </a:bodyPr>
          <a:lstStyle/>
          <a:p>
            <a:r>
              <a:rPr lang="en-US" sz="800" i="1" dirty="0">
                <a:latin typeface="Roboto Condensed" panose="02000000000000000000" pitchFamily="2" charset="0"/>
                <a:ea typeface="Roboto Condensed" panose="02000000000000000000" pitchFamily="2" charset="0"/>
                <a:cs typeface="U.S. Bank Circular" panose="020B0504010101010104" pitchFamily="34" charset="0"/>
              </a:rPr>
              <a:t>* PFM Asset Management (PFMAM) is a division of U.S. Bancorp Asset Management, Inc., Texas Range’s investment adviser and administrator, that services public sector clients</a:t>
            </a:r>
            <a:endParaRPr lang="en-US" sz="800" dirty="0"/>
          </a:p>
        </p:txBody>
      </p:sp>
      <p:pic>
        <p:nvPicPr>
          <p:cNvPr id="8" name="Picture 7">
            <a:extLst>
              <a:ext uri="{FF2B5EF4-FFF2-40B4-BE49-F238E27FC236}">
                <a16:creationId xmlns:a16="http://schemas.microsoft.com/office/drawing/2014/main" id="{87F609CA-3452-13A0-A77A-43B1B270B6A5}"/>
              </a:ext>
            </a:extLst>
          </p:cNvPr>
          <p:cNvPicPr>
            <a:picLocks noChangeAspect="1"/>
          </p:cNvPicPr>
          <p:nvPr/>
        </p:nvPicPr>
        <p:blipFill>
          <a:blip r:embed="rId2"/>
          <a:stretch>
            <a:fillRect/>
          </a:stretch>
        </p:blipFill>
        <p:spPr>
          <a:xfrm>
            <a:off x="3344716" y="547138"/>
            <a:ext cx="1776896" cy="298060"/>
          </a:xfrm>
          <a:prstGeom prst="rect">
            <a:avLst/>
          </a:prstGeom>
        </p:spPr>
      </p:pic>
    </p:spTree>
    <p:extLst>
      <p:ext uri="{BB962C8B-B14F-4D97-AF65-F5344CB8AC3E}">
        <p14:creationId xmlns:p14="http://schemas.microsoft.com/office/powerpoint/2010/main" val="4094871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DA23C-394C-C2D2-BCC1-8D3A40C6E2E4}"/>
              </a:ext>
            </a:extLst>
          </p:cNvPr>
          <p:cNvSpPr>
            <a:spLocks noGrp="1"/>
          </p:cNvSpPr>
          <p:nvPr>
            <p:ph type="title"/>
          </p:nvPr>
        </p:nvSpPr>
        <p:spPr/>
        <p:txBody>
          <a:bodyPr/>
          <a:lstStyle/>
          <a:p>
            <a:r>
              <a:rPr lang="en-US" sz="2000" dirty="0"/>
              <a:t>About the Game</a:t>
            </a:r>
          </a:p>
        </p:txBody>
      </p:sp>
      <p:sp>
        <p:nvSpPr>
          <p:cNvPr id="4" name="TextBox 3">
            <a:extLst>
              <a:ext uri="{FF2B5EF4-FFF2-40B4-BE49-F238E27FC236}">
                <a16:creationId xmlns:a16="http://schemas.microsoft.com/office/drawing/2014/main" id="{D0D75977-2A6A-2428-5454-1B43A7FE7A0E}"/>
              </a:ext>
            </a:extLst>
          </p:cNvPr>
          <p:cNvSpPr txBox="1"/>
          <p:nvPr/>
        </p:nvSpPr>
        <p:spPr>
          <a:xfrm>
            <a:off x="307075" y="1352622"/>
            <a:ext cx="6199496" cy="2791470"/>
          </a:xfrm>
          <a:prstGeom prst="rect">
            <a:avLst/>
          </a:prstGeom>
          <a:noFill/>
        </p:spPr>
        <p:txBody>
          <a:bodyPr wrap="square" rtlCol="0">
            <a:spAutoFit/>
          </a:bodyPr>
          <a:lstStyle/>
          <a:p>
            <a:r>
              <a:rPr lang="en-US" dirty="0">
                <a:latin typeface="U.S. Bank Circular" panose="020B0504010101010104" pitchFamily="34" charset="0"/>
                <a:ea typeface="Aptos" panose="020B0004020202020204" pitchFamily="34" charset="0"/>
                <a:cs typeface="U.S. Bank Circular" panose="020B0504010101010104" pitchFamily="34" charset="0"/>
              </a:rPr>
              <a:t>This fun, interactive game will review terms and topics finance and treasury management professionals hear on a daily basis. Dig through your closets and dust off that accounting textbook you swore you’d use again one day and come ready to play. </a:t>
            </a:r>
          </a:p>
          <a:p>
            <a:endParaRPr lang="en-US" dirty="0">
              <a:latin typeface="U.S. Bank Circular" panose="020B0504010101010104" pitchFamily="34" charset="0"/>
              <a:ea typeface="Aptos" panose="020B0004020202020204" pitchFamily="34" charset="0"/>
              <a:cs typeface="U.S. Bank Circular" panose="020B0504010101010104" pitchFamily="34" charset="0"/>
            </a:endParaRPr>
          </a:p>
          <a:p>
            <a:pPr>
              <a:lnSpc>
                <a:spcPct val="107000"/>
              </a:lnSpc>
              <a:spcAft>
                <a:spcPts val="600"/>
              </a:spcAft>
            </a:pPr>
            <a:r>
              <a:rPr lang="en-US" b="1" kern="100" dirty="0">
                <a:latin typeface="U.S. Bank Circular" panose="020B0504010101010104" pitchFamily="34" charset="0"/>
                <a:ea typeface="Aptos" panose="020B0004020202020204" pitchFamily="34" charset="0"/>
                <a:cs typeface="U.S. Bank Circular" panose="020B0504010101010104" pitchFamily="34" charset="0"/>
              </a:rPr>
              <a:t>Learning Objectives</a:t>
            </a:r>
          </a:p>
          <a:p>
            <a:pPr>
              <a:lnSpc>
                <a:spcPct val="107000"/>
              </a:lnSpc>
              <a:spcAft>
                <a:spcPts val="600"/>
              </a:spcAft>
            </a:pPr>
            <a:r>
              <a:rPr lang="en-US" kern="100" dirty="0">
                <a:latin typeface="U.S. Bank Circular" panose="020B0504010101010104" pitchFamily="34" charset="0"/>
                <a:ea typeface="Aptos" panose="020B0004020202020204" pitchFamily="34" charset="0"/>
                <a:cs typeface="U.S. Bank Circular" panose="020B0504010101010104" pitchFamily="34" charset="0"/>
              </a:rPr>
              <a:t>When you complete this session, you should be able to:</a:t>
            </a:r>
          </a:p>
          <a:p>
            <a:pPr marL="214313" indent="-214313">
              <a:lnSpc>
                <a:spcPct val="107000"/>
              </a:lnSpc>
              <a:spcAft>
                <a:spcPts val="600"/>
              </a:spcAft>
              <a:buFont typeface="Arial" panose="020B0604020202020204" pitchFamily="34" charset="0"/>
              <a:buChar char="•"/>
            </a:pPr>
            <a:r>
              <a:rPr lang="en-US" kern="100" dirty="0">
                <a:latin typeface="U.S. Bank Circular" panose="020B0504010101010104" pitchFamily="34" charset="0"/>
                <a:ea typeface="Aptos" panose="020B0004020202020204" pitchFamily="34" charset="0"/>
                <a:cs typeface="U.S. Bank Circular" panose="020B0504010101010104" pitchFamily="34" charset="0"/>
              </a:rPr>
              <a:t>Identify and apply your knowledge of investments, accounting, and banking to your daily duties as an investment professional.</a:t>
            </a:r>
          </a:p>
          <a:p>
            <a:pPr marL="214313" indent="-214313">
              <a:lnSpc>
                <a:spcPct val="107000"/>
              </a:lnSpc>
              <a:spcAft>
                <a:spcPts val="600"/>
              </a:spcAft>
              <a:buFont typeface="Arial" panose="020B0604020202020204" pitchFamily="34" charset="0"/>
              <a:buChar char="•"/>
            </a:pPr>
            <a:r>
              <a:rPr lang="en-US" kern="100" dirty="0">
                <a:latin typeface="U.S. Bank Circular" panose="020B0504010101010104" pitchFamily="34" charset="0"/>
                <a:ea typeface="Aptos" panose="020B0004020202020204" pitchFamily="34" charset="0"/>
                <a:cs typeface="U.S. Bank Circular" panose="020B0504010101010104" pitchFamily="34" charset="0"/>
              </a:rPr>
              <a:t>Apply the terms and concepts discussed to your everyday duties.</a:t>
            </a:r>
          </a:p>
          <a:p>
            <a:endParaRPr lang="en-US" sz="1050" dirty="0"/>
          </a:p>
        </p:txBody>
      </p:sp>
      <p:pic>
        <p:nvPicPr>
          <p:cNvPr id="5" name="Picture 4">
            <a:extLst>
              <a:ext uri="{FF2B5EF4-FFF2-40B4-BE49-F238E27FC236}">
                <a16:creationId xmlns:a16="http://schemas.microsoft.com/office/drawing/2014/main" id="{75A8B9B8-0DBA-9230-2F5A-3179BD02DD53}"/>
              </a:ext>
            </a:extLst>
          </p:cNvPr>
          <p:cNvPicPr>
            <a:picLocks noChangeAspect="1"/>
          </p:cNvPicPr>
          <p:nvPr/>
        </p:nvPicPr>
        <p:blipFill>
          <a:blip r:embed="rId2"/>
          <a:stretch>
            <a:fillRect/>
          </a:stretch>
        </p:blipFill>
        <p:spPr>
          <a:xfrm>
            <a:off x="0" y="4544182"/>
            <a:ext cx="888274" cy="599318"/>
          </a:xfrm>
          <a:prstGeom prst="rect">
            <a:avLst/>
          </a:prstGeom>
        </p:spPr>
      </p:pic>
    </p:spTree>
    <p:extLst>
      <p:ext uri="{BB962C8B-B14F-4D97-AF65-F5344CB8AC3E}">
        <p14:creationId xmlns:p14="http://schemas.microsoft.com/office/powerpoint/2010/main" val="235536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6DC1F-0125-72E5-68ED-C7E6B47A09FB}"/>
              </a:ext>
            </a:extLst>
          </p:cNvPr>
          <p:cNvSpPr>
            <a:spLocks noGrp="1"/>
          </p:cNvSpPr>
          <p:nvPr>
            <p:ph type="title"/>
          </p:nvPr>
        </p:nvSpPr>
        <p:spPr/>
        <p:txBody>
          <a:bodyPr/>
          <a:lstStyle/>
          <a:p>
            <a:r>
              <a:rPr lang="en-US" sz="2000" dirty="0"/>
              <a:t>Rules of the Game</a:t>
            </a:r>
          </a:p>
        </p:txBody>
      </p:sp>
      <p:sp>
        <p:nvSpPr>
          <p:cNvPr id="3" name="TextBox 2">
            <a:extLst>
              <a:ext uri="{FF2B5EF4-FFF2-40B4-BE49-F238E27FC236}">
                <a16:creationId xmlns:a16="http://schemas.microsoft.com/office/drawing/2014/main" id="{E2090087-30D0-4676-87D7-B47A01AC855A}"/>
              </a:ext>
            </a:extLst>
          </p:cNvPr>
          <p:cNvSpPr txBox="1"/>
          <p:nvPr/>
        </p:nvSpPr>
        <p:spPr>
          <a:xfrm>
            <a:off x="321470" y="1414463"/>
            <a:ext cx="3371849" cy="2462213"/>
          </a:xfrm>
          <a:prstGeom prst="rect">
            <a:avLst/>
          </a:prstGeom>
          <a:noFill/>
        </p:spPr>
        <p:txBody>
          <a:bodyPr wrap="square" rtlCol="0">
            <a:spAutoFit/>
          </a:bodyPr>
          <a:lstStyle/>
          <a:p>
            <a:pPr marL="214313" indent="-214313">
              <a:buFont typeface="Arial" panose="020B0604020202020204" pitchFamily="34" charset="0"/>
              <a:buChar char="•"/>
            </a:pPr>
            <a:r>
              <a:rPr lang="en-US" dirty="0">
                <a:latin typeface="U.S. Bank Circular" panose="020B0504010101010104" pitchFamily="34" charset="0"/>
                <a:cs typeface="U.S. Bank Circular" panose="020B0504010101010104" pitchFamily="34" charset="0"/>
              </a:rPr>
              <a:t>Each question is worth </a:t>
            </a:r>
            <a:r>
              <a:rPr lang="en-US" b="1" dirty="0">
                <a:latin typeface="U.S. Bank Circular" panose="020B0504010101010104" pitchFamily="34" charset="0"/>
                <a:cs typeface="U.S. Bank Circular" panose="020B0504010101010104" pitchFamily="34" charset="0"/>
              </a:rPr>
              <a:t>1,000</a:t>
            </a:r>
            <a:r>
              <a:rPr lang="en-US" dirty="0">
                <a:latin typeface="U.S. Bank Circular" panose="020B0504010101010104" pitchFamily="34" charset="0"/>
                <a:cs typeface="U.S. Bank Circular" panose="020B0504010101010104" pitchFamily="34" charset="0"/>
              </a:rPr>
              <a:t> points</a:t>
            </a:r>
          </a:p>
          <a:p>
            <a:endParaRPr lang="en-US" dirty="0">
              <a:latin typeface="U.S. Bank Circular" panose="020B0504010101010104" pitchFamily="34" charset="0"/>
              <a:cs typeface="U.S. Bank Circular" panose="020B0504010101010104" pitchFamily="34" charset="0"/>
            </a:endParaRPr>
          </a:p>
          <a:p>
            <a:pPr marL="214313" indent="-214313">
              <a:buFont typeface="Arial" panose="020B0604020202020204" pitchFamily="34" charset="0"/>
              <a:buChar char="•"/>
            </a:pPr>
            <a:r>
              <a:rPr lang="en-US" dirty="0">
                <a:latin typeface="U.S. Bank Circular" panose="020B0504010101010104" pitchFamily="34" charset="0"/>
                <a:cs typeface="U.S. Bank Circular" panose="020B0504010101010104" pitchFamily="34" charset="0"/>
              </a:rPr>
              <a:t>Double jeopardy questions are worth </a:t>
            </a:r>
            <a:r>
              <a:rPr lang="en-US" b="1" dirty="0">
                <a:latin typeface="U.S. Bank Circular" panose="020B0504010101010104" pitchFamily="34" charset="0"/>
                <a:cs typeface="U.S. Bank Circular" panose="020B0504010101010104" pitchFamily="34" charset="0"/>
              </a:rPr>
              <a:t>6,000</a:t>
            </a:r>
            <a:r>
              <a:rPr lang="en-US" dirty="0">
                <a:latin typeface="U.S. Bank Circular" panose="020B0504010101010104" pitchFamily="34" charset="0"/>
                <a:cs typeface="U.S. Bank Circular" panose="020B0504010101010104" pitchFamily="34" charset="0"/>
              </a:rPr>
              <a:t> points</a:t>
            </a:r>
          </a:p>
          <a:p>
            <a:pPr marL="214313" indent="-214313">
              <a:buFont typeface="Arial" panose="020B0604020202020204" pitchFamily="34" charset="0"/>
              <a:buChar char="•"/>
            </a:pPr>
            <a:endParaRPr lang="en-US" dirty="0">
              <a:latin typeface="U.S. Bank Circular" panose="020B0504010101010104" pitchFamily="34" charset="0"/>
              <a:cs typeface="U.S. Bank Circular" panose="020B0504010101010104" pitchFamily="34" charset="0"/>
            </a:endParaRPr>
          </a:p>
          <a:p>
            <a:pPr marL="214313" indent="-214313">
              <a:buFont typeface="Arial" panose="020B0604020202020204" pitchFamily="34" charset="0"/>
              <a:buChar char="•"/>
            </a:pPr>
            <a:r>
              <a:rPr lang="en-US" dirty="0">
                <a:latin typeface="U.S. Bank Circular" panose="020B0504010101010104" pitchFamily="34" charset="0"/>
                <a:cs typeface="U.S. Bank Circular" panose="020B0504010101010104" pitchFamily="34" charset="0"/>
              </a:rPr>
              <a:t>Participants must answer the question within </a:t>
            </a:r>
            <a:r>
              <a:rPr lang="en-US" b="1" dirty="0">
                <a:latin typeface="U.S. Bank Circular" panose="020B0504010101010104" pitchFamily="34" charset="0"/>
                <a:cs typeface="U.S. Bank Circular" panose="020B0504010101010104" pitchFamily="34" charset="0"/>
              </a:rPr>
              <a:t>30 seconds</a:t>
            </a:r>
          </a:p>
          <a:p>
            <a:pPr marL="214313" indent="-214313">
              <a:buFont typeface="Arial" panose="020B0604020202020204" pitchFamily="34" charset="0"/>
              <a:buChar char="•"/>
            </a:pPr>
            <a:endParaRPr lang="en-US" dirty="0">
              <a:latin typeface="U.S. Bank Circular" panose="020B0504010101010104" pitchFamily="34" charset="0"/>
              <a:cs typeface="U.S. Bank Circular" panose="020B0504010101010104" pitchFamily="34" charset="0"/>
            </a:endParaRPr>
          </a:p>
          <a:p>
            <a:pPr marL="214313" indent="-214313">
              <a:buFont typeface="Arial" panose="020B0604020202020204" pitchFamily="34" charset="0"/>
              <a:buChar char="•"/>
            </a:pPr>
            <a:r>
              <a:rPr lang="en-US" dirty="0">
                <a:latin typeface="U.S. Bank Circular" panose="020B0504010101010104" pitchFamily="34" charset="0"/>
                <a:cs typeface="U.S. Bank Circular" panose="020B0504010101010104" pitchFamily="34" charset="0"/>
              </a:rPr>
              <a:t>Scan the </a:t>
            </a:r>
            <a:r>
              <a:rPr lang="en-US" b="1" dirty="0">
                <a:latin typeface="U.S. Bank Circular" panose="020B0504010101010104" pitchFamily="34" charset="0"/>
                <a:cs typeface="U.S. Bank Circular" panose="020B0504010101010104" pitchFamily="34" charset="0"/>
              </a:rPr>
              <a:t>QR Code </a:t>
            </a:r>
            <a:r>
              <a:rPr lang="en-US" u="sng" dirty="0">
                <a:latin typeface="U.S. Bank Circular" panose="020B0504010101010104" pitchFamily="34" charset="0"/>
                <a:cs typeface="U.S. Bank Circular" panose="020B0504010101010104" pitchFamily="34" charset="0"/>
              </a:rPr>
              <a:t>or</a:t>
            </a:r>
            <a:r>
              <a:rPr lang="en-US" dirty="0">
                <a:latin typeface="U.S. Bank Circular" panose="020B0504010101010104" pitchFamily="34" charset="0"/>
                <a:cs typeface="U.S. Bank Circular" panose="020B0504010101010104" pitchFamily="34" charset="0"/>
              </a:rPr>
              <a:t> </a:t>
            </a:r>
            <a:r>
              <a:rPr lang="en-US" b="1" dirty="0">
                <a:latin typeface="U.S. Bank Circular" panose="020B0504010101010104" pitchFamily="34" charset="0"/>
                <a:cs typeface="U.S. Bank Circular" panose="020B0504010101010104" pitchFamily="34" charset="0"/>
              </a:rPr>
              <a:t>go to </a:t>
            </a:r>
            <a:r>
              <a:rPr lang="en-US" b="1" dirty="0">
                <a:latin typeface="U.S. Bank Circular" panose="020B0504010101010104" pitchFamily="34" charset="0"/>
                <a:cs typeface="U.S. Bank Circular" panose="020B0504010101010104" pitchFamily="34" charset="0"/>
                <a:hlinkClick r:id="rId2"/>
              </a:rPr>
              <a:t>https://pollev.com/pfm522</a:t>
            </a:r>
            <a:r>
              <a:rPr lang="en-US" b="1" dirty="0">
                <a:latin typeface="U.S. Bank Circular" panose="020B0504010101010104" pitchFamily="34" charset="0"/>
                <a:cs typeface="U.S. Bank Circular" panose="020B0504010101010104" pitchFamily="34" charset="0"/>
              </a:rPr>
              <a:t> </a:t>
            </a:r>
            <a:r>
              <a:rPr lang="en-US" dirty="0">
                <a:latin typeface="U.S. Bank Circular" panose="020B0504010101010104" pitchFamily="34" charset="0"/>
                <a:cs typeface="U.S. Bank Circular" panose="020B0504010101010104" pitchFamily="34" charset="0"/>
              </a:rPr>
              <a:t>to Start!</a:t>
            </a:r>
          </a:p>
        </p:txBody>
      </p:sp>
      <p:sp>
        <p:nvSpPr>
          <p:cNvPr id="4" name="TextBox 3">
            <a:extLst>
              <a:ext uri="{FF2B5EF4-FFF2-40B4-BE49-F238E27FC236}">
                <a16:creationId xmlns:a16="http://schemas.microsoft.com/office/drawing/2014/main" id="{DEA79F4A-6D94-C496-A93A-04A85EB888DD}"/>
              </a:ext>
            </a:extLst>
          </p:cNvPr>
          <p:cNvSpPr txBox="1"/>
          <p:nvPr/>
        </p:nvSpPr>
        <p:spPr>
          <a:xfrm>
            <a:off x="4022265" y="1418137"/>
            <a:ext cx="2523204" cy="284693"/>
          </a:xfrm>
          <a:prstGeom prst="rect">
            <a:avLst/>
          </a:prstGeom>
          <a:noFill/>
        </p:spPr>
        <p:txBody>
          <a:bodyPr wrap="square" lIns="68580" tIns="34290" rIns="68580" bIns="34290" rtlCol="0" anchor="t">
            <a:spAutoFit/>
          </a:bodyPr>
          <a:lstStyle/>
          <a:p>
            <a:r>
              <a:rPr lang="en-US" b="1" dirty="0">
                <a:latin typeface="U.S. Bank Circular" panose="020B0504010101010104" pitchFamily="34" charset="0"/>
                <a:cs typeface="U.S. Bank Circular" panose="020B0504010101010104" pitchFamily="34" charset="0"/>
                <a:hlinkClick r:id="rId2"/>
              </a:rPr>
              <a:t>https://pollev.com/pfm522</a:t>
            </a:r>
            <a:endParaRPr lang="en-US" dirty="0">
              <a:latin typeface="U.S. Bank Circular" panose="020B0504010101010104" pitchFamily="34" charset="0"/>
              <a:cs typeface="U.S. Bank Circular" panose="020B0504010101010104" pitchFamily="34" charset="0"/>
            </a:endParaRPr>
          </a:p>
        </p:txBody>
      </p:sp>
      <p:pic>
        <p:nvPicPr>
          <p:cNvPr id="5" name="Picture 4" descr="A qr code with a dinosaur&#10;&#10;Description automatically generated">
            <a:extLst>
              <a:ext uri="{FF2B5EF4-FFF2-40B4-BE49-F238E27FC236}">
                <a16:creationId xmlns:a16="http://schemas.microsoft.com/office/drawing/2014/main" id="{D58C39CA-239E-6E78-1ED9-1023B198C450}"/>
              </a:ext>
            </a:extLst>
          </p:cNvPr>
          <p:cNvPicPr>
            <a:picLocks noChangeAspect="1"/>
          </p:cNvPicPr>
          <p:nvPr/>
        </p:nvPicPr>
        <p:blipFill>
          <a:blip r:embed="rId3"/>
          <a:stretch>
            <a:fillRect/>
          </a:stretch>
        </p:blipFill>
        <p:spPr>
          <a:xfrm>
            <a:off x="4109785" y="1668378"/>
            <a:ext cx="2348165" cy="2348165"/>
          </a:xfrm>
          <a:prstGeom prst="rect">
            <a:avLst/>
          </a:prstGeom>
        </p:spPr>
      </p:pic>
      <p:pic>
        <p:nvPicPr>
          <p:cNvPr id="6" name="Picture 5">
            <a:extLst>
              <a:ext uri="{FF2B5EF4-FFF2-40B4-BE49-F238E27FC236}">
                <a16:creationId xmlns:a16="http://schemas.microsoft.com/office/drawing/2014/main" id="{FDE2A7E4-9C5F-B684-51CC-ACE7E497EDAD}"/>
              </a:ext>
            </a:extLst>
          </p:cNvPr>
          <p:cNvPicPr>
            <a:picLocks noChangeAspect="1"/>
          </p:cNvPicPr>
          <p:nvPr/>
        </p:nvPicPr>
        <p:blipFill>
          <a:blip r:embed="rId4"/>
          <a:stretch>
            <a:fillRect/>
          </a:stretch>
        </p:blipFill>
        <p:spPr>
          <a:xfrm>
            <a:off x="0" y="4544182"/>
            <a:ext cx="888274" cy="599318"/>
          </a:xfrm>
          <a:prstGeom prst="rect">
            <a:avLst/>
          </a:prstGeom>
        </p:spPr>
      </p:pic>
    </p:spTree>
    <p:extLst>
      <p:ext uri="{BB962C8B-B14F-4D97-AF65-F5344CB8AC3E}">
        <p14:creationId xmlns:p14="http://schemas.microsoft.com/office/powerpoint/2010/main" val="25326912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8" name="Rectangle 2"/>
          <p:cNvSpPr>
            <a:spLocks noGrp="1" noChangeArrowheads="1"/>
          </p:cNvSpPr>
          <p:nvPr>
            <p:ph type="title"/>
          </p:nvPr>
        </p:nvSpPr>
        <p:spPr/>
        <p:txBody>
          <a:bodyPr/>
          <a:lstStyle/>
          <a:p>
            <a:r>
              <a:rPr lang="en-US" dirty="0"/>
              <a:t>Important Disclosures</a:t>
            </a:r>
          </a:p>
        </p:txBody>
      </p:sp>
      <p:sp>
        <p:nvSpPr>
          <p:cNvPr id="9" name="Content Placeholder 8">
            <a:extLst>
              <a:ext uri="{FF2B5EF4-FFF2-40B4-BE49-F238E27FC236}">
                <a16:creationId xmlns:a16="http://schemas.microsoft.com/office/drawing/2014/main" id="{82E27359-E5F1-6CCF-85D6-95EF24C9E778}"/>
              </a:ext>
            </a:extLst>
          </p:cNvPr>
          <p:cNvSpPr>
            <a:spLocks noGrp="1"/>
          </p:cNvSpPr>
          <p:nvPr>
            <p:ph idx="1"/>
          </p:nvPr>
        </p:nvSpPr>
        <p:spPr>
          <a:xfrm>
            <a:off x="332292" y="1045859"/>
            <a:ext cx="6193415" cy="2657400"/>
          </a:xfrm>
        </p:spPr>
        <p:txBody>
          <a:bodyPr/>
          <a:lstStyle/>
          <a:p>
            <a:pPr marL="0" indent="0">
              <a:spcAft>
                <a:spcPts val="450"/>
              </a:spcAft>
              <a:buNone/>
            </a:pPr>
            <a:r>
              <a:rPr lang="en-US" sz="1200" i="1" dirty="0">
                <a:solidFill>
                  <a:srgbClr val="212529"/>
                </a:solidFill>
                <a:effectLst/>
                <a:highlight>
                  <a:srgbClr val="FFFFFF"/>
                </a:highlight>
                <a:latin typeface="Roboto Condensed" panose="02000000000000000000" pitchFamily="2" charset="0"/>
                <a:ea typeface="Roboto Condensed" panose="02000000000000000000" pitchFamily="2" charset="0"/>
              </a:rPr>
              <a:t>This information is for institutional investors, not for further distribution to retail investors, and does not represent an offer to sell or a solicitation of an offer to buy or sell any fund or other security. Investors should consider the Texas Range Investment Program's (the "Program’s") investment objectives, risks, charges and expenses before investing. This and other information about the Program is available in the Program's Information Statement, which should be read carefully before investing. A copy of the Program's Information Statement may be obtained by calling 1-866-839-8376 or is available on the Program's website at </a:t>
            </a:r>
            <a:r>
              <a:rPr lang="en-US" sz="1200" i="1" u="sng" dirty="0">
                <a:solidFill>
                  <a:srgbClr val="007BFF"/>
                </a:solidFill>
                <a:effectLst/>
                <a:highlight>
                  <a:srgbClr val="FFFFFF"/>
                </a:highlight>
                <a:latin typeface="Roboto Condensed" panose="02000000000000000000" pitchFamily="2" charset="0"/>
                <a:ea typeface="Roboto Condensed" panose="02000000000000000000" pitchFamily="2" charset="0"/>
                <a:hlinkClick r:id="rId3"/>
              </a:rPr>
              <a:t>www.texas-range.com</a:t>
            </a:r>
            <a:r>
              <a:rPr lang="en-US" sz="1200" i="1" dirty="0">
                <a:solidFill>
                  <a:srgbClr val="212529"/>
                </a:solidFill>
                <a:effectLst/>
                <a:highlight>
                  <a:srgbClr val="FFFFFF"/>
                </a:highlight>
                <a:latin typeface="Roboto Condensed" panose="02000000000000000000" pitchFamily="2" charset="0"/>
                <a:ea typeface="Roboto Condensed" panose="02000000000000000000" pitchFamily="2" charset="0"/>
              </a:rPr>
              <a:t>. While </a:t>
            </a:r>
            <a:r>
              <a:rPr lang="en-US" sz="1200" i="1" dirty="0" err="1">
                <a:solidFill>
                  <a:srgbClr val="212529"/>
                </a:solidFill>
                <a:effectLst/>
                <a:highlight>
                  <a:srgbClr val="FFFFFF"/>
                </a:highlight>
                <a:latin typeface="Roboto Condensed" panose="02000000000000000000" pitchFamily="2" charset="0"/>
                <a:ea typeface="Roboto Condensed" panose="02000000000000000000" pitchFamily="2" charset="0"/>
              </a:rPr>
              <a:t>TexasDAILY</a:t>
            </a:r>
            <a:r>
              <a:rPr lang="en-US" sz="1200" i="1" dirty="0">
                <a:solidFill>
                  <a:srgbClr val="212529"/>
                </a:solidFill>
                <a:effectLst/>
                <a:highlight>
                  <a:srgbClr val="FFFFFF"/>
                </a:highlight>
                <a:latin typeface="Roboto Condensed" panose="02000000000000000000" pitchFamily="2" charset="0"/>
                <a:ea typeface="Roboto Condensed" panose="02000000000000000000" pitchFamily="2" charset="0"/>
              </a:rPr>
              <a:t> and </a:t>
            </a:r>
            <a:r>
              <a:rPr lang="en-US" sz="1200" i="1" dirty="0" err="1">
                <a:solidFill>
                  <a:srgbClr val="212529"/>
                </a:solidFill>
                <a:effectLst/>
                <a:highlight>
                  <a:srgbClr val="FFFFFF"/>
                </a:highlight>
                <a:latin typeface="Roboto Condensed" panose="02000000000000000000" pitchFamily="2" charset="0"/>
                <a:ea typeface="Roboto Condensed" panose="02000000000000000000" pitchFamily="2" charset="0"/>
              </a:rPr>
              <a:t>TexasDAILY</a:t>
            </a:r>
            <a:r>
              <a:rPr lang="en-US" sz="1200" i="1" dirty="0">
                <a:solidFill>
                  <a:srgbClr val="212529"/>
                </a:solidFill>
                <a:effectLst/>
                <a:highlight>
                  <a:srgbClr val="FFFFFF"/>
                </a:highlight>
                <a:latin typeface="Roboto Condensed" panose="02000000000000000000" pitchFamily="2" charset="0"/>
                <a:ea typeface="Roboto Condensed" panose="02000000000000000000" pitchFamily="2" charset="0"/>
              </a:rPr>
              <a:t> Select seek to maintain a stable net asset value of $1.00 per share and </a:t>
            </a:r>
            <a:r>
              <a:rPr lang="en-US" sz="1200" i="1" dirty="0" err="1">
                <a:solidFill>
                  <a:srgbClr val="212529"/>
                </a:solidFill>
                <a:effectLst/>
                <a:highlight>
                  <a:srgbClr val="FFFFFF"/>
                </a:highlight>
                <a:latin typeface="Roboto Condensed" panose="02000000000000000000" pitchFamily="2" charset="0"/>
                <a:ea typeface="Roboto Condensed" panose="02000000000000000000" pitchFamily="2" charset="0"/>
              </a:rPr>
              <a:t>TexasTERM</a:t>
            </a:r>
            <a:r>
              <a:rPr lang="en-US" sz="1200" i="1" dirty="0">
                <a:solidFill>
                  <a:srgbClr val="212529"/>
                </a:solidFill>
                <a:effectLst/>
                <a:highlight>
                  <a:srgbClr val="FFFFFF"/>
                </a:highlight>
                <a:latin typeface="Roboto Condensed" panose="02000000000000000000" pitchFamily="2" charset="0"/>
                <a:ea typeface="Roboto Condensed" panose="02000000000000000000" pitchFamily="2" charset="0"/>
              </a:rPr>
              <a:t> seeks to achieve a net asset value of $1.00 per share at its stated maturity, it is possible to lose money investing in the Program. An investment in the Program is not insured or guaranteed by the Federal Deposit Insurance Corporation or any other governmental agency. </a:t>
            </a:r>
            <a:r>
              <a:rPr lang="en-US" sz="1200" i="1" dirty="0">
                <a:effectLst/>
                <a:latin typeface="Roboto Condensed" panose="02000000000000000000" pitchFamily="2" charset="0"/>
                <a:ea typeface="Roboto Condensed" panose="02000000000000000000" pitchFamily="2" charset="0"/>
              </a:rPr>
              <a:t>Shares of the Program’s portfolio are distributed by U.S. Bancorp Investments, Inc., member FINRA (</a:t>
            </a:r>
            <a:r>
              <a:rPr lang="en-US" sz="1200" i="1" u="sng" dirty="0">
                <a:solidFill>
                  <a:srgbClr val="0000FF"/>
                </a:solidFill>
                <a:effectLst/>
                <a:latin typeface="Roboto Condensed" panose="02000000000000000000" pitchFamily="2" charset="0"/>
                <a:ea typeface="Roboto Condensed" panose="02000000000000000000" pitchFamily="2" charset="0"/>
                <a:hlinkClick r:id="rId4"/>
              </a:rPr>
              <a:t>www.finra.org</a:t>
            </a:r>
            <a:r>
              <a:rPr lang="en-US" sz="1200" i="1" dirty="0">
                <a:effectLst/>
                <a:latin typeface="Roboto Condensed" panose="02000000000000000000" pitchFamily="2" charset="0"/>
                <a:ea typeface="Roboto Condensed" panose="02000000000000000000" pitchFamily="2" charset="0"/>
              </a:rPr>
              <a:t>) and SIPC (</a:t>
            </a:r>
            <a:r>
              <a:rPr lang="en-US" sz="1200" i="1" u="sng" dirty="0">
                <a:solidFill>
                  <a:srgbClr val="0000FF"/>
                </a:solidFill>
                <a:effectLst/>
                <a:latin typeface="Roboto Condensed" panose="02000000000000000000" pitchFamily="2" charset="0"/>
                <a:ea typeface="Roboto Condensed" panose="02000000000000000000" pitchFamily="2" charset="0"/>
                <a:hlinkClick r:id="rId5"/>
              </a:rPr>
              <a:t>www.sipc.org</a:t>
            </a:r>
            <a:r>
              <a:rPr lang="en-US" sz="1200" i="1" dirty="0">
                <a:effectLst/>
                <a:latin typeface="Roboto Condensed" panose="02000000000000000000" pitchFamily="2" charset="0"/>
                <a:ea typeface="Roboto Condensed" panose="02000000000000000000" pitchFamily="2" charset="0"/>
              </a:rPr>
              <a:t>). PFM Asset Management is a division of U.S. Bancorp Asset Management, Inc., which serves as administrator and investment adviser to the Program.</a:t>
            </a:r>
            <a:r>
              <a:rPr lang="en-US" sz="1200" dirty="0">
                <a:effectLst/>
                <a:latin typeface="Roboto Condensed" panose="02000000000000000000" pitchFamily="2" charset="0"/>
                <a:ea typeface="Roboto Condensed" panose="02000000000000000000" pitchFamily="2" charset="0"/>
              </a:rPr>
              <a:t> </a:t>
            </a:r>
            <a:r>
              <a:rPr lang="en-US" sz="1200" i="1" dirty="0">
                <a:effectLst/>
                <a:latin typeface="Roboto Condensed" panose="02000000000000000000" pitchFamily="2" charset="0"/>
                <a:ea typeface="Roboto Condensed" panose="02000000000000000000" pitchFamily="2" charset="0"/>
              </a:rPr>
              <a:t>U.S. Bancorp Asset Management, Inc. is a direct subsidiary of U.S. Bank N.A. and an indirect subsidiary of U.S. Bancorp. U.S. Bancorp Investments, Inc. is a subsidiary of U.S. Bancorp and affiliate of U.S. Bank N.A.</a:t>
            </a:r>
            <a:endParaRPr lang="en-US" sz="1200" dirty="0">
              <a:latin typeface="Roboto Condensed" panose="02000000000000000000" pitchFamily="2" charset="0"/>
              <a:ea typeface="Roboto Condensed" panose="02000000000000000000" pitchFamily="2" charset="0"/>
            </a:endParaRPr>
          </a:p>
        </p:txBody>
      </p:sp>
      <p:pic>
        <p:nvPicPr>
          <p:cNvPr id="2" name="Picture 1">
            <a:extLst>
              <a:ext uri="{FF2B5EF4-FFF2-40B4-BE49-F238E27FC236}">
                <a16:creationId xmlns:a16="http://schemas.microsoft.com/office/drawing/2014/main" id="{9997CA7D-AE94-70CB-1B92-D73B8A9D0902}"/>
              </a:ext>
            </a:extLst>
          </p:cNvPr>
          <p:cNvPicPr>
            <a:picLocks noChangeAspect="1"/>
          </p:cNvPicPr>
          <p:nvPr/>
        </p:nvPicPr>
        <p:blipFill>
          <a:blip r:embed="rId6"/>
          <a:stretch>
            <a:fillRect/>
          </a:stretch>
        </p:blipFill>
        <p:spPr>
          <a:xfrm>
            <a:off x="0" y="4544182"/>
            <a:ext cx="888274" cy="599318"/>
          </a:xfrm>
          <a:prstGeom prst="rect">
            <a:avLst/>
          </a:prstGeom>
        </p:spPr>
      </p:pic>
    </p:spTree>
    <p:extLst>
      <p:ext uri="{BB962C8B-B14F-4D97-AF65-F5344CB8AC3E}">
        <p14:creationId xmlns:p14="http://schemas.microsoft.com/office/powerpoint/2010/main" val="1811541151"/>
      </p:ext>
    </p:extLst>
  </p:cSld>
  <p:clrMapOvr>
    <a:masterClrMapping/>
  </p:clrMapOvr>
</p:sld>
</file>

<file path=ppt/theme/theme1.xml><?xml version="1.0" encoding="utf-8"?>
<a:theme xmlns:a="http://schemas.openxmlformats.org/drawingml/2006/main" name="Office Theme">
  <a:themeElements>
    <a:clrScheme name="Texas Range">
      <a:dk1>
        <a:srgbClr val="2B2B2B"/>
      </a:dk1>
      <a:lt1>
        <a:srgbClr val="FFFFFF"/>
      </a:lt1>
      <a:dk2>
        <a:srgbClr val="595959"/>
      </a:dk2>
      <a:lt2>
        <a:srgbClr val="ECDCAC"/>
      </a:lt2>
      <a:accent1>
        <a:srgbClr val="DDBC51"/>
      </a:accent1>
      <a:accent2>
        <a:srgbClr val="005E7C"/>
      </a:accent2>
      <a:accent3>
        <a:srgbClr val="BCBEC0"/>
      </a:accent3>
      <a:accent4>
        <a:srgbClr val="2D719F"/>
      </a:accent4>
      <a:accent5>
        <a:srgbClr val="E4CE8B"/>
      </a:accent5>
      <a:accent6>
        <a:srgbClr val="E0E0E0"/>
      </a:accent6>
      <a:hlink>
        <a:srgbClr val="2D719F"/>
      </a:hlink>
      <a:folHlink>
        <a:srgbClr val="005E7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E44FEF859F5BA4B89A4DC153F9F7047" ma:contentTypeVersion="16" ma:contentTypeDescription="Create a new document." ma:contentTypeScope="" ma:versionID="07a728dac8347970f7d2f4f8ac63688e">
  <xsd:schema xmlns:xsd="http://www.w3.org/2001/XMLSchema" xmlns:xs="http://www.w3.org/2001/XMLSchema" xmlns:p="http://schemas.microsoft.com/office/2006/metadata/properties" xmlns:ns2="42d80b5b-9166-41de-9abd-a7089d0244a6" xmlns:ns3="8523a9fe-24b3-4fba-b4b4-99549620bb68" targetNamespace="http://schemas.microsoft.com/office/2006/metadata/properties" ma:root="true" ma:fieldsID="ec487edad7753101425a63f6e2326024" ns2:_="" ns3:_="">
    <xsd:import namespace="42d80b5b-9166-41de-9abd-a7089d0244a6"/>
    <xsd:import namespace="8523a9fe-24b3-4fba-b4b4-99549620bb6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d80b5b-9166-41de-9abd-a7089d0244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edaba5d-021b-47f3-88ae-893c76e4e397"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description="" ma:hidden="true" ma:indexed="true" ma:internalName="MediaServiceDateTaken" ma:readOnly="true">
      <xsd:simpleType>
        <xsd:restriction base="dms:Text"/>
      </xsd:simpleType>
    </xsd:element>
    <xsd:element name="MediaServiceLocation" ma:index="14" nillable="true" ma:displayName="Location" ma:description="" ma:indexed="true"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523a9fe-24b3-4fba-b4b4-99549620bb6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6ab375bf-7140-4311-8b8b-4d36e8f1518a}" ma:internalName="TaxCatchAll" ma:showField="CatchAllData" ma:web="8523a9fe-24b3-4fba-b4b4-99549620bb6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523a9fe-24b3-4fba-b4b4-99549620bb68" xsi:nil="true"/>
    <lcf76f155ced4ddcb4097134ff3c332f xmlns="42d80b5b-9166-41de-9abd-a7089d0244a6">
      <Terms xmlns="http://schemas.microsoft.com/office/infopath/2007/PartnerControls"/>
    </lcf76f155ced4ddcb4097134ff3c332f>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70751BD06F87264A99173BEB4A54BC51" ma:contentTypeVersion="20" ma:contentTypeDescription="Create a new document." ma:contentTypeScope="" ma:versionID="698f5a89034896d7ce20e7cce0fbad6d">
  <xsd:schema xmlns:xsd="http://www.w3.org/2001/XMLSchema" xmlns:xs="http://www.w3.org/2001/XMLSchema" xmlns:p="http://schemas.microsoft.com/office/2006/metadata/properties" xmlns:ns2="058f88f5-61e4-47e2-8b38-82fac600eac7" xmlns:ns3="3bcb1ed5-3158-42f0-bf7e-7c2e2c7be4d5" targetNamespace="http://schemas.microsoft.com/office/2006/metadata/properties" ma:root="true" ma:fieldsID="a16d7440e0b7e51c44c136994617185c" ns2:_="" ns3:_="">
    <xsd:import namespace="058f88f5-61e4-47e2-8b38-82fac600eac7"/>
    <xsd:import namespace="3bcb1ed5-3158-42f0-bf7e-7c2e2c7be4d5"/>
    <xsd:element name="properties">
      <xsd:complexType>
        <xsd:sequence>
          <xsd:element name="documentManagement">
            <xsd:complexType>
              <xsd:all>
                <xsd:element ref="ns2:Topic" minOccurs="0"/>
                <xsd:element ref="ns2:Service_x002f_Product" minOccurs="0"/>
                <xsd:element ref="ns2:Region" minOccurs="0"/>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8f88f5-61e4-47e2-8b38-82fac600eac7" elementFormDefault="qualified">
    <xsd:import namespace="http://schemas.microsoft.com/office/2006/documentManagement/types"/>
    <xsd:import namespace="http://schemas.microsoft.com/office/infopath/2007/PartnerControls"/>
    <xsd:element name="Topic" ma:index="4" nillable="true" ma:displayName="Topic" ma:internalName="Topic" ma:readOnly="false">
      <xsd:simpleType>
        <xsd:restriction base="dms:Text">
          <xsd:maxLength value="255"/>
        </xsd:restriction>
      </xsd:simpleType>
    </xsd:element>
    <xsd:element name="Service_x002f_Product" ma:index="5" nillable="true" ma:displayName="Service/Product" ma:internalName="Service_x002f_Product" ma:readOnly="false">
      <xsd:simpleType>
        <xsd:restriction base="dms:Text">
          <xsd:maxLength value="255"/>
        </xsd:restriction>
      </xsd:simpleType>
    </xsd:element>
    <xsd:element name="Region" ma:index="6" nillable="true" ma:displayName="Region" ma:internalName="Region" ma:readOnly="false">
      <xsd:simpleType>
        <xsd:restriction base="dms:Text">
          <xsd:maxLength value="255"/>
        </xsd:restriction>
      </xsd:simpleType>
    </xsd:element>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bcb1ed5-3158-42f0-bf7e-7c2e2c7be4d5"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3E8D80-519F-4B35-AA6D-D528AB59A4C7}"/>
</file>

<file path=customXml/itemProps2.xml><?xml version="1.0" encoding="utf-8"?>
<ds:datastoreItem xmlns:ds="http://schemas.openxmlformats.org/officeDocument/2006/customXml" ds:itemID="{48B22040-DF35-45E0-BF59-15ACE4751DAA}"/>
</file>

<file path=customXml/itemProps3.xml><?xml version="1.0" encoding="utf-8"?>
<ds:datastoreItem xmlns:ds="http://schemas.openxmlformats.org/officeDocument/2006/customXml" ds:itemID="{34A2787B-1D2F-48EB-A690-BBE0F0A9253F}">
  <ds:schemaRefs>
    <ds:schemaRef ds:uri="3bcb1ed5-3158-42f0-bf7e-7c2e2c7be4d5"/>
    <ds:schemaRef ds:uri="http://schemas.microsoft.com/office/2006/documentManagement/types"/>
    <ds:schemaRef ds:uri="http://schemas.microsoft.com/office/infopath/2007/PartnerControls"/>
    <ds:schemaRef ds:uri="http://purl.org/dc/elements/1.1/"/>
    <ds:schemaRef ds:uri="http://schemas.microsoft.com/office/2006/metadata/properties"/>
    <ds:schemaRef ds:uri="058f88f5-61e4-47e2-8b38-82fac600eac7"/>
    <ds:schemaRef ds:uri="http://purl.org/dc/terms/"/>
    <ds:schemaRef ds:uri="http://schemas.openxmlformats.org/package/2006/metadata/core-properties"/>
    <ds:schemaRef ds:uri="http://www.w3.org/XML/1998/namespace"/>
    <ds:schemaRef ds:uri="http://purl.org/dc/dcmitype/"/>
  </ds:schemaRefs>
</ds:datastoreItem>
</file>

<file path=customXml/itemProps4.xml><?xml version="1.0" encoding="utf-8"?>
<ds:datastoreItem xmlns:ds="http://schemas.openxmlformats.org/officeDocument/2006/customXml" ds:itemID="{7148A099-205A-4860-924E-75894F6A7B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8f88f5-61e4-47e2-8b38-82fac600eac7"/>
    <ds:schemaRef ds:uri="3bcb1ed5-3158-42f0-bf7e-7c2e2c7be4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5341</TotalTime>
  <Words>518</Words>
  <Application>Microsoft Office PowerPoint</Application>
  <PresentationFormat>Custom</PresentationFormat>
  <Paragraphs>28</Paragraphs>
  <Slides>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vt:i4>
      </vt:variant>
    </vt:vector>
  </HeadingPairs>
  <TitlesOfParts>
    <vt:vector size="10" baseType="lpstr">
      <vt:lpstr>U.S. Bank Circular</vt:lpstr>
      <vt:lpstr>Arial</vt:lpstr>
      <vt:lpstr>Roboto Condensed</vt:lpstr>
      <vt:lpstr>U.S. Bank Circular Black</vt:lpstr>
      <vt:lpstr>Roboto</vt:lpstr>
      <vt:lpstr>Office Theme</vt:lpstr>
      <vt:lpstr>Business Officials Feud!</vt:lpstr>
      <vt:lpstr>About the Game</vt:lpstr>
      <vt:lpstr>Rules of the Game</vt:lpstr>
      <vt:lpstr>Important Disclosures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Dana Eppley</dc:creator>
  <cp:lastModifiedBy>Lee, Natasha</cp:lastModifiedBy>
  <cp:revision>92</cp:revision>
  <cp:lastPrinted>2022-04-12T19:37:13Z</cp:lastPrinted>
  <dcterms:created xsi:type="dcterms:W3CDTF">2022-04-12T18:10:18Z</dcterms:created>
  <dcterms:modified xsi:type="dcterms:W3CDTF">2025-04-02T20:18:57Z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0x010100CE44FEF859F5BA4B89A4DC153F9F7047</vt:lpwstr>
  </property>
  <property fmtid="{D5CDD505-2E9C-101B-9397-08002B2CF9AE}" pid="3" name="MediaServiceImageTags">
    <vt:lpwstr/>
  </property>
  <property fmtid="{D5CDD505-2E9C-101B-9397-08002B2CF9AE}" pid="4" name="MSIP_Label_39dd1322-1431-4d70-9af1-f56d6296741d_Enabled">
    <vt:lpwstr>true</vt:lpwstr>
  </property>
  <property fmtid="{D5CDD505-2E9C-101B-9397-08002B2CF9AE}" pid="5" name="MSIP_Label_39dd1322-1431-4d70-9af1-f56d6296741d_SetDate">
    <vt:lpwstr>2025-04-02T20:18:53Z</vt:lpwstr>
  </property>
  <property fmtid="{D5CDD505-2E9C-101B-9397-08002B2CF9AE}" pid="6" name="MSIP_Label_39dd1322-1431-4d70-9af1-f56d6296741d_Method">
    <vt:lpwstr>Privileged</vt:lpwstr>
  </property>
  <property fmtid="{D5CDD505-2E9C-101B-9397-08002B2CF9AE}" pid="7" name="MSIP_Label_39dd1322-1431-4d70-9af1-f56d6296741d_Name">
    <vt:lpwstr>Public Information</vt:lpwstr>
  </property>
  <property fmtid="{D5CDD505-2E9C-101B-9397-08002B2CF9AE}" pid="8" name="MSIP_Label_39dd1322-1431-4d70-9af1-f56d6296741d_SiteId">
    <vt:lpwstr>eef95730-77bf-4663-a55d-1ddff9335b5b</vt:lpwstr>
  </property>
  <property fmtid="{D5CDD505-2E9C-101B-9397-08002B2CF9AE}" pid="9" name="MSIP_Label_39dd1322-1431-4d70-9af1-f56d6296741d_ActionId">
    <vt:lpwstr>3eba5e96-4d28-4e6d-81cd-f360ad6521e9</vt:lpwstr>
  </property>
  <property fmtid="{D5CDD505-2E9C-101B-9397-08002B2CF9AE}" pid="10" name="MSIP_Label_39dd1322-1431-4d70-9af1-f56d6296741d_ContentBits">
    <vt:lpwstr>0</vt:lpwstr>
  </property>
  <property fmtid="{D5CDD505-2E9C-101B-9397-08002B2CF9AE}" pid="11" name="MSIP_Label_39dd1322-1431-4d70-9af1-f56d6296741d_Tag">
    <vt:lpwstr>10, 0, 1, 1</vt:lpwstr>
  </property>
</Properties>
</file>