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543" r:id="rId3"/>
    <p:sldId id="542" r:id="rId4"/>
    <p:sldId id="4959" r:id="rId5"/>
    <p:sldId id="4958" r:id="rId6"/>
    <p:sldId id="349" r:id="rId7"/>
    <p:sldId id="2549" r:id="rId8"/>
    <p:sldId id="333" r:id="rId9"/>
    <p:sldId id="4960" r:id="rId10"/>
    <p:sldId id="335" r:id="rId11"/>
    <p:sldId id="4961" r:id="rId12"/>
    <p:sldId id="4962" r:id="rId13"/>
    <p:sldId id="4963" r:id="rId14"/>
    <p:sldId id="544" r:id="rId15"/>
    <p:sldId id="353" r:id="rId16"/>
    <p:sldId id="726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FF"/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C5B01E-B2C5-4FB2-B868-DF7F89CC6F1B}" v="74" dt="2025-04-02T14:03:22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467" autoAdjust="0"/>
  </p:normalViewPr>
  <p:slideViewPr>
    <p:cSldViewPr snapToGrid="0">
      <p:cViewPr varScale="1">
        <p:scale>
          <a:sx n="99" d="100"/>
          <a:sy n="99" d="100"/>
        </p:scale>
        <p:origin x="972" y="78"/>
      </p:cViewPr>
      <p:guideLst/>
    </p:cSldViewPr>
  </p:slideViewPr>
  <p:outlineViewPr>
    <p:cViewPr>
      <p:scale>
        <a:sx n="33" d="100"/>
        <a:sy n="33" d="100"/>
      </p:scale>
      <p:origin x="0" y="-71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Rector" userId="fc216ef3-a4d3-4680-b0f1-3cfe444c9650" providerId="ADAL" clId="{6BC5B01E-B2C5-4FB2-B868-DF7F89CC6F1B}"/>
    <pc:docChg chg="undo custSel addSld delSld modSld sldOrd modMainMaster">
      <pc:chgData name="Aaron Rector" userId="fc216ef3-a4d3-4680-b0f1-3cfe444c9650" providerId="ADAL" clId="{6BC5B01E-B2C5-4FB2-B868-DF7F89CC6F1B}" dt="2025-04-02T14:03:22.485" v="648" actId="1076"/>
      <pc:docMkLst>
        <pc:docMk/>
      </pc:docMkLst>
      <pc:sldChg chg="addSp delSp modSp mod">
        <pc:chgData name="Aaron Rector" userId="fc216ef3-a4d3-4680-b0f1-3cfe444c9650" providerId="ADAL" clId="{6BC5B01E-B2C5-4FB2-B868-DF7F89CC6F1B}" dt="2025-04-02T14:03:22.485" v="648" actId="1076"/>
        <pc:sldMkLst>
          <pc:docMk/>
          <pc:sldMk cId="3434011816" sldId="256"/>
        </pc:sldMkLst>
        <pc:spChg chg="mod">
          <ac:chgData name="Aaron Rector" userId="fc216ef3-a4d3-4680-b0f1-3cfe444c9650" providerId="ADAL" clId="{6BC5B01E-B2C5-4FB2-B868-DF7F89CC6F1B}" dt="2025-04-02T14:03:18.070" v="646" actId="1076"/>
          <ac:spMkLst>
            <pc:docMk/>
            <pc:sldMk cId="3434011816" sldId="256"/>
            <ac:spMk id="2" creationId="{C63AB73A-BD6E-CA6B-CEA8-21FBCCFD146E}"/>
          </ac:spMkLst>
        </pc:spChg>
        <pc:spChg chg="mod">
          <ac:chgData name="Aaron Rector" userId="fc216ef3-a4d3-4680-b0f1-3cfe444c9650" providerId="ADAL" clId="{6BC5B01E-B2C5-4FB2-B868-DF7F89CC6F1B}" dt="2025-04-02T14:03:03.266" v="640" actId="1076"/>
          <ac:spMkLst>
            <pc:docMk/>
            <pc:sldMk cId="3434011816" sldId="256"/>
            <ac:spMk id="3" creationId="{00000000-0000-0000-0000-000000000000}"/>
          </ac:spMkLst>
        </pc:spChg>
        <pc:spChg chg="mod">
          <ac:chgData name="Aaron Rector" userId="fc216ef3-a4d3-4680-b0f1-3cfe444c9650" providerId="ADAL" clId="{6BC5B01E-B2C5-4FB2-B868-DF7F89CC6F1B}" dt="2025-04-02T14:03:11.053" v="643" actId="1076"/>
          <ac:spMkLst>
            <pc:docMk/>
            <pc:sldMk cId="3434011816" sldId="256"/>
            <ac:spMk id="7" creationId="{D172D802-5C80-1C99-8ABD-28C93C938040}"/>
          </ac:spMkLst>
        </pc:spChg>
        <pc:picChg chg="add del mod">
          <ac:chgData name="Aaron Rector" userId="fc216ef3-a4d3-4680-b0f1-3cfe444c9650" providerId="ADAL" clId="{6BC5B01E-B2C5-4FB2-B868-DF7F89CC6F1B}" dt="2025-04-02T14:02:18.368" v="638"/>
          <ac:picMkLst>
            <pc:docMk/>
            <pc:sldMk cId="3434011816" sldId="256"/>
            <ac:picMk id="2050" creationId="{6AF9538A-FD08-FCA3-B5AD-D647CCBA1A31}"/>
          </ac:picMkLst>
        </pc:picChg>
        <pc:picChg chg="add mod">
          <ac:chgData name="Aaron Rector" userId="fc216ef3-a4d3-4680-b0f1-3cfe444c9650" providerId="ADAL" clId="{6BC5B01E-B2C5-4FB2-B868-DF7F89CC6F1B}" dt="2025-04-02T14:03:22.485" v="648" actId="1076"/>
          <ac:picMkLst>
            <pc:docMk/>
            <pc:sldMk cId="3434011816" sldId="256"/>
            <ac:picMk id="2052" creationId="{5D5E4E58-3A12-E51D-309D-0602FE9E7761}"/>
          </ac:picMkLst>
        </pc:picChg>
      </pc:sldChg>
      <pc:sldChg chg="addSp modSp mod">
        <pc:chgData name="Aaron Rector" userId="fc216ef3-a4d3-4680-b0f1-3cfe444c9650" providerId="ADAL" clId="{6BC5B01E-B2C5-4FB2-B868-DF7F89CC6F1B}" dt="2025-04-02T13:54:40.996" v="490"/>
        <pc:sldMkLst>
          <pc:docMk/>
          <pc:sldMk cId="102258208" sldId="333"/>
        </pc:sldMkLst>
        <pc:spChg chg="mod">
          <ac:chgData name="Aaron Rector" userId="fc216ef3-a4d3-4680-b0f1-3cfe444c9650" providerId="ADAL" clId="{6BC5B01E-B2C5-4FB2-B868-DF7F89CC6F1B}" dt="2025-04-02T13:29:53.454" v="263" actId="20577"/>
          <ac:spMkLst>
            <pc:docMk/>
            <pc:sldMk cId="102258208" sldId="333"/>
            <ac:spMk id="2" creationId="{00000000-0000-0000-0000-000000000000}"/>
          </ac:spMkLst>
        </pc:spChg>
        <pc:spChg chg="mod">
          <ac:chgData name="Aaron Rector" userId="fc216ef3-a4d3-4680-b0f1-3cfe444c9650" providerId="ADAL" clId="{6BC5B01E-B2C5-4FB2-B868-DF7F89CC6F1B}" dt="2025-04-02T13:29:05.653" v="210" actId="207"/>
          <ac:spMkLst>
            <pc:docMk/>
            <pc:sldMk cId="102258208" sldId="333"/>
            <ac:spMk id="6" creationId="{5D464FF4-68A3-7C46-6588-B33958215FC2}"/>
          </ac:spMkLst>
        </pc:spChg>
        <pc:spChg chg="mod">
          <ac:chgData name="Aaron Rector" userId="fc216ef3-a4d3-4680-b0f1-3cfe444c9650" providerId="ADAL" clId="{6BC5B01E-B2C5-4FB2-B868-DF7F89CC6F1B}" dt="2025-04-02T13:31:07.521" v="277" actId="14100"/>
          <ac:spMkLst>
            <pc:docMk/>
            <pc:sldMk cId="102258208" sldId="333"/>
            <ac:spMk id="7" creationId="{0119D91B-3539-006C-D4BD-1FBE16528FC2}"/>
          </ac:spMkLst>
        </pc:spChg>
        <pc:picChg chg="add mod">
          <ac:chgData name="Aaron Rector" userId="fc216ef3-a4d3-4680-b0f1-3cfe444c9650" providerId="ADAL" clId="{6BC5B01E-B2C5-4FB2-B868-DF7F89CC6F1B}" dt="2025-04-02T13:54:40.996" v="490"/>
          <ac:picMkLst>
            <pc:docMk/>
            <pc:sldMk cId="102258208" sldId="333"/>
            <ac:picMk id="3" creationId="{EF9EB0C8-4B37-A779-65C8-5B9E12572CDE}"/>
          </ac:picMkLst>
        </pc:picChg>
        <pc:picChg chg="mod">
          <ac:chgData name="Aaron Rector" userId="fc216ef3-a4d3-4680-b0f1-3cfe444c9650" providerId="ADAL" clId="{6BC5B01E-B2C5-4FB2-B868-DF7F89CC6F1B}" dt="2025-04-02T13:28:55.318" v="206" actId="1076"/>
          <ac:picMkLst>
            <pc:docMk/>
            <pc:sldMk cId="102258208" sldId="333"/>
            <ac:picMk id="2052" creationId="{1C6B3661-22FE-47EB-ED61-5D916C50A802}"/>
          </ac:picMkLst>
        </pc:picChg>
      </pc:sldChg>
      <pc:sldChg chg="del">
        <pc:chgData name="Aaron Rector" userId="fc216ef3-a4d3-4680-b0f1-3cfe444c9650" providerId="ADAL" clId="{6BC5B01E-B2C5-4FB2-B868-DF7F89CC6F1B}" dt="2025-03-31T15:48:44.277" v="8" actId="47"/>
        <pc:sldMkLst>
          <pc:docMk/>
          <pc:sldMk cId="2453535618" sldId="334"/>
        </pc:sldMkLst>
      </pc:sldChg>
      <pc:sldChg chg="addSp modSp mod">
        <pc:chgData name="Aaron Rector" userId="fc216ef3-a4d3-4680-b0f1-3cfe444c9650" providerId="ADAL" clId="{6BC5B01E-B2C5-4FB2-B868-DF7F89CC6F1B}" dt="2025-04-02T13:55:39.994" v="500" actId="14100"/>
        <pc:sldMkLst>
          <pc:docMk/>
          <pc:sldMk cId="1592233325" sldId="335"/>
        </pc:sldMkLst>
        <pc:spChg chg="mod">
          <ac:chgData name="Aaron Rector" userId="fc216ef3-a4d3-4680-b0f1-3cfe444c9650" providerId="ADAL" clId="{6BC5B01E-B2C5-4FB2-B868-DF7F89CC6F1B}" dt="2025-04-02T13:30:40.633" v="270" actId="255"/>
          <ac:spMkLst>
            <pc:docMk/>
            <pc:sldMk cId="1592233325" sldId="335"/>
            <ac:spMk id="2" creationId="{00000000-0000-0000-0000-000000000000}"/>
          </ac:spMkLst>
        </pc:spChg>
        <pc:spChg chg="mod">
          <ac:chgData name="Aaron Rector" userId="fc216ef3-a4d3-4680-b0f1-3cfe444c9650" providerId="ADAL" clId="{6BC5B01E-B2C5-4FB2-B868-DF7F89CC6F1B}" dt="2025-04-02T13:30:54.149" v="274" actId="403"/>
          <ac:spMkLst>
            <pc:docMk/>
            <pc:sldMk cId="1592233325" sldId="335"/>
            <ac:spMk id="3" creationId="{76870D37-A7DB-6726-29C0-FE11581EA136}"/>
          </ac:spMkLst>
        </pc:spChg>
        <pc:picChg chg="add mod">
          <ac:chgData name="Aaron Rector" userId="fc216ef3-a4d3-4680-b0f1-3cfe444c9650" providerId="ADAL" clId="{6BC5B01E-B2C5-4FB2-B868-DF7F89CC6F1B}" dt="2025-04-02T13:55:33.888" v="498" actId="1076"/>
          <ac:picMkLst>
            <pc:docMk/>
            <pc:sldMk cId="1592233325" sldId="335"/>
            <ac:picMk id="4" creationId="{72FD0C22-F75E-B689-EB6C-6CE690B80F84}"/>
          </ac:picMkLst>
        </pc:picChg>
        <pc:picChg chg="mod">
          <ac:chgData name="Aaron Rector" userId="fc216ef3-a4d3-4680-b0f1-3cfe444c9650" providerId="ADAL" clId="{6BC5B01E-B2C5-4FB2-B868-DF7F89CC6F1B}" dt="2025-04-02T13:55:39.994" v="500" actId="14100"/>
          <ac:picMkLst>
            <pc:docMk/>
            <pc:sldMk cId="1592233325" sldId="335"/>
            <ac:picMk id="1030" creationId="{15D1D95D-E3E8-5ECF-D26F-A99FC691E4B7}"/>
          </ac:picMkLst>
        </pc:picChg>
      </pc:sldChg>
      <pc:sldChg chg="addSp modSp mod">
        <pc:chgData name="Aaron Rector" userId="fc216ef3-a4d3-4680-b0f1-3cfe444c9650" providerId="ADAL" clId="{6BC5B01E-B2C5-4FB2-B868-DF7F89CC6F1B}" dt="2025-04-02T13:54:36.769" v="489"/>
        <pc:sldMkLst>
          <pc:docMk/>
          <pc:sldMk cId="3834743355" sldId="349"/>
        </pc:sldMkLst>
        <pc:spChg chg="mod">
          <ac:chgData name="Aaron Rector" userId="fc216ef3-a4d3-4680-b0f1-3cfe444c9650" providerId="ADAL" clId="{6BC5B01E-B2C5-4FB2-B868-DF7F89CC6F1B}" dt="2025-04-02T13:28:17.646" v="196" actId="20577"/>
          <ac:spMkLst>
            <pc:docMk/>
            <pc:sldMk cId="3834743355" sldId="349"/>
            <ac:spMk id="2" creationId="{00000000-0000-0000-0000-000000000000}"/>
          </ac:spMkLst>
        </pc:spChg>
        <pc:graphicFrameChg chg="mod">
          <ac:chgData name="Aaron Rector" userId="fc216ef3-a4d3-4680-b0f1-3cfe444c9650" providerId="ADAL" clId="{6BC5B01E-B2C5-4FB2-B868-DF7F89CC6F1B}" dt="2025-04-02T13:24:41.451" v="110" actId="1076"/>
          <ac:graphicFrameMkLst>
            <pc:docMk/>
            <pc:sldMk cId="3834743355" sldId="349"/>
            <ac:graphicFrameMk id="7" creationId="{234177C5-1F8D-269E-A0E9-BF5DE66BEE6C}"/>
          </ac:graphicFrameMkLst>
        </pc:graphicFrameChg>
        <pc:picChg chg="add mod">
          <ac:chgData name="Aaron Rector" userId="fc216ef3-a4d3-4680-b0f1-3cfe444c9650" providerId="ADAL" clId="{6BC5B01E-B2C5-4FB2-B868-DF7F89CC6F1B}" dt="2025-04-02T13:54:36.769" v="489"/>
          <ac:picMkLst>
            <pc:docMk/>
            <pc:sldMk cId="3834743355" sldId="349"/>
            <ac:picMk id="3" creationId="{EF18B2AB-FB21-B9BE-C757-EBBBC57FD703}"/>
          </ac:picMkLst>
        </pc:picChg>
      </pc:sldChg>
      <pc:sldChg chg="modSp mod ord">
        <pc:chgData name="Aaron Rector" userId="fc216ef3-a4d3-4680-b0f1-3cfe444c9650" providerId="ADAL" clId="{6BC5B01E-B2C5-4FB2-B868-DF7F89CC6F1B}" dt="2025-04-02T13:44:08.797" v="397" actId="1076"/>
        <pc:sldMkLst>
          <pc:docMk/>
          <pc:sldMk cId="2383319710" sldId="353"/>
        </pc:sldMkLst>
        <pc:spChg chg="mod">
          <ac:chgData name="Aaron Rector" userId="fc216ef3-a4d3-4680-b0f1-3cfe444c9650" providerId="ADAL" clId="{6BC5B01E-B2C5-4FB2-B868-DF7F89CC6F1B}" dt="2025-04-02T13:37:05.657" v="319" actId="255"/>
          <ac:spMkLst>
            <pc:docMk/>
            <pc:sldMk cId="2383319710" sldId="353"/>
            <ac:spMk id="2" creationId="{00000000-0000-0000-0000-000000000000}"/>
          </ac:spMkLst>
        </pc:spChg>
        <pc:spChg chg="mod">
          <ac:chgData name="Aaron Rector" userId="fc216ef3-a4d3-4680-b0f1-3cfe444c9650" providerId="ADAL" clId="{6BC5B01E-B2C5-4FB2-B868-DF7F89CC6F1B}" dt="2025-04-02T13:38:12.513" v="334" actId="115"/>
          <ac:spMkLst>
            <pc:docMk/>
            <pc:sldMk cId="2383319710" sldId="353"/>
            <ac:spMk id="8" creationId="{28C8879B-825E-7143-98F8-AF34AC78CE99}"/>
          </ac:spMkLst>
        </pc:spChg>
        <pc:spChg chg="mod">
          <ac:chgData name="Aaron Rector" userId="fc216ef3-a4d3-4680-b0f1-3cfe444c9650" providerId="ADAL" clId="{6BC5B01E-B2C5-4FB2-B868-DF7F89CC6F1B}" dt="2025-04-02T13:39:22.029" v="347" actId="403"/>
          <ac:spMkLst>
            <pc:docMk/>
            <pc:sldMk cId="2383319710" sldId="353"/>
            <ac:spMk id="11" creationId="{0E401C81-1A34-F3EE-86CC-DACAFE3E50A8}"/>
          </ac:spMkLst>
        </pc:spChg>
        <pc:spChg chg="mod">
          <ac:chgData name="Aaron Rector" userId="fc216ef3-a4d3-4680-b0f1-3cfe444c9650" providerId="ADAL" clId="{6BC5B01E-B2C5-4FB2-B868-DF7F89CC6F1B}" dt="2025-04-02T13:40:06.598" v="357" actId="207"/>
          <ac:spMkLst>
            <pc:docMk/>
            <pc:sldMk cId="2383319710" sldId="353"/>
            <ac:spMk id="12" creationId="{1F4E465C-BE83-FBD1-A36E-76C821EB3768}"/>
          </ac:spMkLst>
        </pc:spChg>
        <pc:picChg chg="mod">
          <ac:chgData name="Aaron Rector" userId="fc216ef3-a4d3-4680-b0f1-3cfe444c9650" providerId="ADAL" clId="{6BC5B01E-B2C5-4FB2-B868-DF7F89CC6F1B}" dt="2025-04-02T13:37:57.734" v="329" actId="1076"/>
          <ac:picMkLst>
            <pc:docMk/>
            <pc:sldMk cId="2383319710" sldId="353"/>
            <ac:picMk id="6" creationId="{58785E5F-B5FC-738D-07F7-301D98D81637}"/>
          </ac:picMkLst>
        </pc:picChg>
        <pc:picChg chg="mod">
          <ac:chgData name="Aaron Rector" userId="fc216ef3-a4d3-4680-b0f1-3cfe444c9650" providerId="ADAL" clId="{6BC5B01E-B2C5-4FB2-B868-DF7F89CC6F1B}" dt="2025-04-02T13:44:08.797" v="397" actId="1076"/>
          <ac:picMkLst>
            <pc:docMk/>
            <pc:sldMk cId="2383319710" sldId="353"/>
            <ac:picMk id="10" creationId="{5CA49094-34CC-4A30-1EAD-0156BDE6773F}"/>
          </ac:picMkLst>
        </pc:picChg>
        <pc:picChg chg="mod">
          <ac:chgData name="Aaron Rector" userId="fc216ef3-a4d3-4680-b0f1-3cfe444c9650" providerId="ADAL" clId="{6BC5B01E-B2C5-4FB2-B868-DF7F89CC6F1B}" dt="2025-04-02T13:44:06.258" v="396" actId="1076"/>
          <ac:picMkLst>
            <pc:docMk/>
            <pc:sldMk cId="2383319710" sldId="353"/>
            <ac:picMk id="14" creationId="{7B162B0A-8CCF-3AFE-BCA6-29A162CFE89B}"/>
          </ac:picMkLst>
        </pc:picChg>
      </pc:sldChg>
      <pc:sldChg chg="addSp delSp modSp mod ord">
        <pc:chgData name="Aaron Rector" userId="fc216ef3-a4d3-4680-b0f1-3cfe444c9650" providerId="ADAL" clId="{6BC5B01E-B2C5-4FB2-B868-DF7F89CC6F1B}" dt="2025-04-02T13:54:32.180" v="488"/>
        <pc:sldMkLst>
          <pc:docMk/>
          <pc:sldMk cId="0" sldId="542"/>
        </pc:sldMkLst>
        <pc:spChg chg="del mod">
          <ac:chgData name="Aaron Rector" userId="fc216ef3-a4d3-4680-b0f1-3cfe444c9650" providerId="ADAL" clId="{6BC5B01E-B2C5-4FB2-B868-DF7F89CC6F1B}" dt="2025-04-02T13:27:05.440" v="131" actId="478"/>
          <ac:spMkLst>
            <pc:docMk/>
            <pc:sldMk cId="0" sldId="542"/>
            <ac:spMk id="2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20:01.280" v="57" actId="478"/>
          <ac:spMkLst>
            <pc:docMk/>
            <pc:sldMk cId="0" sldId="542"/>
            <ac:spMk id="3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20:20.711" v="73" actId="478"/>
          <ac:spMkLst>
            <pc:docMk/>
            <pc:sldMk cId="0" sldId="542"/>
            <ac:spMk id="4" creationId="{00000000-0000-0000-0000-000000000000}"/>
          </ac:spMkLst>
        </pc:spChg>
        <pc:spChg chg="del mod">
          <ac:chgData name="Aaron Rector" userId="fc216ef3-a4d3-4680-b0f1-3cfe444c9650" providerId="ADAL" clId="{6BC5B01E-B2C5-4FB2-B868-DF7F89CC6F1B}" dt="2025-04-02T13:27:07.807" v="132" actId="478"/>
          <ac:spMkLst>
            <pc:docMk/>
            <pc:sldMk cId="0" sldId="542"/>
            <ac:spMk id="5" creationId="{00000000-0000-0000-0000-000000000000}"/>
          </ac:spMkLst>
        </pc:spChg>
        <pc:spChg chg="del mod">
          <ac:chgData name="Aaron Rector" userId="fc216ef3-a4d3-4680-b0f1-3cfe444c9650" providerId="ADAL" clId="{6BC5B01E-B2C5-4FB2-B868-DF7F89CC6F1B}" dt="2025-04-02T13:20:04.720" v="61" actId="478"/>
          <ac:spMkLst>
            <pc:docMk/>
            <pc:sldMk cId="0" sldId="542"/>
            <ac:spMk id="7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20:07.127" v="63" actId="478"/>
          <ac:spMkLst>
            <pc:docMk/>
            <pc:sldMk cId="0" sldId="542"/>
            <ac:spMk id="8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20:09.729" v="65" actId="478"/>
          <ac:spMkLst>
            <pc:docMk/>
            <pc:sldMk cId="0" sldId="542"/>
            <ac:spMk id="9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20:11.992" v="67" actId="478"/>
          <ac:spMkLst>
            <pc:docMk/>
            <pc:sldMk cId="0" sldId="542"/>
            <ac:spMk id="10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20:17.216" v="71" actId="478"/>
          <ac:spMkLst>
            <pc:docMk/>
            <pc:sldMk cId="0" sldId="542"/>
            <ac:spMk id="11" creationId="{00000000-0000-0000-0000-000000000000}"/>
          </ac:spMkLst>
        </pc:spChg>
        <pc:spChg chg="del mod">
          <ac:chgData name="Aaron Rector" userId="fc216ef3-a4d3-4680-b0f1-3cfe444c9650" providerId="ADAL" clId="{6BC5B01E-B2C5-4FB2-B868-DF7F89CC6F1B}" dt="2025-04-02T13:20:03.112" v="60" actId="478"/>
          <ac:spMkLst>
            <pc:docMk/>
            <pc:sldMk cId="0" sldId="542"/>
            <ac:spMk id="12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20:06.295" v="62" actId="478"/>
          <ac:spMkLst>
            <pc:docMk/>
            <pc:sldMk cId="0" sldId="542"/>
            <ac:spMk id="13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20:08.807" v="64" actId="478"/>
          <ac:spMkLst>
            <pc:docMk/>
            <pc:sldMk cId="0" sldId="542"/>
            <ac:spMk id="14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20:11.080" v="66" actId="478"/>
          <ac:spMkLst>
            <pc:docMk/>
            <pc:sldMk cId="0" sldId="542"/>
            <ac:spMk id="15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20:13.207" v="68" actId="478"/>
          <ac:spMkLst>
            <pc:docMk/>
            <pc:sldMk cId="0" sldId="542"/>
            <ac:spMk id="16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20:15.776" v="70" actId="478"/>
          <ac:spMkLst>
            <pc:docMk/>
            <pc:sldMk cId="0" sldId="542"/>
            <ac:spMk id="17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20:14.578" v="69" actId="478"/>
          <ac:spMkLst>
            <pc:docMk/>
            <pc:sldMk cId="0" sldId="542"/>
            <ac:spMk id="18" creationId="{00000000-0000-0000-0000-000000000000}"/>
          </ac:spMkLst>
        </pc:spChg>
        <pc:spChg chg="mod">
          <ac:chgData name="Aaron Rector" userId="fc216ef3-a4d3-4680-b0f1-3cfe444c9650" providerId="ADAL" clId="{6BC5B01E-B2C5-4FB2-B868-DF7F89CC6F1B}" dt="2025-04-02T13:27:11.903" v="135" actId="14100"/>
          <ac:spMkLst>
            <pc:docMk/>
            <pc:sldMk cId="0" sldId="542"/>
            <ac:spMk id="19" creationId="{00000000-0000-0000-0000-000000000000}"/>
          </ac:spMkLst>
        </pc:spChg>
        <pc:spChg chg="mod">
          <ac:chgData name="Aaron Rector" userId="fc216ef3-a4d3-4680-b0f1-3cfe444c9650" providerId="ADAL" clId="{6BC5B01E-B2C5-4FB2-B868-DF7F89CC6F1B}" dt="2025-04-02T13:20:33.869" v="76" actId="14100"/>
          <ac:spMkLst>
            <pc:docMk/>
            <pc:sldMk cId="0" sldId="542"/>
            <ac:spMk id="21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20:19.615" v="72" actId="478"/>
          <ac:spMkLst>
            <pc:docMk/>
            <pc:sldMk cId="0" sldId="542"/>
            <ac:spMk id="22" creationId="{00000000-0000-0000-0000-000000000000}"/>
          </ac:spMkLst>
        </pc:spChg>
        <pc:picChg chg="mod">
          <ac:chgData name="Aaron Rector" userId="fc216ef3-a4d3-4680-b0f1-3cfe444c9650" providerId="ADAL" clId="{6BC5B01E-B2C5-4FB2-B868-DF7F89CC6F1B}" dt="2025-04-02T13:20:26.835" v="74" actId="1076"/>
          <ac:picMkLst>
            <pc:docMk/>
            <pc:sldMk cId="0" sldId="542"/>
            <ac:picMk id="20" creationId="{00000000-0000-0000-0000-000000000000}"/>
          </ac:picMkLst>
        </pc:picChg>
        <pc:picChg chg="add mod">
          <ac:chgData name="Aaron Rector" userId="fc216ef3-a4d3-4680-b0f1-3cfe444c9650" providerId="ADAL" clId="{6BC5B01E-B2C5-4FB2-B868-DF7F89CC6F1B}" dt="2025-04-02T13:54:32.180" v="488"/>
          <ac:picMkLst>
            <pc:docMk/>
            <pc:sldMk cId="0" sldId="542"/>
            <ac:picMk id="23" creationId="{EA85CE53-7653-23AF-A39B-CCEB3CF24AFA}"/>
          </ac:picMkLst>
        </pc:picChg>
      </pc:sldChg>
      <pc:sldChg chg="addSp delSp modSp mod ord">
        <pc:chgData name="Aaron Rector" userId="fc216ef3-a4d3-4680-b0f1-3cfe444c9650" providerId="ADAL" clId="{6BC5B01E-B2C5-4FB2-B868-DF7F89CC6F1B}" dt="2025-04-02T13:54:29.498" v="487" actId="1076"/>
        <pc:sldMkLst>
          <pc:docMk/>
          <pc:sldMk cId="0" sldId="543"/>
        </pc:sldMkLst>
        <pc:spChg chg="mod">
          <ac:chgData name="Aaron Rector" userId="fc216ef3-a4d3-4680-b0f1-3cfe444c9650" providerId="ADAL" clId="{6BC5B01E-B2C5-4FB2-B868-DF7F89CC6F1B}" dt="2025-04-02T13:21:15.313" v="81" actId="207"/>
          <ac:spMkLst>
            <pc:docMk/>
            <pc:sldMk cId="0" sldId="543"/>
            <ac:spMk id="2" creationId="{00000000-0000-0000-0000-000000000000}"/>
          </ac:spMkLst>
        </pc:spChg>
        <pc:spChg chg="del mod">
          <ac:chgData name="Aaron Rector" userId="fc216ef3-a4d3-4680-b0f1-3cfe444c9650" providerId="ADAL" clId="{6BC5B01E-B2C5-4FB2-B868-DF7F89CC6F1B}" dt="2025-04-02T13:19:04.689" v="34" actId="478"/>
          <ac:spMkLst>
            <pc:docMk/>
            <pc:sldMk cId="0" sldId="543"/>
            <ac:spMk id="3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19:41.535" v="52" actId="478"/>
          <ac:spMkLst>
            <pc:docMk/>
            <pc:sldMk cId="0" sldId="543"/>
            <ac:spMk id="4" creationId="{00000000-0000-0000-0000-000000000000}"/>
          </ac:spMkLst>
        </pc:spChg>
        <pc:spChg chg="del mod">
          <ac:chgData name="Aaron Rector" userId="fc216ef3-a4d3-4680-b0f1-3cfe444c9650" providerId="ADAL" clId="{6BC5B01E-B2C5-4FB2-B868-DF7F89CC6F1B}" dt="2025-04-02T13:26:51.358" v="127" actId="478"/>
          <ac:spMkLst>
            <pc:docMk/>
            <pc:sldMk cId="0" sldId="543"/>
            <ac:spMk id="5" creationId="{00000000-0000-0000-0000-000000000000}"/>
          </ac:spMkLst>
        </pc:spChg>
        <pc:spChg chg="del mod">
          <ac:chgData name="Aaron Rector" userId="fc216ef3-a4d3-4680-b0f1-3cfe444c9650" providerId="ADAL" clId="{6BC5B01E-B2C5-4FB2-B868-DF7F89CC6F1B}" dt="2025-04-02T13:19:06.825" v="37" actId="478"/>
          <ac:spMkLst>
            <pc:docMk/>
            <pc:sldMk cId="0" sldId="543"/>
            <ac:spMk id="7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19:09.926" v="39" actId="478"/>
          <ac:spMkLst>
            <pc:docMk/>
            <pc:sldMk cId="0" sldId="543"/>
            <ac:spMk id="8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19:13.104" v="41" actId="478"/>
          <ac:spMkLst>
            <pc:docMk/>
            <pc:sldMk cId="0" sldId="543"/>
            <ac:spMk id="9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19:15.301" v="43" actId="478"/>
          <ac:spMkLst>
            <pc:docMk/>
            <pc:sldMk cId="0" sldId="543"/>
            <ac:spMk id="10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19:21.193" v="48" actId="478"/>
          <ac:spMkLst>
            <pc:docMk/>
            <pc:sldMk cId="0" sldId="543"/>
            <ac:spMk id="11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19:05.425" v="35" actId="478"/>
          <ac:spMkLst>
            <pc:docMk/>
            <pc:sldMk cId="0" sldId="543"/>
            <ac:spMk id="12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19:08.136" v="38" actId="478"/>
          <ac:spMkLst>
            <pc:docMk/>
            <pc:sldMk cId="0" sldId="543"/>
            <ac:spMk id="13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19:10.993" v="40" actId="478"/>
          <ac:spMkLst>
            <pc:docMk/>
            <pc:sldMk cId="0" sldId="543"/>
            <ac:spMk id="14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19:14.256" v="42" actId="478"/>
          <ac:spMkLst>
            <pc:docMk/>
            <pc:sldMk cId="0" sldId="543"/>
            <ac:spMk id="15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19:16.305" v="44" actId="478"/>
          <ac:spMkLst>
            <pc:docMk/>
            <pc:sldMk cId="0" sldId="543"/>
            <ac:spMk id="16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19:19.889" v="47" actId="478"/>
          <ac:spMkLst>
            <pc:docMk/>
            <pc:sldMk cId="0" sldId="543"/>
            <ac:spMk id="17" creationId="{00000000-0000-0000-0000-000000000000}"/>
          </ac:spMkLst>
        </pc:spChg>
        <pc:spChg chg="del mod">
          <ac:chgData name="Aaron Rector" userId="fc216ef3-a4d3-4680-b0f1-3cfe444c9650" providerId="ADAL" clId="{6BC5B01E-B2C5-4FB2-B868-DF7F89CC6F1B}" dt="2025-04-02T13:19:18.632" v="46" actId="478"/>
          <ac:spMkLst>
            <pc:docMk/>
            <pc:sldMk cId="0" sldId="543"/>
            <ac:spMk id="18" creationId="{00000000-0000-0000-0000-000000000000}"/>
          </ac:spMkLst>
        </pc:spChg>
        <pc:spChg chg="mod">
          <ac:chgData name="Aaron Rector" userId="fc216ef3-a4d3-4680-b0f1-3cfe444c9650" providerId="ADAL" clId="{6BC5B01E-B2C5-4FB2-B868-DF7F89CC6F1B}" dt="2025-04-02T13:18:07.858" v="22" actId="1076"/>
          <ac:spMkLst>
            <pc:docMk/>
            <pc:sldMk cId="0" sldId="543"/>
            <ac:spMk id="20" creationId="{00000000-0000-0000-0000-000000000000}"/>
          </ac:spMkLst>
        </pc:spChg>
        <pc:spChg chg="mod">
          <ac:chgData name="Aaron Rector" userId="fc216ef3-a4d3-4680-b0f1-3cfe444c9650" providerId="ADAL" clId="{6BC5B01E-B2C5-4FB2-B868-DF7F89CC6F1B}" dt="2025-04-02T13:25:43.093" v="121" actId="403"/>
          <ac:spMkLst>
            <pc:docMk/>
            <pc:sldMk cId="0" sldId="543"/>
            <ac:spMk id="21" creationId="{00000000-0000-0000-0000-000000000000}"/>
          </ac:spMkLst>
        </pc:spChg>
        <pc:spChg chg="mod">
          <ac:chgData name="Aaron Rector" userId="fc216ef3-a4d3-4680-b0f1-3cfe444c9650" providerId="ADAL" clId="{6BC5B01E-B2C5-4FB2-B868-DF7F89CC6F1B}" dt="2025-04-02T13:18:10.711" v="23" actId="1076"/>
          <ac:spMkLst>
            <pc:docMk/>
            <pc:sldMk cId="0" sldId="543"/>
            <ac:spMk id="22" creationId="{00000000-0000-0000-0000-000000000000}"/>
          </ac:spMkLst>
        </pc:spChg>
        <pc:spChg chg="mod">
          <ac:chgData name="Aaron Rector" userId="fc216ef3-a4d3-4680-b0f1-3cfe444c9650" providerId="ADAL" clId="{6BC5B01E-B2C5-4FB2-B868-DF7F89CC6F1B}" dt="2025-04-02T13:18:16.973" v="25" actId="1076"/>
          <ac:spMkLst>
            <pc:docMk/>
            <pc:sldMk cId="0" sldId="543"/>
            <ac:spMk id="23" creationId="{00000000-0000-0000-0000-000000000000}"/>
          </ac:spMkLst>
        </pc:spChg>
        <pc:spChg chg="mod">
          <ac:chgData name="Aaron Rector" userId="fc216ef3-a4d3-4680-b0f1-3cfe444c9650" providerId="ADAL" clId="{6BC5B01E-B2C5-4FB2-B868-DF7F89CC6F1B}" dt="2025-04-02T13:18:20.397" v="26" actId="1076"/>
          <ac:spMkLst>
            <pc:docMk/>
            <pc:sldMk cId="0" sldId="543"/>
            <ac:spMk id="24" creationId="{00000000-0000-0000-0000-000000000000}"/>
          </ac:spMkLst>
        </pc:spChg>
        <pc:spChg chg="mod">
          <ac:chgData name="Aaron Rector" userId="fc216ef3-a4d3-4680-b0f1-3cfe444c9650" providerId="ADAL" clId="{6BC5B01E-B2C5-4FB2-B868-DF7F89CC6F1B}" dt="2025-04-02T13:18:22.765" v="27" actId="1076"/>
          <ac:spMkLst>
            <pc:docMk/>
            <pc:sldMk cId="0" sldId="543"/>
            <ac:spMk id="25" creationId="{00000000-0000-0000-0000-000000000000}"/>
          </ac:spMkLst>
        </pc:spChg>
        <pc:spChg chg="mod">
          <ac:chgData name="Aaron Rector" userId="fc216ef3-a4d3-4680-b0f1-3cfe444c9650" providerId="ADAL" clId="{6BC5B01E-B2C5-4FB2-B868-DF7F89CC6F1B}" dt="2025-04-02T13:19:34.626" v="51" actId="14100"/>
          <ac:spMkLst>
            <pc:docMk/>
            <pc:sldMk cId="0" sldId="543"/>
            <ac:spMk id="27" creationId="{00000000-0000-0000-0000-000000000000}"/>
          </ac:spMkLst>
        </pc:spChg>
        <pc:spChg chg="mod">
          <ac:chgData name="Aaron Rector" userId="fc216ef3-a4d3-4680-b0f1-3cfe444c9650" providerId="ADAL" clId="{6BC5B01E-B2C5-4FB2-B868-DF7F89CC6F1B}" dt="2025-04-02T13:18:12.429" v="24" actId="1076"/>
          <ac:spMkLst>
            <pc:docMk/>
            <pc:sldMk cId="0" sldId="543"/>
            <ac:spMk id="28" creationId="{00000000-0000-0000-0000-000000000000}"/>
          </ac:spMkLst>
        </pc:spChg>
        <pc:spChg chg="del">
          <ac:chgData name="Aaron Rector" userId="fc216ef3-a4d3-4680-b0f1-3cfe444c9650" providerId="ADAL" clId="{6BC5B01E-B2C5-4FB2-B868-DF7F89CC6F1B}" dt="2025-04-02T13:19:23.016" v="49" actId="478"/>
          <ac:spMkLst>
            <pc:docMk/>
            <pc:sldMk cId="0" sldId="543"/>
            <ac:spMk id="29" creationId="{00000000-0000-0000-0000-000000000000}"/>
          </ac:spMkLst>
        </pc:spChg>
        <pc:picChg chg="mod">
          <ac:chgData name="Aaron Rector" userId="fc216ef3-a4d3-4680-b0f1-3cfe444c9650" providerId="ADAL" clId="{6BC5B01E-B2C5-4FB2-B868-DF7F89CC6F1B}" dt="2025-04-02T13:18:42.615" v="31" actId="14100"/>
          <ac:picMkLst>
            <pc:docMk/>
            <pc:sldMk cId="0" sldId="543"/>
            <ac:picMk id="19" creationId="{00000000-0000-0000-0000-000000000000}"/>
          </ac:picMkLst>
        </pc:picChg>
        <pc:picChg chg="add del mod">
          <ac:chgData name="Aaron Rector" userId="fc216ef3-a4d3-4680-b0f1-3cfe444c9650" providerId="ADAL" clId="{6BC5B01E-B2C5-4FB2-B868-DF7F89CC6F1B}" dt="2025-04-02T13:26:49.455" v="126" actId="478"/>
          <ac:picMkLst>
            <pc:docMk/>
            <pc:sldMk cId="0" sldId="543"/>
            <ac:picMk id="30" creationId="{B6B9C679-6F1C-354F-24B5-2BDB1EB81C40}"/>
          </ac:picMkLst>
        </pc:picChg>
        <pc:picChg chg="add mod">
          <ac:chgData name="Aaron Rector" userId="fc216ef3-a4d3-4680-b0f1-3cfe444c9650" providerId="ADAL" clId="{6BC5B01E-B2C5-4FB2-B868-DF7F89CC6F1B}" dt="2025-04-02T13:54:29.498" v="487" actId="1076"/>
          <ac:picMkLst>
            <pc:docMk/>
            <pc:sldMk cId="0" sldId="543"/>
            <ac:picMk id="1026" creationId="{DB1AA66B-97EC-BE46-3D7B-457D0DC5244C}"/>
          </ac:picMkLst>
        </pc:picChg>
      </pc:sldChg>
      <pc:sldChg chg="addSp modSp mod">
        <pc:chgData name="Aaron Rector" userId="fc216ef3-a4d3-4680-b0f1-3cfe444c9650" providerId="ADAL" clId="{6BC5B01E-B2C5-4FB2-B868-DF7F89CC6F1B}" dt="2025-04-02T13:42:19.315" v="368" actId="14100"/>
        <pc:sldMkLst>
          <pc:docMk/>
          <pc:sldMk cId="3334819690" sldId="544"/>
        </pc:sldMkLst>
        <pc:spChg chg="mod">
          <ac:chgData name="Aaron Rector" userId="fc216ef3-a4d3-4680-b0f1-3cfe444c9650" providerId="ADAL" clId="{6BC5B01E-B2C5-4FB2-B868-DF7F89CC6F1B}" dt="2025-04-02T13:35:39.613" v="309" actId="20577"/>
          <ac:spMkLst>
            <pc:docMk/>
            <pc:sldMk cId="3334819690" sldId="544"/>
            <ac:spMk id="2" creationId="{FA3BE84D-1B58-431A-98B3-0243B3E64A24}"/>
          </ac:spMkLst>
        </pc:spChg>
        <pc:spChg chg="mod">
          <ac:chgData name="Aaron Rector" userId="fc216ef3-a4d3-4680-b0f1-3cfe444c9650" providerId="ADAL" clId="{6BC5B01E-B2C5-4FB2-B868-DF7F89CC6F1B}" dt="2025-04-02T13:36:55.359" v="316" actId="1076"/>
          <ac:spMkLst>
            <pc:docMk/>
            <pc:sldMk cId="3334819690" sldId="544"/>
            <ac:spMk id="3" creationId="{3E20BD6F-6AAE-68D6-59E6-95DDA7CD8DD9}"/>
          </ac:spMkLst>
        </pc:spChg>
        <pc:picChg chg="add mod">
          <ac:chgData name="Aaron Rector" userId="fc216ef3-a4d3-4680-b0f1-3cfe444c9650" providerId="ADAL" clId="{6BC5B01E-B2C5-4FB2-B868-DF7F89CC6F1B}" dt="2025-04-02T13:42:19.315" v="368" actId="14100"/>
          <ac:picMkLst>
            <pc:docMk/>
            <pc:sldMk cId="3334819690" sldId="544"/>
            <ac:picMk id="4" creationId="{45E4D564-2E6F-E2CF-518A-0E5E10A8FC1B}"/>
          </ac:picMkLst>
        </pc:picChg>
      </pc:sldChg>
      <pc:sldChg chg="modSp add mod">
        <pc:chgData name="Aaron Rector" userId="fc216ef3-a4d3-4680-b0f1-3cfe444c9650" providerId="ADAL" clId="{6BC5B01E-B2C5-4FB2-B868-DF7F89CC6F1B}" dt="2025-04-02T14:00:10.888" v="621" actId="6549"/>
        <pc:sldMkLst>
          <pc:docMk/>
          <pc:sldMk cId="2293796947" sldId="726"/>
        </pc:sldMkLst>
        <pc:graphicFrameChg chg="mod modGraphic">
          <ac:chgData name="Aaron Rector" userId="fc216ef3-a4d3-4680-b0f1-3cfe444c9650" providerId="ADAL" clId="{6BC5B01E-B2C5-4FB2-B868-DF7F89CC6F1B}" dt="2025-04-02T14:00:10.888" v="621" actId="6549"/>
          <ac:graphicFrameMkLst>
            <pc:docMk/>
            <pc:sldMk cId="2293796947" sldId="726"/>
            <ac:graphicFrameMk id="3" creationId="{00000000-0000-0000-0000-000000000000}"/>
          </ac:graphicFrameMkLst>
        </pc:graphicFrameChg>
      </pc:sldChg>
      <pc:sldChg chg="addSp delSp modSp mod modClrScheme chgLayout">
        <pc:chgData name="Aaron Rector" userId="fc216ef3-a4d3-4680-b0f1-3cfe444c9650" providerId="ADAL" clId="{6BC5B01E-B2C5-4FB2-B868-DF7F89CC6F1B}" dt="2025-04-02T13:54:58.823" v="492" actId="1076"/>
        <pc:sldMkLst>
          <pc:docMk/>
          <pc:sldMk cId="1348022503" sldId="2549"/>
        </pc:sldMkLst>
        <pc:spChg chg="mod ord">
          <ac:chgData name="Aaron Rector" userId="fc216ef3-a4d3-4680-b0f1-3cfe444c9650" providerId="ADAL" clId="{6BC5B01E-B2C5-4FB2-B868-DF7F89CC6F1B}" dt="2025-04-02T13:51:08.792" v="465" actId="14100"/>
          <ac:spMkLst>
            <pc:docMk/>
            <pc:sldMk cId="1348022503" sldId="2549"/>
            <ac:spMk id="3" creationId="{F1F04239-0CAF-4787-A489-DAE4389C801C}"/>
          </ac:spMkLst>
        </pc:spChg>
        <pc:spChg chg="del">
          <ac:chgData name="Aaron Rector" userId="fc216ef3-a4d3-4680-b0f1-3cfe444c9650" providerId="ADAL" clId="{6BC5B01E-B2C5-4FB2-B868-DF7F89CC6F1B}" dt="2025-04-02T13:48:12.884" v="458" actId="478"/>
          <ac:spMkLst>
            <pc:docMk/>
            <pc:sldMk cId="1348022503" sldId="2549"/>
            <ac:spMk id="4" creationId="{42D15AFF-4F8F-4579-8EEE-C3F9FE817A40}"/>
          </ac:spMkLst>
        </pc:spChg>
        <pc:spChg chg="add del mod ord">
          <ac:chgData name="Aaron Rector" userId="fc216ef3-a4d3-4680-b0f1-3cfe444c9650" providerId="ADAL" clId="{6BC5B01E-B2C5-4FB2-B868-DF7F89CC6F1B}" dt="2025-04-02T13:50:57.045" v="462" actId="478"/>
          <ac:spMkLst>
            <pc:docMk/>
            <pc:sldMk cId="1348022503" sldId="2549"/>
            <ac:spMk id="5" creationId="{9B97674E-E868-E580-C666-11744CB251B7}"/>
          </ac:spMkLst>
        </pc:spChg>
        <pc:spChg chg="mod">
          <ac:chgData name="Aaron Rector" userId="fc216ef3-a4d3-4680-b0f1-3cfe444c9650" providerId="ADAL" clId="{6BC5B01E-B2C5-4FB2-B868-DF7F89CC6F1B}" dt="2025-04-02T13:51:53.790" v="477" actId="14100"/>
          <ac:spMkLst>
            <pc:docMk/>
            <pc:sldMk cId="1348022503" sldId="2549"/>
            <ac:spMk id="6" creationId="{DEC2213D-779A-47CB-E29F-F20F51CEE07B}"/>
          </ac:spMkLst>
        </pc:spChg>
        <pc:spChg chg="mod">
          <ac:chgData name="Aaron Rector" userId="fc216ef3-a4d3-4680-b0f1-3cfe444c9650" providerId="ADAL" clId="{6BC5B01E-B2C5-4FB2-B868-DF7F89CC6F1B}" dt="2025-04-02T13:52:13.557" v="479" actId="207"/>
          <ac:spMkLst>
            <pc:docMk/>
            <pc:sldMk cId="1348022503" sldId="2549"/>
            <ac:spMk id="7" creationId="{C7757246-35B1-8D24-D2D5-46806F7690A0}"/>
          </ac:spMkLst>
        </pc:spChg>
        <pc:spChg chg="mod">
          <ac:chgData name="Aaron Rector" userId="fc216ef3-a4d3-4680-b0f1-3cfe444c9650" providerId="ADAL" clId="{6BC5B01E-B2C5-4FB2-B868-DF7F89CC6F1B}" dt="2025-04-02T13:51:39.771" v="473" actId="14100"/>
          <ac:spMkLst>
            <pc:docMk/>
            <pc:sldMk cId="1348022503" sldId="2549"/>
            <ac:spMk id="13" creationId="{B525337D-4EAD-B43F-AC1D-6F9B31FEAB5A}"/>
          </ac:spMkLst>
        </pc:spChg>
        <pc:graphicFrameChg chg="mod modGraphic">
          <ac:chgData name="Aaron Rector" userId="fc216ef3-a4d3-4680-b0f1-3cfe444c9650" providerId="ADAL" clId="{6BC5B01E-B2C5-4FB2-B868-DF7F89CC6F1B}" dt="2025-04-02T13:51:21.356" v="469" actId="14734"/>
          <ac:graphicFrameMkLst>
            <pc:docMk/>
            <pc:sldMk cId="1348022503" sldId="2549"/>
            <ac:graphicFrameMk id="9" creationId="{F1208EBA-8567-4711-9F40-0C91211C6F63}"/>
          </ac:graphicFrameMkLst>
        </pc:graphicFrameChg>
        <pc:picChg chg="add mod">
          <ac:chgData name="Aaron Rector" userId="fc216ef3-a4d3-4680-b0f1-3cfe444c9650" providerId="ADAL" clId="{6BC5B01E-B2C5-4FB2-B868-DF7F89CC6F1B}" dt="2025-04-02T13:54:58.823" v="492" actId="1076"/>
          <ac:picMkLst>
            <pc:docMk/>
            <pc:sldMk cId="1348022503" sldId="2549"/>
            <ac:picMk id="8" creationId="{A2C848EE-B867-6520-CF2D-5A1DCE1EB90F}"/>
          </ac:picMkLst>
        </pc:picChg>
        <pc:cxnChg chg="mod">
          <ac:chgData name="Aaron Rector" userId="fc216ef3-a4d3-4680-b0f1-3cfe444c9650" providerId="ADAL" clId="{6BC5B01E-B2C5-4FB2-B868-DF7F89CC6F1B}" dt="2025-04-02T13:51:29.606" v="470" actId="1076"/>
          <ac:cxnSpMkLst>
            <pc:docMk/>
            <pc:sldMk cId="1348022503" sldId="2549"/>
            <ac:cxnSpMk id="2" creationId="{5BD6ED83-E624-83E7-AE00-09AAF02FF560}"/>
          </ac:cxnSpMkLst>
        </pc:cxnChg>
        <pc:cxnChg chg="mod">
          <ac:chgData name="Aaron Rector" userId="fc216ef3-a4d3-4680-b0f1-3cfe444c9650" providerId="ADAL" clId="{6BC5B01E-B2C5-4FB2-B868-DF7F89CC6F1B}" dt="2025-04-02T13:51:34.677" v="471" actId="1076"/>
          <ac:cxnSpMkLst>
            <pc:docMk/>
            <pc:sldMk cId="1348022503" sldId="2549"/>
            <ac:cxnSpMk id="12" creationId="{AE403D65-8FA5-D228-B95B-2C1AA4ACCCCB}"/>
          </ac:cxnSpMkLst>
        </pc:cxnChg>
      </pc:sldChg>
      <pc:sldChg chg="addSp delSp modSp mod ord modClrScheme chgLayout">
        <pc:chgData name="Aaron Rector" userId="fc216ef3-a4d3-4680-b0f1-3cfe444c9650" providerId="ADAL" clId="{6BC5B01E-B2C5-4FB2-B868-DF7F89CC6F1B}" dt="2025-04-02T13:56:51.911" v="502" actId="478"/>
        <pc:sldMkLst>
          <pc:docMk/>
          <pc:sldMk cId="3956325868" sldId="4958"/>
        </pc:sldMkLst>
        <pc:spChg chg="mod ord">
          <ac:chgData name="Aaron Rector" userId="fc216ef3-a4d3-4680-b0f1-3cfe444c9650" providerId="ADAL" clId="{6BC5B01E-B2C5-4FB2-B868-DF7F89CC6F1B}" dt="2025-04-02T13:46:30.027" v="438" actId="1076"/>
          <ac:spMkLst>
            <pc:docMk/>
            <pc:sldMk cId="3956325868" sldId="4958"/>
            <ac:spMk id="3" creationId="{37125CC8-0021-C507-5A83-F110A81BF0C3}"/>
          </ac:spMkLst>
        </pc:spChg>
        <pc:spChg chg="del mod ord">
          <ac:chgData name="Aaron Rector" userId="fc216ef3-a4d3-4680-b0f1-3cfe444c9650" providerId="ADAL" clId="{6BC5B01E-B2C5-4FB2-B868-DF7F89CC6F1B}" dt="2025-04-02T13:56:51.911" v="502" actId="478"/>
          <ac:spMkLst>
            <pc:docMk/>
            <pc:sldMk cId="3956325868" sldId="4958"/>
            <ac:spMk id="4" creationId="{F43A1EC9-DBFB-7209-7B33-6F03FE92F803}"/>
          </ac:spMkLst>
        </pc:spChg>
        <pc:spChg chg="add del mod ord">
          <ac:chgData name="Aaron Rector" userId="fc216ef3-a4d3-4680-b0f1-3cfe444c9650" providerId="ADAL" clId="{6BC5B01E-B2C5-4FB2-B868-DF7F89CC6F1B}" dt="2025-04-02T13:46:11.925" v="431" actId="478"/>
          <ac:spMkLst>
            <pc:docMk/>
            <pc:sldMk cId="3956325868" sldId="4958"/>
            <ac:spMk id="5" creationId="{EEF8CF1A-EE60-4D17-4BBA-38241C60A718}"/>
          </ac:spMkLst>
        </pc:spChg>
        <pc:spChg chg="mod">
          <ac:chgData name="Aaron Rector" userId="fc216ef3-a4d3-4680-b0f1-3cfe444c9650" providerId="ADAL" clId="{6BC5B01E-B2C5-4FB2-B868-DF7F89CC6F1B}" dt="2025-04-02T13:46:32.360" v="439" actId="1076"/>
          <ac:spMkLst>
            <pc:docMk/>
            <pc:sldMk cId="3956325868" sldId="4958"/>
            <ac:spMk id="19" creationId="{A8131027-F628-21AE-97E4-0A898F9E27BA}"/>
          </ac:spMkLst>
        </pc:spChg>
        <pc:picChg chg="add mod">
          <ac:chgData name="Aaron Rector" userId="fc216ef3-a4d3-4680-b0f1-3cfe444c9650" providerId="ADAL" clId="{6BC5B01E-B2C5-4FB2-B868-DF7F89CC6F1B}" dt="2025-04-02T13:45:57.641" v="427"/>
          <ac:picMkLst>
            <pc:docMk/>
            <pc:sldMk cId="3956325868" sldId="4958"/>
            <ac:picMk id="2" creationId="{0E9BAF16-B21E-BB1F-E19E-D7E2D02F4075}"/>
          </ac:picMkLst>
        </pc:picChg>
        <pc:picChg chg="mod">
          <ac:chgData name="Aaron Rector" userId="fc216ef3-a4d3-4680-b0f1-3cfe444c9650" providerId="ADAL" clId="{6BC5B01E-B2C5-4FB2-B868-DF7F89CC6F1B}" dt="2025-04-02T13:46:38.813" v="441" actId="1076"/>
          <ac:picMkLst>
            <pc:docMk/>
            <pc:sldMk cId="3956325868" sldId="4958"/>
            <ac:picMk id="18" creationId="{59A57FAA-9258-CDD7-372A-02B65B8AB60C}"/>
          </ac:picMkLst>
        </pc:picChg>
      </pc:sldChg>
      <pc:sldChg chg="addSp delSp modSp mod ord modClrScheme chgLayout">
        <pc:chgData name="Aaron Rector" userId="fc216ef3-a4d3-4680-b0f1-3cfe444c9650" providerId="ADAL" clId="{6BC5B01E-B2C5-4FB2-B868-DF7F89CC6F1B}" dt="2025-04-02T13:55:01.656" v="493"/>
        <pc:sldMkLst>
          <pc:docMk/>
          <pc:sldMk cId="4239012535" sldId="4959"/>
        </pc:sldMkLst>
        <pc:spChg chg="add del mod ord">
          <ac:chgData name="Aaron Rector" userId="fc216ef3-a4d3-4680-b0f1-3cfe444c9650" providerId="ADAL" clId="{6BC5B01E-B2C5-4FB2-B868-DF7F89CC6F1B}" dt="2025-04-02T13:46:57.420" v="444" actId="478"/>
          <ac:spMkLst>
            <pc:docMk/>
            <pc:sldMk cId="4239012535" sldId="4959"/>
            <ac:spMk id="2" creationId="{941509F0-46DF-DD41-8AD8-4DFE77A842D3}"/>
          </ac:spMkLst>
        </pc:spChg>
        <pc:spChg chg="mod ord">
          <ac:chgData name="Aaron Rector" userId="fc216ef3-a4d3-4680-b0f1-3cfe444c9650" providerId="ADAL" clId="{6BC5B01E-B2C5-4FB2-B868-DF7F89CC6F1B}" dt="2025-04-02T13:47:00.022" v="445" actId="1076"/>
          <ac:spMkLst>
            <pc:docMk/>
            <pc:sldMk cId="4239012535" sldId="4959"/>
            <ac:spMk id="3" creationId="{B21491CE-0EFC-A911-B497-C2807B729541}"/>
          </ac:spMkLst>
        </pc:spChg>
        <pc:spChg chg="del">
          <ac:chgData name="Aaron Rector" userId="fc216ef3-a4d3-4680-b0f1-3cfe444c9650" providerId="ADAL" clId="{6BC5B01E-B2C5-4FB2-B868-DF7F89CC6F1B}" dt="2025-04-02T13:23:28.400" v="96" actId="478"/>
          <ac:spMkLst>
            <pc:docMk/>
            <pc:sldMk cId="4239012535" sldId="4959"/>
            <ac:spMk id="4" creationId="{72F4F558-3C03-615A-BB26-CD06D03D0DD9}"/>
          </ac:spMkLst>
        </pc:spChg>
        <pc:spChg chg="mod">
          <ac:chgData name="Aaron Rector" userId="fc216ef3-a4d3-4680-b0f1-3cfe444c9650" providerId="ADAL" clId="{6BC5B01E-B2C5-4FB2-B868-DF7F89CC6F1B}" dt="2025-04-02T13:47:55.532" v="457" actId="1076"/>
          <ac:spMkLst>
            <pc:docMk/>
            <pc:sldMk cId="4239012535" sldId="4959"/>
            <ac:spMk id="5" creationId="{645356EE-A15E-AACD-8441-2A77A667B08B}"/>
          </ac:spMkLst>
        </pc:spChg>
        <pc:spChg chg="mod">
          <ac:chgData name="Aaron Rector" userId="fc216ef3-a4d3-4680-b0f1-3cfe444c9650" providerId="ADAL" clId="{6BC5B01E-B2C5-4FB2-B868-DF7F89CC6F1B}" dt="2025-04-02T13:47:47.382" v="456" actId="1076"/>
          <ac:spMkLst>
            <pc:docMk/>
            <pc:sldMk cId="4239012535" sldId="4959"/>
            <ac:spMk id="6" creationId="{BB3E1A7F-F7EB-4FB4-10E6-2710220EE01B}"/>
          </ac:spMkLst>
        </pc:spChg>
        <pc:spChg chg="mod">
          <ac:chgData name="Aaron Rector" userId="fc216ef3-a4d3-4680-b0f1-3cfe444c9650" providerId="ADAL" clId="{6BC5B01E-B2C5-4FB2-B868-DF7F89CC6F1B}" dt="2025-04-02T13:47:22.606" v="452" actId="1076"/>
          <ac:spMkLst>
            <pc:docMk/>
            <pc:sldMk cId="4239012535" sldId="4959"/>
            <ac:spMk id="10" creationId="{48CA7B53-89B8-8639-7ADB-B3889848FB57}"/>
          </ac:spMkLst>
        </pc:spChg>
        <pc:picChg chg="add mod">
          <ac:chgData name="Aaron Rector" userId="fc216ef3-a4d3-4680-b0f1-3cfe444c9650" providerId="ADAL" clId="{6BC5B01E-B2C5-4FB2-B868-DF7F89CC6F1B}" dt="2025-04-02T13:55:01.656" v="493"/>
          <ac:picMkLst>
            <pc:docMk/>
            <pc:sldMk cId="4239012535" sldId="4959"/>
            <ac:picMk id="7" creationId="{3CA9B0E8-74F3-41A7-543A-4CE48320A6F3}"/>
          </ac:picMkLst>
        </pc:picChg>
        <pc:picChg chg="mod">
          <ac:chgData name="Aaron Rector" userId="fc216ef3-a4d3-4680-b0f1-3cfe444c9650" providerId="ADAL" clId="{6BC5B01E-B2C5-4FB2-B868-DF7F89CC6F1B}" dt="2025-04-02T13:47:27.035" v="453" actId="1076"/>
          <ac:picMkLst>
            <pc:docMk/>
            <pc:sldMk cId="4239012535" sldId="4959"/>
            <ac:picMk id="8" creationId="{1D36DB5D-ED57-D476-4ED6-92F3D47B2326}"/>
          </ac:picMkLst>
        </pc:picChg>
      </pc:sldChg>
      <pc:sldChg chg="addSp delSp modSp mod modClrScheme chgLayout">
        <pc:chgData name="Aaron Rector" userId="fc216ef3-a4d3-4680-b0f1-3cfe444c9650" providerId="ADAL" clId="{6BC5B01E-B2C5-4FB2-B868-DF7F89CC6F1B}" dt="2025-04-02T13:45:35.194" v="426" actId="1076"/>
        <pc:sldMkLst>
          <pc:docMk/>
          <pc:sldMk cId="1150865308" sldId="4960"/>
        </pc:sldMkLst>
        <pc:spChg chg="mod ord">
          <ac:chgData name="Aaron Rector" userId="fc216ef3-a4d3-4680-b0f1-3cfe444c9650" providerId="ADAL" clId="{6BC5B01E-B2C5-4FB2-B868-DF7F89CC6F1B}" dt="2025-04-02T13:45:35.194" v="426" actId="1076"/>
          <ac:spMkLst>
            <pc:docMk/>
            <pc:sldMk cId="1150865308" sldId="4960"/>
            <ac:spMk id="2" creationId="{F6F42017-0DFC-024F-94FA-CA1410FAF2EE}"/>
          </ac:spMkLst>
        </pc:spChg>
        <pc:spChg chg="del mod">
          <ac:chgData name="Aaron Rector" userId="fc216ef3-a4d3-4680-b0f1-3cfe444c9650" providerId="ADAL" clId="{6BC5B01E-B2C5-4FB2-B868-DF7F89CC6F1B}" dt="2025-04-02T13:44:33.414" v="399" actId="478"/>
          <ac:spMkLst>
            <pc:docMk/>
            <pc:sldMk cId="1150865308" sldId="4960"/>
            <ac:spMk id="4" creationId="{8E21BD10-F819-2B61-2B44-2AE08F4C88C9}"/>
          </ac:spMkLst>
        </pc:spChg>
        <pc:spChg chg="add del mod">
          <ac:chgData name="Aaron Rector" userId="fc216ef3-a4d3-4680-b0f1-3cfe444c9650" providerId="ADAL" clId="{6BC5B01E-B2C5-4FB2-B868-DF7F89CC6F1B}" dt="2025-04-02T13:44:59.492" v="408" actId="478"/>
          <ac:spMkLst>
            <pc:docMk/>
            <pc:sldMk cId="1150865308" sldId="4960"/>
            <ac:spMk id="5" creationId="{AEFE4D2C-67A5-F21E-5F3A-44D177782D4A}"/>
          </ac:spMkLst>
        </pc:spChg>
        <pc:spChg chg="add del mod ord">
          <ac:chgData name="Aaron Rector" userId="fc216ef3-a4d3-4680-b0f1-3cfe444c9650" providerId="ADAL" clId="{6BC5B01E-B2C5-4FB2-B868-DF7F89CC6F1B}" dt="2025-04-02T13:44:40.836" v="402" actId="478"/>
          <ac:spMkLst>
            <pc:docMk/>
            <pc:sldMk cId="1150865308" sldId="4960"/>
            <ac:spMk id="6" creationId="{19DB9455-689B-ADD0-DE02-4C876D14F6F8}"/>
          </ac:spMkLst>
        </pc:spChg>
        <pc:picChg chg="add mod">
          <ac:chgData name="Aaron Rector" userId="fc216ef3-a4d3-4680-b0f1-3cfe444c9650" providerId="ADAL" clId="{6BC5B01E-B2C5-4FB2-B868-DF7F89CC6F1B}" dt="2025-04-02T13:42:36.469" v="375" actId="14100"/>
          <ac:picMkLst>
            <pc:docMk/>
            <pc:sldMk cId="1150865308" sldId="4960"/>
            <ac:picMk id="3" creationId="{B1D4AB6A-8B7B-A7A9-F591-93A67A13DAEB}"/>
          </ac:picMkLst>
        </pc:picChg>
        <pc:picChg chg="mod">
          <ac:chgData name="Aaron Rector" userId="fc216ef3-a4d3-4680-b0f1-3cfe444c9650" providerId="ADAL" clId="{6BC5B01E-B2C5-4FB2-B868-DF7F89CC6F1B}" dt="2025-04-02T13:29:38.745" v="255" actId="207"/>
          <ac:picMkLst>
            <pc:docMk/>
            <pc:sldMk cId="1150865308" sldId="4960"/>
            <ac:picMk id="7" creationId="{88CE7FE4-3D16-571F-6005-10D4445CC35A}"/>
          </ac:picMkLst>
        </pc:picChg>
      </pc:sldChg>
      <pc:sldChg chg="addSp delSp modSp mod modClrScheme chgLayout">
        <pc:chgData name="Aaron Rector" userId="fc216ef3-a4d3-4680-b0f1-3cfe444c9650" providerId="ADAL" clId="{6BC5B01E-B2C5-4FB2-B868-DF7F89CC6F1B}" dt="2025-04-02T13:56:32.863" v="501" actId="478"/>
        <pc:sldMkLst>
          <pc:docMk/>
          <pc:sldMk cId="3830861995" sldId="4961"/>
        </pc:sldMkLst>
        <pc:spChg chg="mod ord">
          <ac:chgData name="Aaron Rector" userId="fc216ef3-a4d3-4680-b0f1-3cfe444c9650" providerId="ADAL" clId="{6BC5B01E-B2C5-4FB2-B868-DF7F89CC6F1B}" dt="2025-04-02T13:43:25.740" v="388" actId="255"/>
          <ac:spMkLst>
            <pc:docMk/>
            <pc:sldMk cId="3830861995" sldId="4961"/>
            <ac:spMk id="2" creationId="{EF1A4166-C70D-64E6-4BCF-A2FD8561FF0B}"/>
          </ac:spMkLst>
        </pc:spChg>
        <pc:spChg chg="mod ord">
          <ac:chgData name="Aaron Rector" userId="fc216ef3-a4d3-4680-b0f1-3cfe444c9650" providerId="ADAL" clId="{6BC5B01E-B2C5-4FB2-B868-DF7F89CC6F1B}" dt="2025-04-02T13:43:05.213" v="382" actId="113"/>
          <ac:spMkLst>
            <pc:docMk/>
            <pc:sldMk cId="3830861995" sldId="4961"/>
            <ac:spMk id="3" creationId="{26B49F7C-61E3-97C5-C4B5-CCB21204D096}"/>
          </ac:spMkLst>
        </pc:spChg>
        <pc:spChg chg="del mod ord">
          <ac:chgData name="Aaron Rector" userId="fc216ef3-a4d3-4680-b0f1-3cfe444c9650" providerId="ADAL" clId="{6BC5B01E-B2C5-4FB2-B868-DF7F89CC6F1B}" dt="2025-04-02T13:56:32.863" v="501" actId="478"/>
          <ac:spMkLst>
            <pc:docMk/>
            <pc:sldMk cId="3830861995" sldId="4961"/>
            <ac:spMk id="4" creationId="{B2EB0338-29A6-CAD3-EB57-033EB822F494}"/>
          </ac:spMkLst>
        </pc:spChg>
        <pc:spChg chg="add del mod ord">
          <ac:chgData name="Aaron Rector" userId="fc216ef3-a4d3-4680-b0f1-3cfe444c9650" providerId="ADAL" clId="{6BC5B01E-B2C5-4FB2-B868-DF7F89CC6F1B}" dt="2025-04-02T13:42:55.486" v="378" actId="478"/>
          <ac:spMkLst>
            <pc:docMk/>
            <pc:sldMk cId="3830861995" sldId="4961"/>
            <ac:spMk id="6" creationId="{3A395170-70D1-2424-A3E5-60A1B4119837}"/>
          </ac:spMkLst>
        </pc:spChg>
        <pc:picChg chg="add del mod">
          <ac:chgData name="Aaron Rector" userId="fc216ef3-a4d3-4680-b0f1-3cfe444c9650" providerId="ADAL" clId="{6BC5B01E-B2C5-4FB2-B868-DF7F89CC6F1B}" dt="2025-04-02T13:43:09.476" v="383" actId="478"/>
          <ac:picMkLst>
            <pc:docMk/>
            <pc:sldMk cId="3830861995" sldId="4961"/>
            <ac:picMk id="5" creationId="{D096948F-8679-677A-C99E-811B19E402E9}"/>
          </ac:picMkLst>
        </pc:picChg>
        <pc:picChg chg="add mod">
          <ac:chgData name="Aaron Rector" userId="fc216ef3-a4d3-4680-b0f1-3cfe444c9650" providerId="ADAL" clId="{6BC5B01E-B2C5-4FB2-B868-DF7F89CC6F1B}" dt="2025-04-02T13:43:10.023" v="384"/>
          <ac:picMkLst>
            <pc:docMk/>
            <pc:sldMk cId="3830861995" sldId="4961"/>
            <ac:picMk id="7" creationId="{8AEB3E90-5DD4-06E3-B8C6-DBFE628F186B}"/>
          </ac:picMkLst>
        </pc:picChg>
      </pc:sldChg>
      <pc:sldChg chg="addSp delSp modSp mod modClrScheme chgLayout">
        <pc:chgData name="Aaron Rector" userId="fc216ef3-a4d3-4680-b0f1-3cfe444c9650" providerId="ADAL" clId="{6BC5B01E-B2C5-4FB2-B868-DF7F89CC6F1B}" dt="2025-04-02T13:44:22.414" v="398" actId="1076"/>
        <pc:sldMkLst>
          <pc:docMk/>
          <pc:sldMk cId="3264229642" sldId="4962"/>
        </pc:sldMkLst>
        <pc:spChg chg="mod ord">
          <ac:chgData name="Aaron Rector" userId="fc216ef3-a4d3-4680-b0f1-3cfe444c9650" providerId="ADAL" clId="{6BC5B01E-B2C5-4FB2-B868-DF7F89CC6F1B}" dt="2025-04-02T13:44:22.414" v="398" actId="1076"/>
          <ac:spMkLst>
            <pc:docMk/>
            <pc:sldMk cId="3264229642" sldId="4962"/>
            <ac:spMk id="3" creationId="{04FE93CA-932D-5A93-E192-829ADBC61BE3}"/>
          </ac:spMkLst>
        </pc:spChg>
        <pc:spChg chg="del mod">
          <ac:chgData name="Aaron Rector" userId="fc216ef3-a4d3-4680-b0f1-3cfe444c9650" providerId="ADAL" clId="{6BC5B01E-B2C5-4FB2-B868-DF7F89CC6F1B}" dt="2025-04-02T13:43:36.164" v="389" actId="478"/>
          <ac:spMkLst>
            <pc:docMk/>
            <pc:sldMk cId="3264229642" sldId="4962"/>
            <ac:spMk id="4" creationId="{8E21BD10-F819-2B61-2B44-2AE08F4C88C9}"/>
          </ac:spMkLst>
        </pc:spChg>
        <pc:spChg chg="add del mod ord">
          <ac:chgData name="Aaron Rector" userId="fc216ef3-a4d3-4680-b0f1-3cfe444c9650" providerId="ADAL" clId="{6BC5B01E-B2C5-4FB2-B868-DF7F89CC6F1B}" dt="2025-04-02T13:43:45.004" v="391" actId="478"/>
          <ac:spMkLst>
            <pc:docMk/>
            <pc:sldMk cId="3264229642" sldId="4962"/>
            <ac:spMk id="5" creationId="{15D5C794-F795-FA24-98A9-55D7431B5D1D}"/>
          </ac:spMkLst>
        </pc:spChg>
        <pc:picChg chg="add mod">
          <ac:chgData name="Aaron Rector" userId="fc216ef3-a4d3-4680-b0f1-3cfe444c9650" providerId="ADAL" clId="{6BC5B01E-B2C5-4FB2-B868-DF7F89CC6F1B}" dt="2025-04-02T13:42:26.278" v="371"/>
          <ac:picMkLst>
            <pc:docMk/>
            <pc:sldMk cId="3264229642" sldId="4962"/>
            <ac:picMk id="2" creationId="{27797434-9812-E425-7FA7-9A262564BF0B}"/>
          </ac:picMkLst>
        </pc:picChg>
        <pc:picChg chg="mod">
          <ac:chgData name="Aaron Rector" userId="fc216ef3-a4d3-4680-b0f1-3cfe444c9650" providerId="ADAL" clId="{6BC5B01E-B2C5-4FB2-B868-DF7F89CC6F1B}" dt="2025-04-02T13:32:03.203" v="290" actId="1076"/>
          <ac:picMkLst>
            <pc:docMk/>
            <pc:sldMk cId="3264229642" sldId="4962"/>
            <ac:picMk id="8" creationId="{B1C19C12-400B-6D41-B4FD-87D8634F1222}"/>
          </ac:picMkLst>
        </pc:picChg>
      </pc:sldChg>
      <pc:sldChg chg="addSp delSp modSp mod modClrScheme chgLayout">
        <pc:chgData name="Aaron Rector" userId="fc216ef3-a4d3-4680-b0f1-3cfe444c9650" providerId="ADAL" clId="{6BC5B01E-B2C5-4FB2-B868-DF7F89CC6F1B}" dt="2025-04-02T13:57:16.424" v="504" actId="1076"/>
        <pc:sldMkLst>
          <pc:docMk/>
          <pc:sldMk cId="2672926122" sldId="4963"/>
        </pc:sldMkLst>
        <pc:spChg chg="mod ord">
          <ac:chgData name="Aaron Rector" userId="fc216ef3-a4d3-4680-b0f1-3cfe444c9650" providerId="ADAL" clId="{6BC5B01E-B2C5-4FB2-B868-DF7F89CC6F1B}" dt="2025-04-02T13:57:12.032" v="503" actId="1076"/>
          <ac:spMkLst>
            <pc:docMk/>
            <pc:sldMk cId="2672926122" sldId="4963"/>
            <ac:spMk id="2" creationId="{EF1A4166-C70D-64E6-4BCF-A2FD8561FF0B}"/>
          </ac:spMkLst>
        </pc:spChg>
        <pc:spChg chg="mod ord">
          <ac:chgData name="Aaron Rector" userId="fc216ef3-a4d3-4680-b0f1-3cfe444c9650" providerId="ADAL" clId="{6BC5B01E-B2C5-4FB2-B868-DF7F89CC6F1B}" dt="2025-04-02T13:42:06.549" v="363" actId="113"/>
          <ac:spMkLst>
            <pc:docMk/>
            <pc:sldMk cId="2672926122" sldId="4963"/>
            <ac:spMk id="3" creationId="{26B49F7C-61E3-97C5-C4B5-CCB21204D096}"/>
          </ac:spMkLst>
        </pc:spChg>
        <pc:spChg chg="del mod">
          <ac:chgData name="Aaron Rector" userId="fc216ef3-a4d3-4680-b0f1-3cfe444c9650" providerId="ADAL" clId="{6BC5B01E-B2C5-4FB2-B868-DF7F89CC6F1B}" dt="2025-04-02T13:40:14.853" v="358" actId="478"/>
          <ac:spMkLst>
            <pc:docMk/>
            <pc:sldMk cId="2672926122" sldId="4963"/>
            <ac:spMk id="4" creationId="{B2EB0338-29A6-CAD3-EB57-033EB822F494}"/>
          </ac:spMkLst>
        </pc:spChg>
        <pc:spChg chg="mod">
          <ac:chgData name="Aaron Rector" userId="fc216ef3-a4d3-4680-b0f1-3cfe444c9650" providerId="ADAL" clId="{6BC5B01E-B2C5-4FB2-B868-DF7F89CC6F1B}" dt="2025-04-02T13:57:16.424" v="504" actId="1076"/>
          <ac:spMkLst>
            <pc:docMk/>
            <pc:sldMk cId="2672926122" sldId="4963"/>
            <ac:spMk id="5" creationId="{CC89503B-494E-C434-D10A-4ACED49B6172}"/>
          </ac:spMkLst>
        </pc:spChg>
        <pc:spChg chg="add del mod ord">
          <ac:chgData name="Aaron Rector" userId="fc216ef3-a4d3-4680-b0f1-3cfe444c9650" providerId="ADAL" clId="{6BC5B01E-B2C5-4FB2-B868-DF7F89CC6F1B}" dt="2025-04-02T13:42:01.565" v="362" actId="478"/>
          <ac:spMkLst>
            <pc:docMk/>
            <pc:sldMk cId="2672926122" sldId="4963"/>
            <ac:spMk id="6" creationId="{7955799D-765E-2016-2A45-54E989A0242B}"/>
          </ac:spMkLst>
        </pc:spChg>
        <pc:picChg chg="add del mod">
          <ac:chgData name="Aaron Rector" userId="fc216ef3-a4d3-4680-b0f1-3cfe444c9650" providerId="ADAL" clId="{6BC5B01E-B2C5-4FB2-B868-DF7F89CC6F1B}" dt="2025-04-02T13:42:23.773" v="369" actId="478"/>
          <ac:picMkLst>
            <pc:docMk/>
            <pc:sldMk cId="2672926122" sldId="4963"/>
            <ac:picMk id="7" creationId="{330AC3AA-7EA5-3BD3-E0DD-430221D2DB43}"/>
          </ac:picMkLst>
        </pc:picChg>
        <pc:picChg chg="add mod">
          <ac:chgData name="Aaron Rector" userId="fc216ef3-a4d3-4680-b0f1-3cfe444c9650" providerId="ADAL" clId="{6BC5B01E-B2C5-4FB2-B868-DF7F89CC6F1B}" dt="2025-04-02T13:42:24.127" v="370"/>
          <ac:picMkLst>
            <pc:docMk/>
            <pc:sldMk cId="2672926122" sldId="4963"/>
            <ac:picMk id="8" creationId="{0E9B3B95-AF63-925B-D447-B2E102ABB55B}"/>
          </ac:picMkLst>
        </pc:picChg>
      </pc:sldChg>
      <pc:sldChg chg="modSp add del">
        <pc:chgData name="Aaron Rector" userId="fc216ef3-a4d3-4680-b0f1-3cfe444c9650" providerId="ADAL" clId="{6BC5B01E-B2C5-4FB2-B868-DF7F89CC6F1B}" dt="2025-04-02T13:58:28.299" v="508" actId="47"/>
        <pc:sldMkLst>
          <pc:docMk/>
          <pc:sldMk cId="2471025167" sldId="4964"/>
        </pc:sldMkLst>
        <pc:graphicFrameChg chg="mod">
          <ac:chgData name="Aaron Rector" userId="fc216ef3-a4d3-4680-b0f1-3cfe444c9650" providerId="ADAL" clId="{6BC5B01E-B2C5-4FB2-B868-DF7F89CC6F1B}" dt="2025-04-02T13:58:23.739" v="506"/>
          <ac:graphicFrameMkLst>
            <pc:docMk/>
            <pc:sldMk cId="2471025167" sldId="4964"/>
            <ac:graphicFrameMk id="3" creationId="{00000000-0000-0000-0000-000000000000}"/>
          </ac:graphicFrameMkLst>
        </pc:graphicFrameChg>
      </pc:sldChg>
      <pc:sldChg chg="modSp add del">
        <pc:chgData name="Aaron Rector" userId="fc216ef3-a4d3-4680-b0f1-3cfe444c9650" providerId="ADAL" clId="{6BC5B01E-B2C5-4FB2-B868-DF7F89CC6F1B}" dt="2025-04-02T13:58:29.573" v="509" actId="47"/>
        <pc:sldMkLst>
          <pc:docMk/>
          <pc:sldMk cId="209503090" sldId="4965"/>
        </pc:sldMkLst>
        <pc:graphicFrameChg chg="mod">
          <ac:chgData name="Aaron Rector" userId="fc216ef3-a4d3-4680-b0f1-3cfe444c9650" providerId="ADAL" clId="{6BC5B01E-B2C5-4FB2-B868-DF7F89CC6F1B}" dt="2025-04-02T13:58:26.027" v="507"/>
          <ac:graphicFrameMkLst>
            <pc:docMk/>
            <pc:sldMk cId="209503090" sldId="4965"/>
            <ac:graphicFrameMk id="3" creationId="{00000000-0000-0000-0000-000000000000}"/>
          </ac:graphicFrameMkLst>
        </pc:graphicFrameChg>
      </pc:sldChg>
      <pc:sldMasterChg chg="modSldLayout">
        <pc:chgData name="Aaron Rector" userId="fc216ef3-a4d3-4680-b0f1-3cfe444c9650" providerId="ADAL" clId="{6BC5B01E-B2C5-4FB2-B868-DF7F89CC6F1B}" dt="2025-04-02T13:40:33.493" v="359" actId="478"/>
        <pc:sldMasterMkLst>
          <pc:docMk/>
          <pc:sldMasterMk cId="2249415523" sldId="2147483768"/>
        </pc:sldMasterMkLst>
        <pc:sldLayoutChg chg="modSp">
          <pc:chgData name="Aaron Rector" userId="fc216ef3-a4d3-4680-b0f1-3cfe444c9650" providerId="ADAL" clId="{6BC5B01E-B2C5-4FB2-B868-DF7F89CC6F1B}" dt="2025-04-02T13:22:07.324" v="87" actId="16037"/>
          <pc:sldLayoutMkLst>
            <pc:docMk/>
            <pc:sldMasterMk cId="2249415523" sldId="2147483768"/>
            <pc:sldLayoutMk cId="2259846173" sldId="2147483772"/>
          </pc:sldLayoutMkLst>
          <pc:spChg chg="mod">
            <ac:chgData name="Aaron Rector" userId="fc216ef3-a4d3-4680-b0f1-3cfe444c9650" providerId="ADAL" clId="{6BC5B01E-B2C5-4FB2-B868-DF7F89CC6F1B}" dt="2025-04-02T13:22:07.324" v="87" actId="16037"/>
            <ac:spMkLst>
              <pc:docMk/>
              <pc:sldMasterMk cId="2249415523" sldId="2147483768"/>
              <pc:sldLayoutMk cId="2259846173" sldId="2147483772"/>
              <ac:spMk id="2" creationId="{8F80BD7D-E25E-437A-96F5-026207D3FD68}"/>
            </ac:spMkLst>
          </pc:spChg>
        </pc:sldLayoutChg>
        <pc:sldLayoutChg chg="delSp mod">
          <pc:chgData name="Aaron Rector" userId="fc216ef3-a4d3-4680-b0f1-3cfe444c9650" providerId="ADAL" clId="{6BC5B01E-B2C5-4FB2-B868-DF7F89CC6F1B}" dt="2025-04-02T13:40:33.493" v="359" actId="478"/>
          <pc:sldLayoutMkLst>
            <pc:docMk/>
            <pc:sldMasterMk cId="2249415523" sldId="2147483768"/>
            <pc:sldLayoutMk cId="625012667" sldId="2147483780"/>
          </pc:sldLayoutMkLst>
          <pc:spChg chg="del">
            <ac:chgData name="Aaron Rector" userId="fc216ef3-a4d3-4680-b0f1-3cfe444c9650" providerId="ADAL" clId="{6BC5B01E-B2C5-4FB2-B868-DF7F89CC6F1B}" dt="2025-04-02T13:20:56.571" v="79" actId="478"/>
            <ac:spMkLst>
              <pc:docMk/>
              <pc:sldMasterMk cId="2249415523" sldId="2147483768"/>
              <pc:sldLayoutMk cId="625012667" sldId="2147483780"/>
              <ac:spMk id="7" creationId="{00000000-0000-0000-0000-000000000000}"/>
            </ac:spMkLst>
          </pc:spChg>
          <pc:grpChg chg="del">
            <ac:chgData name="Aaron Rector" userId="fc216ef3-a4d3-4680-b0f1-3cfe444c9650" providerId="ADAL" clId="{6BC5B01E-B2C5-4FB2-B868-DF7F89CC6F1B}" dt="2025-04-02T13:20:54.330" v="78" actId="478"/>
            <ac:grpSpMkLst>
              <pc:docMk/>
              <pc:sldMasterMk cId="2249415523" sldId="2147483768"/>
              <pc:sldLayoutMk cId="625012667" sldId="2147483780"/>
              <ac:grpSpMk id="2" creationId="{00000000-0000-0000-0000-000000000000}"/>
            </ac:grpSpMkLst>
          </pc:grpChg>
          <pc:picChg chg="del">
            <ac:chgData name="Aaron Rector" userId="fc216ef3-a4d3-4680-b0f1-3cfe444c9650" providerId="ADAL" clId="{6BC5B01E-B2C5-4FB2-B868-DF7F89CC6F1B}" dt="2025-04-02T13:40:33.493" v="359" actId="478"/>
            <ac:picMkLst>
              <pc:docMk/>
              <pc:sldMasterMk cId="2249415523" sldId="2147483768"/>
              <pc:sldLayoutMk cId="625012667" sldId="2147483780"/>
              <ac:picMk id="13" creationId="{C4D7FDA3-C4F3-48B4-A8F6-CC47FC3BE46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30F433-DCBE-4206-A5B9-15200B5D41F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993A21-AAD2-4A58-B142-4C8D5B20F7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4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D65C5-2CA4-C49F-C370-D2120E926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C4588-690D-CAFD-085D-C8E3DA9B6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D82246-211D-A2E6-B80F-106E5BBC8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B9B21-DA77-4720-28AC-AA6842190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EC79-7EBB-3A43-BB89-995E781F0F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8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B4E41-96EA-9ACC-3219-8C886A2B4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E03572-5F8B-42BE-D90C-7E367DAAE4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62831E-5CEE-12AB-A22C-71AD234C7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66A3-986E-7109-8C93-8C242FF47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EC79-7EBB-3A43-BB89-995E781F0F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9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EC79-7EBB-3A43-BB89-995E781F0F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0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D8A6-2B20-3B17-8D44-451EC5C37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DA3CC6-BA0D-DAEA-B806-0DAE28DF8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BC0C09-C59F-DCB1-00C9-293151C3F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64864-E5A1-0B5C-199A-BD8D4E802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265">
              <a:defRPr/>
            </a:pPr>
            <a:fld id="{67C6EC79-7EBB-3A43-BB89-995E781F0FE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265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899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E6905-EB78-F8F2-4117-3AC4480BE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AA9BD6-7821-835D-BC9F-C77B127D0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E7083-1C43-70B6-17EA-EB4515F6C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59998-5ABA-970E-C49D-5D9A71A78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265">
              <a:defRPr/>
            </a:pPr>
            <a:fld id="{67C6EC79-7EBB-3A43-BB89-995E781F0FE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265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703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D8A6-2B20-3B17-8D44-451EC5C37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DA3CC6-BA0D-DAEA-B806-0DAE28DF8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BC0C09-C59F-DCB1-00C9-293151C3F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64864-E5A1-0B5C-199A-BD8D4E802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265">
              <a:defRPr/>
            </a:pPr>
            <a:fld id="{67C6EC79-7EBB-3A43-BB89-995E781F0FE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265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899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E6905-EB78-F8F2-4117-3AC4480BE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AA9BD6-7821-835D-BC9F-C77B127D0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E7083-1C43-70B6-17EA-EB4515F6C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59998-5ABA-970E-C49D-5D9A71A78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265">
              <a:defRPr/>
            </a:pPr>
            <a:fld id="{67C6EC79-7EBB-3A43-BB89-995E781F0FE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265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703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B87CAC-BCC0-4BE7-B9DC-067A6136941D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AD6A6-BA9A-4820-8301-37E45B03B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25FCB-EC1F-4ACA-B239-BB37A4AC8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C142B-4C1A-4366-A730-AC5863E5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4F3CC-9658-4C8C-B826-08127CFB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CDC3A-F5EA-487F-BA0F-D8F00081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A2A93-124C-4FEA-BE00-C49EA1B973E3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E550D3-B127-4C74-8ADC-1F48E689F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CB01-06B6-4C45-8820-B4335414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679B1-2F07-469F-AFCF-2954ECEA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FC4DA-8E00-485E-A47C-2D33C0F3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195A7-BBF5-4C7D-8B5F-31190016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7BDA-3CE0-4426-A38A-83B4165B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A17E65-3C2D-4763-ABD1-AC54413EB844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098BCC-A2EA-410A-B3FC-497E5CF12146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A15B2E-5685-48C5-809A-5C3F81E6F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5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765C5-12F8-4A1E-9CB5-33EEEB035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FFE11-7CF7-40D8-9239-1CC5AB601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DCEFE-19EF-42C2-A5EB-EBA8ED49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46781-C05C-4C86-A950-CF192F4C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E8E79-9B19-487E-89E8-B2EA5D4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45B8E-34A1-4001-A5F5-0DDF2AFF0DCC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BFE31-7BC0-4DDE-9639-8E1DD48DC571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3C6D63-8FAB-487E-8741-960FB0E47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68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618" y="1814224"/>
            <a:ext cx="11178116" cy="4093392"/>
          </a:xfrm>
          <a:prstGeom prst="rect">
            <a:avLst/>
          </a:prstGeom>
        </p:spPr>
        <p:txBody>
          <a:bodyPr vert="horz"/>
          <a:lstStyle>
            <a:lvl1pPr>
              <a:defRPr sz="3200" b="1" spc="0">
                <a:solidFill>
                  <a:srgbClr val="253238"/>
                </a:solidFill>
                <a:latin typeface="Arial"/>
                <a:cs typeface="Arial"/>
              </a:defRPr>
            </a:lvl1pPr>
            <a:lvl2pPr>
              <a:defRPr sz="2667" spc="0">
                <a:solidFill>
                  <a:srgbClr val="253238"/>
                </a:solidFill>
                <a:latin typeface="Arial"/>
                <a:cs typeface="Arial"/>
              </a:defRPr>
            </a:lvl2pPr>
            <a:lvl3pPr>
              <a:defRPr sz="2400" spc="0">
                <a:solidFill>
                  <a:srgbClr val="253238"/>
                </a:solidFill>
                <a:latin typeface="Arial"/>
                <a:cs typeface="Arial"/>
              </a:defRPr>
            </a:lvl3pPr>
            <a:lvl4pPr>
              <a:defRPr sz="2133" spc="0">
                <a:solidFill>
                  <a:srgbClr val="253238"/>
                </a:solidFill>
                <a:latin typeface="Arial"/>
                <a:cs typeface="Arial"/>
              </a:defRPr>
            </a:lvl4pPr>
            <a:lvl5pPr>
              <a:defRPr sz="1867" i="1" spc="0">
                <a:solidFill>
                  <a:srgbClr val="25323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9618" y="865723"/>
            <a:ext cx="11178116" cy="7725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250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1CB0-75C4-4418-999B-C458FDD9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0E7A5-0FF6-4E55-BD7F-38AE621B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A832C-4EFB-41B2-9A3A-7FAECF60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0B25A-4AE5-42A5-955B-DA264BA4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AD0B3-539A-4C05-89D5-79A59E60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32250C-11CE-48C0-BC47-E4A098246F4B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C93F1C-93AE-4755-A06B-86E4822A3452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FC6CB7-C757-44DA-9CB9-A53372DE4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7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7085-2280-4F33-BDCD-79EAE66C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AC117-AE35-4B80-B0A3-DC32CB7F1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CFAA7-F6DE-4B36-B354-174A30B2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CDC7E-4300-4162-B2B3-85BA6B01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2E53A-CF08-4B3C-BF28-DBF607B7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CB301F-D785-46E0-89CA-D8A832743362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EBEE54-5D58-48B7-A540-6847DE6C758F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68EF8D-A8FE-4404-889E-6E5445DB9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7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BD7D-E25E-437A-96F5-026207D3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62E45-6F94-431F-BADB-CF07F8E64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D33F7-70E6-43F0-A8FC-06D7C23CB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59BA7-0CBC-48BB-A049-4E721078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863BE-48E2-43CE-9864-0CA1ABDD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9537C-2FBD-4DA9-9752-9FCFE4B1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1B8500-6292-401E-A585-C8B102071E2B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770E8-5AFD-4EF4-B2E8-E0311D01E13C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F95188-3DFE-4BC3-A231-86AD29A11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640C-B813-4C50-9D94-FFAF76E3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2BD65-7631-4BE5-876F-667E24342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670B1-5A2E-41FF-A7ED-9F861B72D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6F202-2239-4D02-A6E5-4D7D24313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60FD8-5CEA-403F-A8FF-FB6224FB1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CBDB7-E6C9-4744-99A5-315ABCDA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14487B-D312-459B-AC9E-59B869D5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7898E-03A2-4C68-B51F-9CE72417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A243C-9935-4C23-BB07-2F9A276636DF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DDF387-06A8-4568-9B7B-BC63D8A377B7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6CAA41-DB70-45D9-A51A-A88A157D1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5DAF-6D96-41CC-A967-5DDAB149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F82D0-498F-478A-8B6E-C4DC0D79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B0FAB-A811-418E-8F52-6CA8F245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C6C5C-4E10-4A23-A150-2B67F311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A7680-D8E7-46A3-87D2-195032D82D59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BD713-87A5-42F4-9718-897C2D396397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5C39E6-8C26-4A39-A810-BB44729E4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5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E9F45E-3208-4F40-9403-3F6A58AB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F1BDD-3654-4329-AFA4-3DB7EEF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2D811-6FDA-416B-B145-57544C52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DEF94-B713-4501-B066-22088C480E47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E0235F-8631-4DAD-A924-DE8BB20C997A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F22EF-956D-4F89-B5F0-D3C6C863A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9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01B6-4616-41C3-AD1D-23E204E5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DAB75-D52B-4911-81F4-070FC2B1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93E77-DFF2-4BFD-BEFC-3E0F98FF8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26251-0C0F-42EA-9D42-4E2D0A9AA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01CFE-89DB-4AA7-B35B-731478F3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95920-1032-4BFA-ACFF-3EA49CB0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44EE75-5C81-45E5-8FAB-DC65327D7F17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5E0634-C642-447B-9BF3-F754C5A1B6C2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0D34AE-D293-4A0A-BF11-9D0E6970A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E958-73BD-4B00-87DF-A512EB36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F8880-EC53-46BB-BA1D-B9E06BE5A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92D2F-D08F-46BA-A1DF-0F8C487AC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EB032-8BFF-4AC7-A835-13D08BB9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AF6D3-2727-4C70-9EA1-E67A7A34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0FA15-329E-4C78-B641-6916D460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AB893-942E-4BBE-ABE8-9DC70C4CCA68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E89CE7-5345-4AEA-B5A1-AB0BF5DCB07D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670D3D-3C9F-4699-818D-8BABC81615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609C"/>
            </a:gs>
            <a:gs pos="71000">
              <a:srgbClr val="00609C"/>
            </a:gs>
            <a:gs pos="99000">
              <a:schemeClr val="bg2"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D3AF1-FD87-4FC2-ACC1-135666C6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B759B-F786-477B-9E49-18D993B87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B286E-5D82-4C4B-94B1-BA5B40C6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6E28-A753-4FDC-9BF0-AD0037A4A6F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48EAB-852A-4B55-B4E9-FE9FC7EEF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9B256-8DA4-4828-958D-096E31DD5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n-marcos-engage.abalancingact.com/demo-for-gfoat-20250331180113?preview=8fff69c95fce04d14a19f49b0adee176" TargetMode="External"/><Relationship Id="rId2" Type="http://schemas.openxmlformats.org/officeDocument/2006/relationships/hyperlink" Target="https://city-san-marcos-tx-budget-book.cleargov.com/18360/introduction/fiscal-year-2023-budget-cover-p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san-marcos-engage.abalancingact.com/demo-for-gfoat?preview=dbdf9873f78bdfd5df8d770df6016cf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JTyQ663a4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Q-v1PRoQRk" TargetMode="External"/><Relationship Id="rId5" Type="http://schemas.openxmlformats.org/officeDocument/2006/relationships/hyperlink" Target="https://www.youtube.com/watch?v=OtSC1MX-NlQ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locke@sanmarcostx.gov" TargetMode="External"/><Relationship Id="rId2" Type="http://schemas.openxmlformats.org/officeDocument/2006/relationships/hyperlink" Target="mailto:arector@cityofkeller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435" y="374966"/>
            <a:ext cx="10520624" cy="162109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Making your budget public engagement more than just Shuffle-bored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3AB73A-BD6E-CA6B-CEA8-21FBCCFD146E}"/>
              </a:ext>
            </a:extLst>
          </p:cNvPr>
          <p:cNvSpPr txBox="1"/>
          <p:nvPr/>
        </p:nvSpPr>
        <p:spPr>
          <a:xfrm>
            <a:off x="394516" y="3921957"/>
            <a:ext cx="4721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Aaron Rector</a:t>
            </a:r>
          </a:p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City Manager</a:t>
            </a:r>
          </a:p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City of Keller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2D802-5C80-1C99-8ABD-28C93C938040}"/>
              </a:ext>
            </a:extLst>
          </p:cNvPr>
          <p:cNvSpPr txBox="1"/>
          <p:nvPr/>
        </p:nvSpPr>
        <p:spPr>
          <a:xfrm>
            <a:off x="7076158" y="3921957"/>
            <a:ext cx="4721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Jon Locke</a:t>
            </a:r>
          </a:p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Director of Finance</a:t>
            </a:r>
          </a:p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City of San Marcos</a:t>
            </a:r>
          </a:p>
        </p:txBody>
      </p:sp>
      <p:pic>
        <p:nvPicPr>
          <p:cNvPr id="2052" name="Picture 4" descr="Shuffleboard - Wikipedia">
            <a:extLst>
              <a:ext uri="{FF2B5EF4-FFF2-40B4-BE49-F238E27FC236}">
                <a16:creationId xmlns:a16="http://schemas.microsoft.com/office/drawing/2014/main" id="{5D5E4E58-3A12-E51D-309D-0602FE9E7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91" y="1846839"/>
            <a:ext cx="3465095" cy="26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1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90" y="84575"/>
            <a:ext cx="8782050" cy="783733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latin typeface="+mj-lt"/>
              </a:rPr>
              <a:t>Budget </a:t>
            </a:r>
            <a:r>
              <a:rPr lang="en-US" sz="3600" dirty="0">
                <a:latin typeface="+mj-lt"/>
              </a:rPr>
              <a:t>&amp; </a:t>
            </a:r>
            <a:r>
              <a:rPr lang="en-US" sz="3600" b="1" dirty="0">
                <a:latin typeface="+mj-lt"/>
              </a:rPr>
              <a:t>Brews</a:t>
            </a:r>
          </a:p>
        </p:txBody>
      </p:sp>
      <p:pic>
        <p:nvPicPr>
          <p:cNvPr id="1030" name="Picture 6" descr="No photo description available.">
            <a:extLst>
              <a:ext uri="{FF2B5EF4-FFF2-40B4-BE49-F238E27FC236}">
                <a16:creationId xmlns:a16="http://schemas.microsoft.com/office/drawing/2014/main" id="{15D1D95D-E3E8-5ECF-D26F-A99FC691E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6" y="476441"/>
            <a:ext cx="6440993" cy="54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870D37-A7DB-6726-29C0-FE11581EA136}"/>
              </a:ext>
            </a:extLst>
          </p:cNvPr>
          <p:cNvSpPr txBox="1"/>
          <p:nvPr/>
        </p:nvSpPr>
        <p:spPr>
          <a:xfrm>
            <a:off x="415190" y="1068193"/>
            <a:ext cx="4609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Mayor discusses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B-Y-O-B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30-40 people attend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Open Forum for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D0C22-F75E-B689-EB6C-6CE690B80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541" y="84575"/>
            <a:ext cx="1325677" cy="74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D80D8-4C9E-11AC-B322-6FD4FDA63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1A4166-C70D-64E6-4BCF-A2FD8561F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37" y="1054618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0" dirty="0">
                <a:solidFill>
                  <a:schemeClr val="bg1"/>
                </a:solidFill>
                <a:latin typeface="+mj-lt"/>
              </a:rPr>
              <a:t>Vision is to have neighborhoods that are connected, cared for, and cherished by those who live there</a:t>
            </a:r>
          </a:p>
          <a:p>
            <a:pPr>
              <a:spcBef>
                <a:spcPts val="0"/>
              </a:spcBef>
            </a:pPr>
            <a:r>
              <a:rPr lang="en-US" sz="2400" b="0" dirty="0">
                <a:solidFill>
                  <a:schemeClr val="bg1"/>
                </a:solidFill>
                <a:latin typeface="+mj-lt"/>
              </a:rPr>
              <a:t>13 voting members, four appointed by City Council that represent 9 sectors</a:t>
            </a:r>
          </a:p>
          <a:p>
            <a:pPr>
              <a:spcBef>
                <a:spcPts val="0"/>
              </a:spcBef>
            </a:pPr>
            <a:r>
              <a:rPr lang="en-US" sz="2400" b="0" dirty="0">
                <a:solidFill>
                  <a:schemeClr val="bg1"/>
                </a:solidFill>
                <a:latin typeface="+mj-lt"/>
              </a:rPr>
              <a:t>Duties and activities:</a:t>
            </a:r>
          </a:p>
          <a:p>
            <a:pPr lvl="1">
              <a:spcBef>
                <a:spcPts val="0"/>
              </a:spcBef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Recommend improvements and protections for the public to enhance and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retain neighborhood character</a:t>
            </a:r>
          </a:p>
          <a:p>
            <a:pPr lvl="1">
              <a:spcBef>
                <a:spcPts val="0"/>
              </a:spcBef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Advise on and promote initiatives that will provide equitable access to amenities and services to residents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Advocate for efforts that improve the appearance, maintenance, and safety of neighborhoods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Develop and lead efforts that improve the appearance, maintenance, and safety of neighborhoods</a:t>
            </a:r>
          </a:p>
          <a:p>
            <a:pPr lvl="1">
              <a:spcBef>
                <a:spcPts val="0"/>
              </a:spcBef>
            </a:pPr>
            <a:endParaRPr lang="en-US" b="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en-US" sz="2400" b="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49F7C-61E3-97C5-C4B5-CCB21204D09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79375"/>
            <a:ext cx="10626725" cy="77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Neighborhood Commission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B3E90-5DD4-06E3-B8C6-DBFE628F1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160" y="129371"/>
            <a:ext cx="1230097" cy="13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61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7DEEC-9B4A-A526-2B53-D34421380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C19C12-400B-6D41-B4FD-87D8634F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366" y="741701"/>
            <a:ext cx="5513267" cy="58876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E93CA-932D-5A93-E192-829ADBC6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9" y="129371"/>
            <a:ext cx="10515600" cy="704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Neighborhood Commission Sectors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97434-9812-E425-7FA7-9A262564B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160" y="129371"/>
            <a:ext cx="1230097" cy="13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2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D80D8-4C9E-11AC-B322-6FD4FDA63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1A4166-C70D-64E6-4BCF-A2FD8561F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68" y="793966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0" dirty="0">
                <a:solidFill>
                  <a:schemeClr val="bg1"/>
                </a:solidFill>
              </a:rPr>
              <a:t>An opportunity to engage in the process of transformational change by contributing to the conversation and dreaming about what we, collectively, can achieve to enhance our community</a:t>
            </a:r>
          </a:p>
          <a:p>
            <a:pPr>
              <a:spcBef>
                <a:spcPts val="0"/>
              </a:spcBef>
            </a:pPr>
            <a:r>
              <a:rPr lang="en-US" b="0" dirty="0">
                <a:solidFill>
                  <a:schemeClr val="bg1"/>
                </a:solidFill>
              </a:rPr>
              <a:t>Facilitated by Community Resource and Engagement Coordinator</a:t>
            </a:r>
          </a:p>
          <a:p>
            <a:pPr>
              <a:spcBef>
                <a:spcPts val="0"/>
              </a:spcBef>
            </a:pPr>
            <a:r>
              <a:rPr lang="en-US" b="0" dirty="0">
                <a:solidFill>
                  <a:schemeClr val="bg1"/>
                </a:solidFill>
              </a:rPr>
              <a:t>Sessions are held at different locations and video conferencing</a:t>
            </a:r>
          </a:p>
          <a:p>
            <a:pPr>
              <a:spcBef>
                <a:spcPts val="0"/>
              </a:spcBef>
            </a:pPr>
            <a:r>
              <a:rPr lang="en-US" b="0" dirty="0">
                <a:solidFill>
                  <a:schemeClr val="bg1"/>
                </a:solidFill>
              </a:rPr>
              <a:t>Budget related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Social vulnerability index for capital improvement projects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Ranking City Council’s Strategic Goals*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Ranking budget supplemental requests*</a:t>
            </a:r>
          </a:p>
          <a:p>
            <a:pPr marL="990526" lvl="1" indent="-380973" defTabSz="609555">
              <a:spcBef>
                <a:spcPts val="0"/>
              </a:spcBef>
              <a:buFont typeface="Arial"/>
              <a:buChar char="–"/>
            </a:pPr>
            <a:r>
              <a:rPr lang="en-US" dirty="0">
                <a:solidFill>
                  <a:schemeClr val="bg1"/>
                </a:solidFill>
              </a:rPr>
              <a:t>Operating and capital outlay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Ranking budget reinstatement requests*</a:t>
            </a:r>
          </a:p>
          <a:p>
            <a:pPr lvl="1">
              <a:spcBef>
                <a:spcPts val="0"/>
              </a:spcBef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endParaRPr lang="en-US" b="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endParaRPr lang="en-US" b="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b="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49F7C-61E3-97C5-C4B5-CCB21204D09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79375"/>
            <a:ext cx="10626725" cy="77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Dream Sessions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9503B-494E-C434-D10A-4ACED49B6172}"/>
              </a:ext>
            </a:extLst>
          </p:cNvPr>
          <p:cNvSpPr txBox="1"/>
          <p:nvPr/>
        </p:nvSpPr>
        <p:spPr>
          <a:xfrm>
            <a:off x="246185" y="5145304"/>
            <a:ext cx="473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*Interactive Online Platform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B3B95-AF63-925B-D447-B2E102AB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160" y="129371"/>
            <a:ext cx="1230097" cy="13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2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E84D-1B58-431A-98B3-0243B3E6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53"/>
            <a:ext cx="10515600" cy="105941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San Marcos Budget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0BD6F-6AAE-68D6-59E6-95DDA7CD8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143367"/>
            <a:ext cx="11174128" cy="4351338"/>
          </a:xfrm>
        </p:spPr>
        <p:txBody>
          <a:bodyPr/>
          <a:lstStyle/>
          <a:p>
            <a:r>
              <a:rPr lang="en-US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Interactive Budget Document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Goal Prioritization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Budget Supplemental Requests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4D564-2E6F-E2CF-518A-0E5E10A8F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5160" y="129371"/>
            <a:ext cx="1230097" cy="13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1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81" y="87851"/>
            <a:ext cx="8782050" cy="981075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latin typeface="+mj-lt"/>
              </a:rPr>
              <a:t>Videos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85E5F-B5FC-738D-07F7-301D98D81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12" y="960812"/>
            <a:ext cx="3361435" cy="1892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8879B-825E-7143-98F8-AF34AC78CE99}"/>
              </a:ext>
            </a:extLst>
          </p:cNvPr>
          <p:cNvSpPr txBox="1"/>
          <p:nvPr/>
        </p:nvSpPr>
        <p:spPr>
          <a:xfrm>
            <a:off x="4664006" y="1237700"/>
            <a:ext cx="67242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Round Rock Cat Budget Video</a:t>
            </a:r>
            <a:endParaRPr lang="en-US" sz="2800" u="sng" dirty="0">
              <a:solidFill>
                <a:schemeClr val="bg1"/>
              </a:solidFill>
            </a:endParaRPr>
          </a:p>
          <a:p>
            <a:endParaRPr lang="en-US" sz="2800" u="sng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A49094-34CC-4A30-1EAD-0156BDE67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355" y="2399350"/>
            <a:ext cx="3167504" cy="17657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401C81-1A34-F3EE-86CC-DACAFE3E50A8}"/>
              </a:ext>
            </a:extLst>
          </p:cNvPr>
          <p:cNvSpPr txBox="1"/>
          <p:nvPr/>
        </p:nvSpPr>
        <p:spPr>
          <a:xfrm>
            <a:off x="860912" y="3190646"/>
            <a:ext cx="60943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Arlington Lego Budget Video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4E465C-BE83-FBD1-A36E-76C821EB3768}"/>
              </a:ext>
            </a:extLst>
          </p:cNvPr>
          <p:cNvSpPr txBox="1"/>
          <p:nvPr/>
        </p:nvSpPr>
        <p:spPr>
          <a:xfrm>
            <a:off x="5064451" y="4839221"/>
            <a:ext cx="63237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Flower Mound News Budget Video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162B0A-8CCF-3AFE-BCA6-29A162CFE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692" y="3948920"/>
            <a:ext cx="3486803" cy="19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41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Contact Information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315047"/>
              </p:ext>
            </p:extLst>
          </p:nvPr>
        </p:nvGraphicFramePr>
        <p:xfrm>
          <a:off x="2522753" y="2019190"/>
          <a:ext cx="7146494" cy="212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3247">
                  <a:extLst>
                    <a:ext uri="{9D8B030D-6E8A-4147-A177-3AD203B41FA5}">
                      <a16:colId xmlns:a16="http://schemas.microsoft.com/office/drawing/2014/main" val="3541287075"/>
                    </a:ext>
                  </a:extLst>
                </a:gridCol>
                <a:gridCol w="3573247">
                  <a:extLst>
                    <a:ext uri="{9D8B030D-6E8A-4147-A177-3AD203B41FA5}">
                      <a16:colId xmlns:a16="http://schemas.microsoft.com/office/drawing/2014/main" val="2873314270"/>
                    </a:ext>
                  </a:extLst>
                </a:gridCol>
              </a:tblGrid>
              <a:tr h="425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Aaron</a:t>
                      </a:r>
                      <a:r>
                        <a:rPr lang="en-US" baseline="0" dirty="0"/>
                        <a:t> Rector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Jon Locke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5557921"/>
                  </a:ext>
                </a:extLst>
              </a:tr>
              <a:tr h="425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City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Director of Finance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135067"/>
                  </a:ext>
                </a:extLst>
              </a:tr>
              <a:tr h="425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City of Keller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City of San Marcos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368271"/>
                  </a:ext>
                </a:extLst>
              </a:tr>
              <a:tr h="425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817-743-4001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512-393-8176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614897"/>
                  </a:ext>
                </a:extLst>
              </a:tr>
              <a:tr h="42527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hlinkClick r:id="rId2"/>
                        </a:rPr>
                        <a:t>arector@cityofkeller.com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3"/>
                        </a:rPr>
                        <a:t>jlocke@sanmarcostx.gov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572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9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 descr="7a3041f5-332a-4686-8e5a-19d42e59efa6 Shape"/>
          <p:cNvSpPr/>
          <p:nvPr/>
        </p:nvSpPr>
        <p:spPr>
          <a:xfrm flipH="1" flipV="1">
            <a:off x="1" y="12290"/>
            <a:ext cx="12188828" cy="666056"/>
          </a:xfrm>
          <a:prstGeom prst="rect">
            <a:avLst/>
          </a:prstGeom>
          <a:noFill/>
          <a:ln w="1905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cbb5aadb-1dc4-44cd-80a2-1ea1c5574db3" descr="76faaadb-6bee-4a80-9e0c-46eeb1fb45ca cbb5aadb-1dc4-44cd-80a2-1ea1c5574db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149" y="5973493"/>
            <a:ext cx="1332112" cy="418664"/>
          </a:xfrm>
          <a:prstGeom prst="rect">
            <a:avLst/>
          </a:prstGeom>
        </p:spPr>
      </p:pic>
      <p:pic>
        <p:nvPicPr>
          <p:cNvPr id="19" name="Vis_C6.1_Facility.5" descr="5521da41-1bbf-4538-b83e-47bf6346cf69 Vis_C6.1_Facility.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9981" y="1252012"/>
            <a:ext cx="7041164" cy="50486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(empty)" descr="b272f3d7-d88d-46b9-ab78-d8e9bdb23001 (empty)"/>
          <p:cNvSpPr/>
          <p:nvPr/>
        </p:nvSpPr>
        <p:spPr>
          <a:xfrm>
            <a:off x="2359980" y="681107"/>
            <a:ext cx="7041165" cy="570905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FF"/>
            </a:solidFill>
            <a:prstDash val="solid"/>
          </a:ln>
        </p:spPr>
        <p:txBody>
          <a:bodyPr lIns="95151" tIns="95151" rIns="95151" bIns="95151" anchor="ctr">
            <a:noAutofit/>
          </a:bodyPr>
          <a:lstStyle/>
          <a:p>
            <a:pPr algn="ctr">
              <a:lnSpc>
                <a:spcPct val="114583"/>
              </a:lnSpc>
            </a:pPr>
            <a:r>
              <a:rPr sz="1399" dirty="0">
                <a:solidFill>
                  <a:srgbClr val="FFFFFF"/>
                </a:solidFill>
                <a:latin typeface="Arial"/>
              </a:rPr>
              <a:t>﻿</a:t>
            </a:r>
          </a:p>
        </p:txBody>
      </p:sp>
      <p:sp>
        <p:nvSpPr>
          <p:cNvPr id="21" name="Operational" descr="d98028fd-35f9-49d0-88d3-c6cd0be50be4 Operational"/>
          <p:cNvSpPr>
            <a:spLocks noGrp="1"/>
          </p:cNvSpPr>
          <p:nvPr>
            <p:ph type="title" idx="4294967295"/>
          </p:nvPr>
        </p:nvSpPr>
        <p:spPr>
          <a:xfrm>
            <a:off x="0" y="12700"/>
            <a:ext cx="9372600" cy="665163"/>
          </a:xfrm>
          <a:prstGeom prst="rect">
            <a:avLst/>
          </a:prstGeom>
          <a:noFill/>
        </p:spPr>
        <p:txBody>
          <a:bodyPr lIns="0" tIns="15224" rIns="0" bIns="0" anchor="ctr">
            <a:noAutofit/>
          </a:bodyPr>
          <a:lstStyle/>
          <a:p>
            <a:pPr algn="l">
              <a:lnSpc>
                <a:spcPct val="114583"/>
              </a:lnSpc>
            </a:pPr>
            <a:r>
              <a:rPr lang="en-US" sz="3600" b="1" dirty="0">
                <a:solidFill>
                  <a:srgbClr val="FFFFFF"/>
                </a:solidFill>
                <a:latin typeface="+mj-lt"/>
              </a:rPr>
              <a:t>Community Survey - </a:t>
            </a:r>
            <a:r>
              <a:rPr sz="3600" b="1" dirty="0">
                <a:solidFill>
                  <a:srgbClr val="FFFFFF"/>
                </a:solidFill>
                <a:latin typeface="+mj-lt"/>
              </a:rPr>
              <a:t>Operational</a:t>
            </a:r>
          </a:p>
        </p:txBody>
      </p:sp>
      <p:sp>
        <p:nvSpPr>
          <p:cNvPr id="22" name="% Most Important" descr="97b44646-c336-47bb-981c-ff3d5832af96 % Most Important"/>
          <p:cNvSpPr/>
          <p:nvPr/>
        </p:nvSpPr>
        <p:spPr>
          <a:xfrm>
            <a:off x="4391213" y="735530"/>
            <a:ext cx="1056175" cy="41071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114583"/>
              </a:lnSpc>
            </a:pPr>
            <a:r>
              <a:rPr sz="1199" b="1" dirty="0">
                <a:solidFill>
                  <a:srgbClr val="808080"/>
                </a:solidFill>
                <a:latin typeface="Open Sans"/>
              </a:rPr>
              <a:t>% Most Important</a:t>
            </a:r>
          </a:p>
        </p:txBody>
      </p:sp>
      <p:sp>
        <p:nvSpPr>
          <p:cNvPr id="23" name="Very good/ Good" descr="ad5dede1-0c88-46bd-9138-e28ddf3d3f5b Very good/ Good"/>
          <p:cNvSpPr/>
          <p:nvPr/>
        </p:nvSpPr>
        <p:spPr>
          <a:xfrm>
            <a:off x="5504360" y="878742"/>
            <a:ext cx="1474839" cy="41071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114583"/>
              </a:lnSpc>
            </a:pPr>
            <a:r>
              <a:rPr sz="1199" b="1" dirty="0">
                <a:solidFill>
                  <a:srgbClr val="808080"/>
                </a:solidFill>
                <a:latin typeface="Open Sans"/>
              </a:rPr>
              <a:t>Very good/</a:t>
            </a:r>
          </a:p>
          <a:p>
            <a:pPr algn="ctr">
              <a:lnSpc>
                <a:spcPct val="114583"/>
              </a:lnSpc>
            </a:pPr>
            <a:r>
              <a:rPr sz="1199" b="1" dirty="0">
                <a:solidFill>
                  <a:srgbClr val="808080"/>
                </a:solidFill>
                <a:latin typeface="Open Sans"/>
              </a:rPr>
              <a:t>Good</a:t>
            </a:r>
          </a:p>
        </p:txBody>
      </p:sp>
      <p:sp>
        <p:nvSpPr>
          <p:cNvPr id="24" name="OK" descr="57fae12e-a769-4670-bb1e-61345b89867d OK"/>
          <p:cNvSpPr/>
          <p:nvPr/>
        </p:nvSpPr>
        <p:spPr>
          <a:xfrm>
            <a:off x="6721646" y="954996"/>
            <a:ext cx="903933" cy="198694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114583"/>
              </a:lnSpc>
            </a:pPr>
            <a:r>
              <a:rPr sz="1199" b="1" dirty="0">
                <a:solidFill>
                  <a:srgbClr val="808080"/>
                </a:solidFill>
                <a:latin typeface="Open Sans"/>
              </a:rPr>
              <a:t>OK</a:t>
            </a:r>
          </a:p>
        </p:txBody>
      </p:sp>
      <p:sp>
        <p:nvSpPr>
          <p:cNvPr id="25" name="Poor/ Very poor" descr="6852829b-8b08-4727-a95f-450a8e20da3a Poor/ Very poor"/>
          <p:cNvSpPr/>
          <p:nvPr/>
        </p:nvSpPr>
        <p:spPr>
          <a:xfrm>
            <a:off x="7492806" y="877617"/>
            <a:ext cx="1922048" cy="41071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anchor="t">
            <a:spAutoFit/>
          </a:bodyPr>
          <a:lstStyle/>
          <a:p>
            <a:pPr algn="ctr">
              <a:lnSpc>
                <a:spcPct val="114583"/>
              </a:lnSpc>
            </a:pPr>
            <a:r>
              <a:rPr sz="1199" b="1" dirty="0">
                <a:solidFill>
                  <a:srgbClr val="808080"/>
                </a:solidFill>
                <a:latin typeface="Open Sans"/>
              </a:rPr>
              <a:t>Poor/</a:t>
            </a:r>
          </a:p>
          <a:p>
            <a:pPr algn="ctr">
              <a:lnSpc>
                <a:spcPct val="114583"/>
              </a:lnSpc>
            </a:pPr>
            <a:r>
              <a:rPr sz="1199" b="1" dirty="0">
                <a:solidFill>
                  <a:srgbClr val="808080"/>
                </a:solidFill>
                <a:latin typeface="Open Sans"/>
              </a:rPr>
              <a:t>Very poor</a:t>
            </a:r>
          </a:p>
        </p:txBody>
      </p:sp>
      <p:sp>
        <p:nvSpPr>
          <p:cNvPr id="26" name="(empty)" descr="e99d76b4-169a-486c-a110-fe987ab4cce8 (empty)"/>
          <p:cNvSpPr/>
          <p:nvPr/>
        </p:nvSpPr>
        <p:spPr>
          <a:xfrm>
            <a:off x="5804204" y="1534705"/>
            <a:ext cx="3463492" cy="442451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8DB9"/>
            </a:solidFill>
            <a:prstDash val="dot"/>
          </a:ln>
        </p:spPr>
        <p:txBody>
          <a:bodyPr lIns="95151" tIns="95151" rIns="95151" bIns="95151" anchor="ctr">
            <a:noAutofit/>
          </a:bodyPr>
          <a:lstStyle/>
          <a:p>
            <a:pPr algn="ctr">
              <a:lnSpc>
                <a:spcPct val="114583"/>
              </a:lnSpc>
            </a:pPr>
            <a:r>
              <a:rPr sz="1399" dirty="0">
                <a:solidFill>
                  <a:srgbClr val="000000"/>
                </a:solidFill>
                <a:latin typeface="Arial"/>
              </a:rPr>
              <a:t>﻿</a:t>
            </a:r>
          </a:p>
        </p:txBody>
      </p:sp>
      <p:sp>
        <p:nvSpPr>
          <p:cNvPr id="27" name="Look over the Ope..." descr="5aad36fa-96a1-47b2-b48a-b6b818fa6dcd Look over the Ope..."/>
          <p:cNvSpPr/>
          <p:nvPr/>
        </p:nvSpPr>
        <p:spPr>
          <a:xfrm>
            <a:off x="2359981" y="6316017"/>
            <a:ext cx="7054874" cy="1811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15224" rIns="0" bIns="0" anchor="t">
            <a:spAutoFit/>
          </a:bodyPr>
          <a:lstStyle/>
          <a:p>
            <a:pPr>
              <a:lnSpc>
                <a:spcPct val="114583"/>
              </a:lnSpc>
            </a:pPr>
            <a:r>
              <a:rPr sz="999" dirty="0">
                <a:solidFill>
                  <a:srgbClr val="555555"/>
                </a:solidFill>
                <a:latin typeface="Open Sans"/>
              </a:rPr>
              <a:t>Look over the </a:t>
            </a:r>
            <a:r>
              <a:rPr sz="999" u="sng" dirty="0">
                <a:solidFill>
                  <a:srgbClr val="555555"/>
                </a:solidFill>
                <a:latin typeface="Open Sans"/>
              </a:rPr>
              <a:t>Operational</a:t>
            </a:r>
            <a:r>
              <a:rPr sz="999" dirty="0">
                <a:solidFill>
                  <a:srgbClr val="555555"/>
                </a:solidFill>
                <a:latin typeface="Open Sans"/>
              </a:rPr>
              <a:t> issues below.  Which 3 should the city devote more time and resources to enhance?</a:t>
            </a:r>
          </a:p>
        </p:txBody>
      </p:sp>
      <p:sp>
        <p:nvSpPr>
          <p:cNvPr id="28" name="Rating % - if sel..." descr="3f043f2f-2994-4933-904a-7e51c53fc4fb Rating % - if sel..."/>
          <p:cNvSpPr/>
          <p:nvPr/>
        </p:nvSpPr>
        <p:spPr>
          <a:xfrm>
            <a:off x="5754368" y="664152"/>
            <a:ext cx="3339796" cy="256907"/>
          </a:xfrm>
          <a:prstGeom prst="rect">
            <a:avLst/>
          </a:prstGeom>
          <a:noFill/>
        </p:spPr>
        <p:txBody>
          <a:bodyPr lIns="0" tIns="15224" rIns="0" bIns="0" anchor="t">
            <a:spAutoFit/>
          </a:bodyPr>
          <a:lstStyle/>
          <a:p>
            <a:pPr algn="ctr">
              <a:lnSpc>
                <a:spcPct val="114583"/>
              </a:lnSpc>
            </a:pPr>
            <a:r>
              <a:rPr sz="1399" dirty="0">
                <a:solidFill>
                  <a:srgbClr val="008DB9"/>
                </a:solidFill>
                <a:latin typeface="Open Sans"/>
              </a:rPr>
              <a:t>Rating % - if selected as Most Important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1AA66B-97EC-BE46-3D7B-457D0DC52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53" y="65765"/>
            <a:ext cx="1325677" cy="74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bb5aadb-1dc4-44cd-80a2-1ea1c5574db3" descr="76faaadb-6bee-4a80-9e0c-46eeb1fb45ca cbb5aadb-1dc4-44cd-80a2-1ea1c5574db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149" y="5987765"/>
            <a:ext cx="1332112" cy="418664"/>
          </a:xfrm>
          <a:prstGeom prst="rect">
            <a:avLst/>
          </a:prstGeom>
        </p:spPr>
      </p:pic>
      <p:sp>
        <p:nvSpPr>
          <p:cNvPr id="19" name="New Investment Pr..." descr="5074d3ec-93fd-4c86-97ab-a2136acf8711 New Investment Pr..."/>
          <p:cNvSpPr>
            <a:spLocks noGrp="1"/>
          </p:cNvSpPr>
          <p:nvPr>
            <p:ph type="title" idx="4294967295"/>
          </p:nvPr>
        </p:nvSpPr>
        <p:spPr>
          <a:xfrm>
            <a:off x="-1" y="12700"/>
            <a:ext cx="10356784" cy="665163"/>
          </a:xfrm>
          <a:prstGeom prst="rect">
            <a:avLst/>
          </a:prstGeom>
          <a:noFill/>
        </p:spPr>
        <p:txBody>
          <a:bodyPr lIns="0" tIns="15224" rIns="0" bIns="0" anchor="ctr">
            <a:noAutofit/>
          </a:bodyPr>
          <a:lstStyle/>
          <a:p>
            <a:pPr algn="l">
              <a:lnSpc>
                <a:spcPct val="114583"/>
              </a:lnSpc>
            </a:pPr>
            <a:r>
              <a:rPr lang="en-US" sz="3600" b="1" dirty="0">
                <a:solidFill>
                  <a:srgbClr val="FFFFFF"/>
                </a:solidFill>
                <a:latin typeface="+mj-lt"/>
              </a:rPr>
              <a:t>Community Survey - </a:t>
            </a:r>
            <a:r>
              <a:rPr sz="3600" b="1" dirty="0">
                <a:solidFill>
                  <a:srgbClr val="FFFFFF"/>
                </a:solidFill>
                <a:latin typeface="+mj-lt"/>
              </a:rPr>
              <a:t>New Investment Priorities</a:t>
            </a:r>
          </a:p>
        </p:txBody>
      </p:sp>
      <p:pic>
        <p:nvPicPr>
          <p:cNvPr id="20" name="Residence Type.4" descr="674cf48b-bf10-4b7f-b408-d3024e9fe41f Residence Type.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218" y="834669"/>
            <a:ext cx="8501323" cy="48512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Consider the idea..." descr="ca9f603e-26b5-45a6-a754-b521ea69f18e Consider the idea..."/>
          <p:cNvSpPr/>
          <p:nvPr/>
        </p:nvSpPr>
        <p:spPr>
          <a:xfrm>
            <a:off x="1456218" y="5686450"/>
            <a:ext cx="8501323" cy="1807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5224" rIns="0" bIns="0" anchor="t">
            <a:spAutoFit/>
          </a:bodyPr>
          <a:lstStyle/>
          <a:p>
            <a:pPr>
              <a:lnSpc>
                <a:spcPct val="114583"/>
              </a:lnSpc>
            </a:pPr>
            <a:r>
              <a:rPr sz="999" dirty="0">
                <a:solidFill>
                  <a:srgbClr val="545E6B"/>
                </a:solidFill>
                <a:latin typeface="Open Sans"/>
              </a:rPr>
              <a:t>Consider the ideas below.  Which ones do you feel would be worth using city revenues to develop and maintain for Keller?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EA85CE53-7653-23AF-A39B-CCEB3CF2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53" y="65765"/>
            <a:ext cx="1325677" cy="74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EABBE-49DA-03F0-4967-5A7A78CB9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36DB5D-ED57-D476-4ED6-92F3D47B2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499" y="778835"/>
            <a:ext cx="6428876" cy="530032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491CE-0EFC-A911-B497-C2807B729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79"/>
            <a:ext cx="10515600" cy="80543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Community Survey – Combined Livability Results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CA7B53-89B8-8639-7ADB-B3889848FB57}"/>
              </a:ext>
            </a:extLst>
          </p:cNvPr>
          <p:cNvSpPr/>
          <p:nvPr/>
        </p:nvSpPr>
        <p:spPr>
          <a:xfrm>
            <a:off x="3430667" y="3681249"/>
            <a:ext cx="2880851" cy="1012723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45356EE-A15E-AACD-8441-2A77A667B08B}"/>
              </a:ext>
            </a:extLst>
          </p:cNvPr>
          <p:cNvSpPr/>
          <p:nvPr/>
        </p:nvSpPr>
        <p:spPr>
          <a:xfrm>
            <a:off x="6554805" y="5735784"/>
            <a:ext cx="2758442" cy="8840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More Important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B3E1A7F-F7EB-4FB4-10E6-2710220EE01B}"/>
              </a:ext>
            </a:extLst>
          </p:cNvPr>
          <p:cNvSpPr/>
          <p:nvPr/>
        </p:nvSpPr>
        <p:spPr>
          <a:xfrm rot="16200000">
            <a:off x="1181520" y="1614994"/>
            <a:ext cx="2556388" cy="8840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Doing Better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A9B0E8-74F3-41A7-543A-4CE48320A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053" y="129371"/>
            <a:ext cx="966204" cy="10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1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37E5D-915B-809B-3B18-0F2093CC4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25CC8-0021-C507-5A83-F110A81BF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915"/>
            <a:ext cx="10515600" cy="7031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>
                <a:latin typeface="+mj-lt"/>
              </a:rPr>
              <a:t>Community Survey – How Well is the City Doing?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A57FAA-9258-CDD7-372A-02B65B8AB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797" y="793966"/>
            <a:ext cx="4604758" cy="51620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131027-F628-21AE-97E4-0A898F9E27BA}"/>
              </a:ext>
            </a:extLst>
          </p:cNvPr>
          <p:cNvSpPr txBox="1"/>
          <p:nvPr/>
        </p:nvSpPr>
        <p:spPr>
          <a:xfrm>
            <a:off x="156743" y="1109389"/>
            <a:ext cx="477144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Inclusivity and Engagement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Inclusivity refers to a cultural and environmental feeling of belonging; residents who feel invited to participate within their communities feel more included, involved, and engaged than those who do not.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9BAF16-B21E-BB1F-E19E-D7E2D02F4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160" y="129371"/>
            <a:ext cx="1230097" cy="13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2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5" y="114895"/>
            <a:ext cx="8782050" cy="690615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latin typeface="+mj-lt"/>
              </a:rPr>
              <a:t>Fiscal Year Budget Strategic Updates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4177C5-1F8D-269E-A0E9-BF5DE66BE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81432"/>
              </p:ext>
            </p:extLst>
          </p:nvPr>
        </p:nvGraphicFramePr>
        <p:xfrm>
          <a:off x="792486" y="805510"/>
          <a:ext cx="10607028" cy="52469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67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Calendar Item</a:t>
                      </a:r>
                    </a:p>
                  </a:txBody>
                  <a:tcPr anchor="ctr">
                    <a:solidFill>
                      <a:srgbClr val="00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Date(s)</a:t>
                      </a:r>
                    </a:p>
                  </a:txBody>
                  <a:tcPr anchor="ctr">
                    <a:solidFill>
                      <a:srgbClr val="007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64">
                <a:tc>
                  <a:txBody>
                    <a:bodyPr/>
                    <a:lstStyle/>
                    <a:p>
                      <a:r>
                        <a:rPr lang="en-US" sz="2400" b="0" i="0" dirty="0"/>
                        <a:t>ACFR Presentation &amp; Fund</a:t>
                      </a:r>
                      <a:r>
                        <a:rPr lang="en-US" sz="2400" b="0" i="0" baseline="0" dirty="0"/>
                        <a:t> Types</a:t>
                      </a:r>
                      <a:endParaRPr lang="en-US" sz="24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/>
                        <a:t>March 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236522"/>
                  </a:ext>
                </a:extLst>
              </a:tr>
              <a:tr h="470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Budget Priorities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April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628376"/>
                  </a:ext>
                </a:extLst>
              </a:tr>
              <a:tr h="470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/>
                        <a:t>Economic Development, Sales</a:t>
                      </a:r>
                      <a:r>
                        <a:rPr lang="en-US" sz="2400" b="0" i="0" u="none" strike="noStrike" baseline="0" dirty="0"/>
                        <a:t> Tax</a:t>
                      </a:r>
                      <a:endParaRPr lang="en-US" sz="2400" b="0" i="0" u="none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May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/>
                        <a:t>Other Revenue Trends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May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Five Year CIP (Streets &amp; Parks)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and Outstanding Debt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June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Water/WW &amp; Drainage Fund Summaries &amp; CIP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June 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9779277"/>
                  </a:ext>
                </a:extLst>
              </a:tr>
              <a:tr h="470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strike="sngStrike" dirty="0"/>
                        <a:t>Five Year Forecasts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strike="sngStrike" dirty="0"/>
                        <a:t>July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534085"/>
                  </a:ext>
                </a:extLst>
              </a:tr>
              <a:tr h="470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Compensation, Insurance,</a:t>
                      </a:r>
                      <a:r>
                        <a:rPr lang="en-US" sz="2400" baseline="0" dirty="0"/>
                        <a:t> FTEs</a:t>
                      </a:r>
                      <a:r>
                        <a:rPr lang="en-US" sz="2400" dirty="0"/>
                        <a:t>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July</a:t>
                      </a:r>
                      <a:r>
                        <a:rPr lang="en-US" sz="2400" baseline="0" dirty="0"/>
                        <a:t> 15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844928"/>
                  </a:ext>
                </a:extLst>
              </a:tr>
              <a:tr h="470464">
                <a:tc>
                  <a:txBody>
                    <a:bodyPr/>
                    <a:lstStyle/>
                    <a:p>
                      <a:r>
                        <a:rPr lang="en-US" sz="2400" dirty="0"/>
                        <a:t>Tax and Proposed Budget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August</a:t>
                      </a:r>
                      <a:r>
                        <a:rPr lang="en-US" sz="2400" baseline="0" dirty="0"/>
                        <a:t> 5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464">
                <a:tc>
                  <a:txBody>
                    <a:bodyPr/>
                    <a:lstStyle/>
                    <a:p>
                      <a:r>
                        <a:rPr lang="en-US" sz="2400" b="1" dirty="0"/>
                        <a:t>Budget Workshop/TIRZ Board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August 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75064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F18B2AB-FB21-B9BE-C757-EBBBC57F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53" y="65765"/>
            <a:ext cx="1325677" cy="74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7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4239-0CAF-4787-A489-DAE4389C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19" y="83452"/>
            <a:ext cx="10515600" cy="59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Fiscal Year 2026 Budget Calendar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F1208EBA-8567-4711-9F40-0C91211C6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383037"/>
              </p:ext>
            </p:extLst>
          </p:nvPr>
        </p:nvGraphicFramePr>
        <p:xfrm>
          <a:off x="274704" y="605769"/>
          <a:ext cx="11055776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108">
                  <a:extLst>
                    <a:ext uri="{9D8B030D-6E8A-4147-A177-3AD203B41FA5}">
                      <a16:colId xmlns:a16="http://schemas.microsoft.com/office/drawing/2014/main" val="661573796"/>
                    </a:ext>
                  </a:extLst>
                </a:gridCol>
                <a:gridCol w="2942495">
                  <a:extLst>
                    <a:ext uri="{9D8B030D-6E8A-4147-A177-3AD203B41FA5}">
                      <a16:colId xmlns:a16="http://schemas.microsoft.com/office/drawing/2014/main" val="1497713326"/>
                    </a:ext>
                  </a:extLst>
                </a:gridCol>
                <a:gridCol w="1441173">
                  <a:extLst>
                    <a:ext uri="{9D8B030D-6E8A-4147-A177-3AD203B41FA5}">
                      <a16:colId xmlns:a16="http://schemas.microsoft.com/office/drawing/2014/main" val="1161691430"/>
                    </a:ext>
                  </a:extLst>
                </a:gridCol>
              </a:tblGrid>
              <a:tr h="51148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EVENT</a:t>
                      </a:r>
                    </a:p>
                  </a:txBody>
                  <a:tcPr marL="121920" marR="121920" marT="60960" marB="60960" anchor="ctr"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121920" marR="121920" marT="60960" marB="60960" anchor="ctr"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</a:t>
                      </a:r>
                    </a:p>
                  </a:txBody>
                  <a:tcPr marL="121920" marR="121920" marT="60960" marB="60960" anchor="ctr"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882549"/>
                  </a:ext>
                </a:extLst>
              </a:tr>
              <a:tr h="352607">
                <a:tc>
                  <a:txBody>
                    <a:bodyPr/>
                    <a:lstStyle/>
                    <a:p>
                      <a:r>
                        <a:rPr lang="en-US" sz="2100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Council Visioning &amp; Strategic Planning Work Session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30 - 31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1786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69752674"/>
                  </a:ext>
                </a:extLst>
              </a:tr>
              <a:tr h="317314">
                <a:tc>
                  <a:txBody>
                    <a:bodyPr/>
                    <a:lstStyle/>
                    <a:p>
                      <a:r>
                        <a:rPr lang="en-US" sz="21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Policy Workshop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1786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4542493"/>
                  </a:ext>
                </a:extLst>
              </a:tr>
              <a:tr h="454654">
                <a:tc>
                  <a:txBody>
                    <a:bodyPr/>
                    <a:lstStyle/>
                    <a:p>
                      <a:r>
                        <a:rPr lang="en-US" sz="21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Policy Adoption*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18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1786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46533914"/>
                  </a:ext>
                </a:extLst>
              </a:tr>
              <a:tr h="454654">
                <a:tc>
                  <a:txBody>
                    <a:bodyPr/>
                    <a:lstStyle/>
                    <a:p>
                      <a:r>
                        <a:rPr lang="en-US" sz="21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Neighborhood Commission Presentation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02179309"/>
                  </a:ext>
                </a:extLst>
              </a:tr>
              <a:tr h="454654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Workshop &amp; Preliminary CIP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33542922"/>
                  </a:ext>
                </a:extLst>
              </a:tr>
              <a:tr h="454654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Workshop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30312987"/>
                  </a:ext>
                </a:extLst>
              </a:tr>
              <a:tr h="710397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Budget/CIP Submitted to Council &amp; Maximum Tax Rate Set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53553333"/>
                  </a:ext>
                </a:extLst>
              </a:tr>
              <a:tr h="454654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Neighborhood Commission Presentation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30585304"/>
                  </a:ext>
                </a:extLst>
              </a:tr>
              <a:tr h="454654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Hearings on Budget, Tax Rate &amp; Fee Changes*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 &amp; 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67301114"/>
                  </a:ext>
                </a:extLst>
              </a:tr>
              <a:tr h="454654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Budget, Tax Rate &amp; CIP Adoption*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27132522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D6ED83-E624-83E7-AE00-09AAF02FF560}"/>
              </a:ext>
            </a:extLst>
          </p:cNvPr>
          <p:cNvCxnSpPr>
            <a:cxnSpLocks/>
          </p:cNvCxnSpPr>
          <p:nvPr/>
        </p:nvCxnSpPr>
        <p:spPr>
          <a:xfrm>
            <a:off x="255054" y="3107330"/>
            <a:ext cx="95527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403D65-8FA5-D228-B95B-2C1AA4ACCCCB}"/>
              </a:ext>
            </a:extLst>
          </p:cNvPr>
          <p:cNvCxnSpPr>
            <a:cxnSpLocks/>
          </p:cNvCxnSpPr>
          <p:nvPr/>
        </p:nvCxnSpPr>
        <p:spPr>
          <a:xfrm>
            <a:off x="255054" y="4114332"/>
            <a:ext cx="95527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DEC2213D-779A-47CB-E29F-F20F51CEE07B}"/>
              </a:ext>
            </a:extLst>
          </p:cNvPr>
          <p:cNvSpPr/>
          <p:nvPr/>
        </p:nvSpPr>
        <p:spPr>
          <a:xfrm>
            <a:off x="9702266" y="3727871"/>
            <a:ext cx="2431466" cy="772921"/>
          </a:xfrm>
          <a:prstGeom prst="leftArrowCallout">
            <a:avLst>
              <a:gd name="adj1" fmla="val 22680"/>
              <a:gd name="adj2" fmla="val 25000"/>
              <a:gd name="adj3" fmla="val 35439"/>
              <a:gd name="adj4" fmla="val 64977"/>
            </a:avLst>
          </a:prstGeom>
          <a:solidFill>
            <a:srgbClr val="00467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CERTIFIED</a:t>
            </a:r>
          </a:p>
          <a:p>
            <a:pPr algn="ctr"/>
            <a:r>
              <a:rPr lang="en-US" sz="1600" b="1" dirty="0"/>
              <a:t>TAX ROLL:</a:t>
            </a:r>
          </a:p>
          <a:p>
            <a:pPr algn="ctr"/>
            <a:r>
              <a:rPr lang="en-US" sz="1600" b="1" dirty="0"/>
              <a:t>JULY 25</a:t>
            </a:r>
            <a:r>
              <a:rPr lang="en-US" sz="1000" b="1" dirty="0">
                <a:latin typeface="Segoe Script" panose="030B0504020000000003" pitchFamily="66" charset="0"/>
              </a:rPr>
              <a:t>th</a:t>
            </a:r>
            <a:endParaRPr lang="en-US" sz="1400" b="1" dirty="0">
              <a:latin typeface="Segoe Script" panose="030B0504020000000003" pitchFamily="66" charset="0"/>
            </a:endParaRPr>
          </a:p>
        </p:txBody>
      </p:sp>
      <p:sp>
        <p:nvSpPr>
          <p:cNvPr id="13" name="Callout: Left Arrow 12">
            <a:extLst>
              <a:ext uri="{FF2B5EF4-FFF2-40B4-BE49-F238E27FC236}">
                <a16:creationId xmlns:a16="http://schemas.microsoft.com/office/drawing/2014/main" id="{B525337D-4EAD-B43F-AC1D-6F9B31FEAB5A}"/>
              </a:ext>
            </a:extLst>
          </p:cNvPr>
          <p:cNvSpPr/>
          <p:nvPr/>
        </p:nvSpPr>
        <p:spPr>
          <a:xfrm>
            <a:off x="9702266" y="2727646"/>
            <a:ext cx="2431466" cy="772921"/>
          </a:xfrm>
          <a:prstGeom prst="leftArrowCallout">
            <a:avLst>
              <a:gd name="adj1" fmla="val 22680"/>
              <a:gd name="adj2" fmla="val 25000"/>
              <a:gd name="adj3" fmla="val 35439"/>
              <a:gd name="adj4" fmla="val 64977"/>
            </a:avLst>
          </a:prstGeom>
          <a:solidFill>
            <a:srgbClr val="00467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PRELIMINARY</a:t>
            </a:r>
          </a:p>
          <a:p>
            <a:pPr algn="ctr"/>
            <a:r>
              <a:rPr lang="en-US" sz="1600" b="1" dirty="0"/>
              <a:t>TAX ROLL:</a:t>
            </a:r>
          </a:p>
          <a:p>
            <a:pPr algn="ctr"/>
            <a:r>
              <a:rPr lang="en-US" sz="1600" b="1" dirty="0"/>
              <a:t>APRIL 30</a:t>
            </a:r>
            <a:r>
              <a:rPr lang="en-US" sz="1051" b="1" dirty="0">
                <a:latin typeface="Segoe Script" panose="030B0504020000000003" pitchFamily="66" charset="0"/>
              </a:rPr>
              <a:t>th</a:t>
            </a:r>
            <a:endParaRPr lang="en-US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57246-35B1-8D24-D2D5-46806F7690A0}"/>
              </a:ext>
            </a:extLst>
          </p:cNvPr>
          <p:cNvSpPr txBox="1"/>
          <p:nvPr/>
        </p:nvSpPr>
        <p:spPr>
          <a:xfrm>
            <a:off x="429467" y="6305529"/>
            <a:ext cx="432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*Public hearing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C848EE-B867-6520-CF2D-5A1DCE1EB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419" y="83749"/>
            <a:ext cx="966204" cy="10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2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62" y="70781"/>
            <a:ext cx="8782050" cy="981075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latin typeface="+mj-lt"/>
              </a:rPr>
              <a:t>Keller Citizens Academy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64FF4-68A3-7C46-6588-B33958215FC2}"/>
              </a:ext>
            </a:extLst>
          </p:cNvPr>
          <p:cNvSpPr txBox="1"/>
          <p:nvPr/>
        </p:nvSpPr>
        <p:spPr>
          <a:xfrm>
            <a:off x="2104294" y="5641847"/>
            <a:ext cx="7983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https://www.cityofkeller.com/services/administration/keller-citizens-academy</a:t>
            </a:r>
          </a:p>
        </p:txBody>
      </p:sp>
      <p:pic>
        <p:nvPicPr>
          <p:cNvPr id="2052" name="Picture 4" descr="Flier advertising 2022 Keller Citizens Academy with applications due Monday, Aug. 15.">
            <a:extLst>
              <a:ext uri="{FF2B5EF4-FFF2-40B4-BE49-F238E27FC236}">
                <a16:creationId xmlns:a16="http://schemas.microsoft.com/office/drawing/2014/main" id="{1C6B3661-22FE-47EB-ED61-5D916C50A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91" y="277614"/>
            <a:ext cx="4033112" cy="52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19D91B-3539-006C-D4BD-1FBE16528FC2}"/>
              </a:ext>
            </a:extLst>
          </p:cNvPr>
          <p:cNvSpPr txBox="1"/>
          <p:nvPr/>
        </p:nvSpPr>
        <p:spPr>
          <a:xfrm>
            <a:off x="465501" y="1379585"/>
            <a:ext cx="4539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10 Week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Directors Present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Explains how City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Now have employee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Finance ranks high on favorite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EB0C8-4B37-A779-65C8-5B9E12572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53" y="65765"/>
            <a:ext cx="1325677" cy="74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7DEEC-9B4A-A526-2B53-D34421380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42017-0DFC-024F-94FA-CA1410FA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311" y="1385166"/>
            <a:ext cx="10668864" cy="493863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UniverCity gives residents a behind-the-scenes look at city operations and provides opportunities for getting more involved</a:t>
            </a:r>
          </a:p>
          <a:p>
            <a:pPr>
              <a:spcBef>
                <a:spcPts val="0"/>
              </a:spcBef>
            </a:pP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Free 8-week program includes informational sessions highlighting city departments and services they provide to residents and visitors</a:t>
            </a:r>
          </a:p>
          <a:p>
            <a:pPr>
              <a:spcBef>
                <a:spcPts val="0"/>
              </a:spcBef>
            </a:pP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schedule includes:</a:t>
            </a:r>
            <a:endParaRPr lang="en-US" sz="2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City Overview, Mayor and City Council, City Manager's Office, City Clerk's Office, Communications, City Attorney, Economic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Parks and Recreation, Main Street, CVB with Arts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Library, Neighborhood Enhancement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Planning and Development Services, Engineering/CIP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Finance, Human Resources, Information Technology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 Works, San Marcos Utilities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Fire Department, Police Department, Emergency Management, City Marshal's Office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Graduation at City Council Meeting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E7FE4-3D16-571F-6005-10D4445CC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11" y="79298"/>
            <a:ext cx="10129968" cy="109459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D4AB6A-8B7B-A7A9-F591-93A67A13D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053" y="129371"/>
            <a:ext cx="966204" cy="10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53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4FEF859F5BA4B89A4DC153F9F7047" ma:contentTypeVersion="16" ma:contentTypeDescription="Create a new document." ma:contentTypeScope="" ma:versionID="07a728dac8347970f7d2f4f8ac63688e">
  <xsd:schema xmlns:xsd="http://www.w3.org/2001/XMLSchema" xmlns:xs="http://www.w3.org/2001/XMLSchema" xmlns:p="http://schemas.microsoft.com/office/2006/metadata/properties" xmlns:ns2="42d80b5b-9166-41de-9abd-a7089d0244a6" xmlns:ns3="8523a9fe-24b3-4fba-b4b4-99549620bb68" targetNamespace="http://schemas.microsoft.com/office/2006/metadata/properties" ma:root="true" ma:fieldsID="ec487edad7753101425a63f6e2326024" ns2:_="" ns3:_="">
    <xsd:import namespace="42d80b5b-9166-41de-9abd-a7089d0244a6"/>
    <xsd:import namespace="8523a9fe-24b3-4fba-b4b4-99549620b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0b5b-9166-41de-9abd-a7089d02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daba5d-021b-47f3-88ae-893c76e4e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9fe-24b3-4fba-b4b4-99549620bb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b375bf-7140-4311-8b8b-4d36e8f1518a}" ma:internalName="TaxCatchAll" ma:showField="CatchAllData" ma:web="8523a9fe-24b3-4fba-b4b4-99549620b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23a9fe-24b3-4fba-b4b4-99549620bb68" xsi:nil="true"/>
    <lcf76f155ced4ddcb4097134ff3c332f xmlns="42d80b5b-9166-41de-9abd-a7089d0244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AF0A6F-5AC3-439F-85E9-64689EF017F6}"/>
</file>

<file path=customXml/itemProps2.xml><?xml version="1.0" encoding="utf-8"?>
<ds:datastoreItem xmlns:ds="http://schemas.openxmlformats.org/officeDocument/2006/customXml" ds:itemID="{6091E991-45E0-481F-9087-61C75B6DBFE6}"/>
</file>

<file path=customXml/itemProps3.xml><?xml version="1.0" encoding="utf-8"?>
<ds:datastoreItem xmlns:ds="http://schemas.openxmlformats.org/officeDocument/2006/customXml" ds:itemID="{A320CC09-8D34-46F2-A953-30D2CD8026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13393</TotalTime>
  <Words>754</Words>
  <Application>Microsoft Office PowerPoint</Application>
  <PresentationFormat>Widescreen</PresentationFormat>
  <Paragraphs>163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Open Sans</vt:lpstr>
      <vt:lpstr>Segoe Script</vt:lpstr>
      <vt:lpstr>Segoe UI</vt:lpstr>
      <vt:lpstr>1_Office Theme</vt:lpstr>
      <vt:lpstr>PowerPoint Presentation</vt:lpstr>
      <vt:lpstr>Community Survey - Operational</vt:lpstr>
      <vt:lpstr>Community Survey - New Investment Priorities</vt:lpstr>
      <vt:lpstr>PowerPoint Presentation</vt:lpstr>
      <vt:lpstr>PowerPoint Presentation</vt:lpstr>
      <vt:lpstr>Fiscal Year Budget Strategic Updates</vt:lpstr>
      <vt:lpstr>PowerPoint Presentation</vt:lpstr>
      <vt:lpstr>Keller Citizens Academy</vt:lpstr>
      <vt:lpstr>PowerPoint Presentation</vt:lpstr>
      <vt:lpstr>Budget &amp; Brews</vt:lpstr>
      <vt:lpstr>PowerPoint Presentation</vt:lpstr>
      <vt:lpstr>PowerPoint Presentation</vt:lpstr>
      <vt:lpstr>PowerPoint Presentation</vt:lpstr>
      <vt:lpstr>San Marcos Budget Tools</vt:lpstr>
      <vt:lpstr>Videos</vt:lpstr>
      <vt:lpstr>Contact Information</vt:lpstr>
    </vt:vector>
  </TitlesOfParts>
  <Company>City of Keller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Rector</dc:creator>
  <cp:lastModifiedBy>Aaron Rector</cp:lastModifiedBy>
  <cp:revision>424</cp:revision>
  <cp:lastPrinted>2023-11-29T22:16:20Z</cp:lastPrinted>
  <dcterms:created xsi:type="dcterms:W3CDTF">2016-03-22T22:17:10Z</dcterms:created>
  <dcterms:modified xsi:type="dcterms:W3CDTF">2025-04-02T14:05:05Z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0x010100CE44FEF859F5BA4B89A4DC153F9F7047</vt:lpwstr>
  </property>
</Properties>
</file>