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60" r:id="rId5"/>
    <p:sldId id="259" r:id="rId6"/>
    <p:sldId id="261" r:id="rId7"/>
    <p:sldId id="265" r:id="rId8"/>
    <p:sldId id="263" r:id="rId9"/>
    <p:sldId id="267" r:id="rId10"/>
    <p:sldId id="266" r:id="rId11"/>
    <p:sldId id="275" r:id="rId12"/>
    <p:sldId id="272" r:id="rId13"/>
    <p:sldId id="270" r:id="rId14"/>
    <p:sldId id="269" r:id="rId15"/>
    <p:sldId id="271"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245AE2-F4A6-4D6B-86E4-0BD7BE56A17C}" v="5" dt="2025-03-14T17:38:45.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254"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Dagen" userId="25a02589b2633f64" providerId="LiveId" clId="{E5245AE2-F4A6-4D6B-86E4-0BD7BE56A17C}"/>
    <pc:docChg chg="custSel modSld">
      <pc:chgData name="Keith Dagen" userId="25a02589b2633f64" providerId="LiveId" clId="{E5245AE2-F4A6-4D6B-86E4-0BD7BE56A17C}" dt="2025-03-14T17:39:00.755" v="137" actId="1076"/>
      <pc:docMkLst>
        <pc:docMk/>
      </pc:docMkLst>
      <pc:sldChg chg="addSp delSp modSp mod">
        <pc:chgData name="Keith Dagen" userId="25a02589b2633f64" providerId="LiveId" clId="{E5245AE2-F4A6-4D6B-86E4-0BD7BE56A17C}" dt="2025-03-14T17:39:00.755" v="137" actId="1076"/>
        <pc:sldMkLst>
          <pc:docMk/>
          <pc:sldMk cId="711118258" sldId="256"/>
        </pc:sldMkLst>
        <pc:spChg chg="mod">
          <ac:chgData name="Keith Dagen" userId="25a02589b2633f64" providerId="LiveId" clId="{E5245AE2-F4A6-4D6B-86E4-0BD7BE56A17C}" dt="2025-03-14T17:33:52.409" v="128" actId="20577"/>
          <ac:spMkLst>
            <pc:docMk/>
            <pc:sldMk cId="711118258" sldId="256"/>
            <ac:spMk id="2" creationId="{115D9549-17D9-B1A7-0088-8A76623C922C}"/>
          </ac:spMkLst>
        </pc:spChg>
        <pc:picChg chg="del">
          <ac:chgData name="Keith Dagen" userId="25a02589b2633f64" providerId="LiveId" clId="{E5245AE2-F4A6-4D6B-86E4-0BD7BE56A17C}" dt="2025-03-14T17:38:43.849" v="129" actId="478"/>
          <ac:picMkLst>
            <pc:docMk/>
            <pc:sldMk cId="711118258" sldId="256"/>
            <ac:picMk id="5" creationId="{F7AA46F6-6CDF-C787-796B-4B801F97E19F}"/>
          </ac:picMkLst>
        </pc:picChg>
        <pc:picChg chg="add mod">
          <ac:chgData name="Keith Dagen" userId="25a02589b2633f64" providerId="LiveId" clId="{E5245AE2-F4A6-4D6B-86E4-0BD7BE56A17C}" dt="2025-03-14T17:39:00.755" v="137" actId="1076"/>
          <ac:picMkLst>
            <pc:docMk/>
            <pc:sldMk cId="711118258" sldId="256"/>
            <ac:picMk id="6" creationId="{9A5905EA-7998-E64F-9343-EC092BE1A5FB}"/>
          </ac:picMkLst>
        </pc:picChg>
      </pc:sldChg>
      <pc:sldChg chg="addSp delSp modSp mod addAnim modAnim modNotesTx">
        <pc:chgData name="Keith Dagen" userId="25a02589b2633f64" providerId="LiveId" clId="{E5245AE2-F4A6-4D6B-86E4-0BD7BE56A17C}" dt="2025-03-13T21:02:23.716" v="99" actId="20577"/>
        <pc:sldMkLst>
          <pc:docMk/>
          <pc:sldMk cId="2758866514" sldId="275"/>
        </pc:sldMkLst>
        <pc:spChg chg="mod ord">
          <ac:chgData name="Keith Dagen" userId="25a02589b2633f64" providerId="LiveId" clId="{E5245AE2-F4A6-4D6B-86E4-0BD7BE56A17C}" dt="2025-03-13T21:01:17.398" v="51" actId="26606"/>
          <ac:spMkLst>
            <pc:docMk/>
            <pc:sldMk cId="2758866514" sldId="275"/>
            <ac:spMk id="2" creationId="{CFB4DF46-3BEC-3229-322C-7EA135000040}"/>
          </ac:spMkLst>
        </pc:spChg>
        <pc:spChg chg="del">
          <ac:chgData name="Keith Dagen" userId="25a02589b2633f64" providerId="LiveId" clId="{E5245AE2-F4A6-4D6B-86E4-0BD7BE56A17C}" dt="2025-03-13T20:58:29.338" v="4" actId="26606"/>
          <ac:spMkLst>
            <pc:docMk/>
            <pc:sldMk cId="2758866514" sldId="275"/>
            <ac:spMk id="251" creationId="{048AC3AC-1138-E3B2-0976-31D53A186AE9}"/>
          </ac:spMkLst>
        </pc:spChg>
        <pc:spChg chg="del">
          <ac:chgData name="Keith Dagen" userId="25a02589b2633f64" providerId="LiveId" clId="{E5245AE2-F4A6-4D6B-86E4-0BD7BE56A17C}" dt="2025-03-13T20:58:29.338" v="4" actId="26606"/>
          <ac:spMkLst>
            <pc:docMk/>
            <pc:sldMk cId="2758866514" sldId="275"/>
            <ac:spMk id="252" creationId="{FEE54DD2-4235-29C5-5DD2-DB96EAD0F633}"/>
          </ac:spMkLst>
        </pc:spChg>
        <pc:spChg chg="del">
          <ac:chgData name="Keith Dagen" userId="25a02589b2633f64" providerId="LiveId" clId="{E5245AE2-F4A6-4D6B-86E4-0BD7BE56A17C}" dt="2025-03-13T20:58:29.338" v="4" actId="26606"/>
          <ac:spMkLst>
            <pc:docMk/>
            <pc:sldMk cId="2758866514" sldId="275"/>
            <ac:spMk id="253" creationId="{34B9F1CA-599F-6B6F-12CB-255ABF3FD245}"/>
          </ac:spMkLst>
        </pc:spChg>
        <pc:spChg chg="del">
          <ac:chgData name="Keith Dagen" userId="25a02589b2633f64" providerId="LiveId" clId="{E5245AE2-F4A6-4D6B-86E4-0BD7BE56A17C}" dt="2025-03-13T20:58:29.338" v="4" actId="26606"/>
          <ac:spMkLst>
            <pc:docMk/>
            <pc:sldMk cId="2758866514" sldId="275"/>
            <ac:spMk id="254" creationId="{151A387B-8081-444D-9234-B3D5716368D3}"/>
          </ac:spMkLst>
        </pc:spChg>
        <pc:spChg chg="add del">
          <ac:chgData name="Keith Dagen" userId="25a02589b2633f64" providerId="LiveId" clId="{E5245AE2-F4A6-4D6B-86E4-0BD7BE56A17C}" dt="2025-03-13T20:59:17.688" v="44" actId="26606"/>
          <ac:spMkLst>
            <pc:docMk/>
            <pc:sldMk cId="2758866514" sldId="275"/>
            <ac:spMk id="259" creationId="{1D50F262-343C-4101-AB3C-9DA1072F7305}"/>
          </ac:spMkLst>
        </pc:spChg>
        <pc:spChg chg="add del">
          <ac:chgData name="Keith Dagen" userId="25a02589b2633f64" providerId="LiveId" clId="{E5245AE2-F4A6-4D6B-86E4-0BD7BE56A17C}" dt="2025-03-13T20:59:17.688" v="44" actId="26606"/>
          <ac:spMkLst>
            <pc:docMk/>
            <pc:sldMk cId="2758866514" sldId="275"/>
            <ac:spMk id="261" creationId="{6A0924B3-0260-445E-AFD7-9533C0D1B3C9}"/>
          </ac:spMkLst>
        </pc:spChg>
        <pc:spChg chg="add del">
          <ac:chgData name="Keith Dagen" userId="25a02589b2633f64" providerId="LiveId" clId="{E5245AE2-F4A6-4D6B-86E4-0BD7BE56A17C}" dt="2025-03-13T20:59:17.688" v="44" actId="26606"/>
          <ac:spMkLst>
            <pc:docMk/>
            <pc:sldMk cId="2758866514" sldId="275"/>
            <ac:spMk id="263" creationId="{7C34E8CB-B972-4A94-8469-315C10C2AA93}"/>
          </ac:spMkLst>
        </pc:spChg>
        <pc:spChg chg="add del">
          <ac:chgData name="Keith Dagen" userId="25a02589b2633f64" providerId="LiveId" clId="{E5245AE2-F4A6-4D6B-86E4-0BD7BE56A17C}" dt="2025-03-13T20:59:17.688" v="44" actId="26606"/>
          <ac:spMkLst>
            <pc:docMk/>
            <pc:sldMk cId="2758866514" sldId="275"/>
            <ac:spMk id="265" creationId="{114A821F-8663-46BA-8CC0-D4C44F639F3A}"/>
          </ac:spMkLst>
        </pc:spChg>
        <pc:spChg chg="add del">
          <ac:chgData name="Keith Dagen" userId="25a02589b2633f64" providerId="LiveId" clId="{E5245AE2-F4A6-4D6B-86E4-0BD7BE56A17C}" dt="2025-03-13T20:59:17.688" v="44" actId="26606"/>
          <ac:spMkLst>
            <pc:docMk/>
            <pc:sldMk cId="2758866514" sldId="275"/>
            <ac:spMk id="267" creationId="{67EF550F-47CE-4FB2-9DAC-12AD835C833D}"/>
          </ac:spMkLst>
        </pc:spChg>
        <pc:spChg chg="add del">
          <ac:chgData name="Keith Dagen" userId="25a02589b2633f64" providerId="LiveId" clId="{E5245AE2-F4A6-4D6B-86E4-0BD7BE56A17C}" dt="2025-03-13T21:01:17.398" v="51" actId="26606"/>
          <ac:spMkLst>
            <pc:docMk/>
            <pc:sldMk cId="2758866514" sldId="275"/>
            <ac:spMk id="272" creationId="{2151139A-886F-4B97-8815-729AD3831BBD}"/>
          </ac:spMkLst>
        </pc:spChg>
        <pc:spChg chg="add del">
          <ac:chgData name="Keith Dagen" userId="25a02589b2633f64" providerId="LiveId" clId="{E5245AE2-F4A6-4D6B-86E4-0BD7BE56A17C}" dt="2025-03-13T21:01:17.398" v="51" actId="26606"/>
          <ac:spMkLst>
            <pc:docMk/>
            <pc:sldMk cId="2758866514" sldId="275"/>
            <ac:spMk id="274" creationId="{5428AC11-BFDF-42EF-80FF-717BBF909067}"/>
          </ac:spMkLst>
        </pc:spChg>
        <pc:spChg chg="add del">
          <ac:chgData name="Keith Dagen" userId="25a02589b2633f64" providerId="LiveId" clId="{E5245AE2-F4A6-4D6B-86E4-0BD7BE56A17C}" dt="2025-03-13T21:01:17.398" v="51" actId="26606"/>
          <ac:spMkLst>
            <pc:docMk/>
            <pc:sldMk cId="2758866514" sldId="275"/>
            <ac:spMk id="276" creationId="{2CC56AF6-38E4-490B-8E2B-1A1037B4EDD4}"/>
          </ac:spMkLst>
        </pc:spChg>
        <pc:spChg chg="add del">
          <ac:chgData name="Keith Dagen" userId="25a02589b2633f64" providerId="LiveId" clId="{E5245AE2-F4A6-4D6B-86E4-0BD7BE56A17C}" dt="2025-03-13T21:01:17.398" v="51" actId="26606"/>
          <ac:spMkLst>
            <pc:docMk/>
            <pc:sldMk cId="2758866514" sldId="275"/>
            <ac:spMk id="278" creationId="{32FD26B0-16CE-4AD4-9CE4-A63EBF330831}"/>
          </ac:spMkLst>
        </pc:spChg>
        <pc:spChg chg="add">
          <ac:chgData name="Keith Dagen" userId="25a02589b2633f64" providerId="LiveId" clId="{E5245AE2-F4A6-4D6B-86E4-0BD7BE56A17C}" dt="2025-03-13T21:01:17.398" v="51" actId="26606"/>
          <ac:spMkLst>
            <pc:docMk/>
            <pc:sldMk cId="2758866514" sldId="275"/>
            <ac:spMk id="283" creationId="{2151139A-886F-4B97-8815-729AD3831BBD}"/>
          </ac:spMkLst>
        </pc:spChg>
        <pc:spChg chg="add">
          <ac:chgData name="Keith Dagen" userId="25a02589b2633f64" providerId="LiveId" clId="{E5245AE2-F4A6-4D6B-86E4-0BD7BE56A17C}" dt="2025-03-13T21:01:17.398" v="51" actId="26606"/>
          <ac:spMkLst>
            <pc:docMk/>
            <pc:sldMk cId="2758866514" sldId="275"/>
            <ac:spMk id="285" creationId="{5428AC11-BFDF-42EF-80FF-717BBF909067}"/>
          </ac:spMkLst>
        </pc:spChg>
        <pc:spChg chg="add">
          <ac:chgData name="Keith Dagen" userId="25a02589b2633f64" providerId="LiveId" clId="{E5245AE2-F4A6-4D6B-86E4-0BD7BE56A17C}" dt="2025-03-13T21:01:17.398" v="51" actId="26606"/>
          <ac:spMkLst>
            <pc:docMk/>
            <pc:sldMk cId="2758866514" sldId="275"/>
            <ac:spMk id="287" creationId="{2CC56AF6-38E4-490B-8E2B-1A1037B4EDD4}"/>
          </ac:spMkLst>
        </pc:spChg>
        <pc:spChg chg="add">
          <ac:chgData name="Keith Dagen" userId="25a02589b2633f64" providerId="LiveId" clId="{E5245AE2-F4A6-4D6B-86E4-0BD7BE56A17C}" dt="2025-03-13T21:01:17.398" v="51" actId="26606"/>
          <ac:spMkLst>
            <pc:docMk/>
            <pc:sldMk cId="2758866514" sldId="275"/>
            <ac:spMk id="289" creationId="{32FD26B0-16CE-4AD4-9CE4-A63EBF330831}"/>
          </ac:spMkLst>
        </pc:spChg>
        <pc:picChg chg="add mod">
          <ac:chgData name="Keith Dagen" userId="25a02589b2633f64" providerId="LiveId" clId="{E5245AE2-F4A6-4D6B-86E4-0BD7BE56A17C}" dt="2025-03-13T20:58:17.671" v="3" actId="962"/>
          <ac:picMkLst>
            <pc:docMk/>
            <pc:sldMk cId="2758866514" sldId="275"/>
            <ac:picMk id="4" creationId="{5335E870-03F5-4957-CAA0-69A1AA869EB2}"/>
          </ac:picMkLst>
        </pc:picChg>
        <pc:picChg chg="del">
          <ac:chgData name="Keith Dagen" userId="25a02589b2633f64" providerId="LiveId" clId="{E5245AE2-F4A6-4D6B-86E4-0BD7BE56A17C}" dt="2025-03-13T20:58:01.545" v="0" actId="478"/>
          <ac:picMkLst>
            <pc:docMk/>
            <pc:sldMk cId="2758866514" sldId="275"/>
            <ac:picMk id="5" creationId="{0714DBB3-57C7-68CA-D9D0-C93FB92A6E02}"/>
          </ac:picMkLst>
        </pc:picChg>
        <pc:picChg chg="add del mod">
          <ac:chgData name="Keith Dagen" userId="25a02589b2633f64" providerId="LiveId" clId="{E5245AE2-F4A6-4D6B-86E4-0BD7BE56A17C}" dt="2025-03-13T21:01:06.322" v="47" actId="478"/>
          <ac:picMkLst>
            <pc:docMk/>
            <pc:sldMk cId="2758866514" sldId="275"/>
            <ac:picMk id="5" creationId="{DCA4645F-4F01-90A7-F3E8-42F04F9851A5}"/>
          </ac:picMkLst>
        </pc:picChg>
        <pc:picChg chg="add mod">
          <ac:chgData name="Keith Dagen" userId="25a02589b2633f64" providerId="LiveId" clId="{E5245AE2-F4A6-4D6B-86E4-0BD7BE56A17C}" dt="2025-03-13T21:01:17.398" v="51" actId="26606"/>
          <ac:picMkLst>
            <pc:docMk/>
            <pc:sldMk cId="2758866514" sldId="275"/>
            <ac:picMk id="7" creationId="{9F242FEB-79D4-56FC-40DA-108E67AA88D4}"/>
          </ac:picMkLst>
        </pc:picChg>
        <pc:picChg chg="del">
          <ac:chgData name="Keith Dagen" userId="25a02589b2633f64" providerId="LiveId" clId="{E5245AE2-F4A6-4D6B-86E4-0BD7BE56A17C}" dt="2025-03-13T21:01:01.706" v="45" actId="478"/>
          <ac:picMkLst>
            <pc:docMk/>
            <pc:sldMk cId="2758866514" sldId="275"/>
            <ac:picMk id="8" creationId="{010487BD-8616-81B4-B45B-7248A4AAAE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4A0EA-202B-41AD-A465-19B869989CD1}"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A16D8-6ED4-4B2C-A2C8-58464B7E6F4D}" type="slidenum">
              <a:rPr lang="en-US" smtClean="0"/>
              <a:t>‹#›</a:t>
            </a:fld>
            <a:endParaRPr lang="en-US"/>
          </a:p>
        </p:txBody>
      </p:sp>
    </p:spTree>
    <p:extLst>
      <p:ext uri="{BB962C8B-B14F-4D97-AF65-F5344CB8AC3E}">
        <p14:creationId xmlns:p14="http://schemas.microsoft.com/office/powerpoint/2010/main" val="696886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A16D8-6ED4-4B2C-A2C8-58464B7E6F4D}" type="slidenum">
              <a:rPr lang="en-US" smtClean="0"/>
              <a:t>1</a:t>
            </a:fld>
            <a:endParaRPr lang="en-US"/>
          </a:p>
        </p:txBody>
      </p:sp>
    </p:spTree>
    <p:extLst>
      <p:ext uri="{BB962C8B-B14F-4D97-AF65-F5344CB8AC3E}">
        <p14:creationId xmlns:p14="http://schemas.microsoft.com/office/powerpoint/2010/main" val="192850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Carhenge</a:t>
            </a:r>
            <a:r>
              <a:rPr lang="en-US" dirty="0"/>
              <a:t> near Alliance, NE and Dawson County Historical Society &amp; Museum, Lexington, NE – once you’re gone it will take a while to really set in – what I hear most is it’s two to three weeks – most people take a trip after they go and when they get back it sinks in that they don’t have emails to respond to; needed a new wardrobe and donated most of my dress clothes to charity (moral victory), blood pressure issues lessened</a:t>
            </a:r>
          </a:p>
        </p:txBody>
      </p:sp>
      <p:sp>
        <p:nvSpPr>
          <p:cNvPr id="4" name="Slide Number Placeholder 3"/>
          <p:cNvSpPr>
            <a:spLocks noGrp="1"/>
          </p:cNvSpPr>
          <p:nvPr>
            <p:ph type="sldNum" sz="quarter" idx="5"/>
          </p:nvPr>
        </p:nvSpPr>
        <p:spPr/>
        <p:txBody>
          <a:bodyPr/>
          <a:lstStyle/>
          <a:p>
            <a:fld id="{FDAA16D8-6ED4-4B2C-A2C8-58464B7E6F4D}" type="slidenum">
              <a:rPr lang="en-US" smtClean="0"/>
              <a:t>10</a:t>
            </a:fld>
            <a:endParaRPr lang="en-US"/>
          </a:p>
        </p:txBody>
      </p:sp>
    </p:spTree>
    <p:extLst>
      <p:ext uri="{BB962C8B-B14F-4D97-AF65-F5344CB8AC3E}">
        <p14:creationId xmlns:p14="http://schemas.microsoft.com/office/powerpoint/2010/main" val="243914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DA725-CC74-5D04-B23E-31D0BFCBC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B5DF8-10F3-910B-067F-F35AB03D7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91FCF-BD4A-23F1-EA91-A3EAE78327FF}"/>
              </a:ext>
            </a:extLst>
          </p:cNvPr>
          <p:cNvSpPr>
            <a:spLocks noGrp="1"/>
          </p:cNvSpPr>
          <p:nvPr>
            <p:ph type="body" idx="1"/>
          </p:nvPr>
        </p:nvSpPr>
        <p:spPr/>
        <p:txBody>
          <a:bodyPr/>
          <a:lstStyle/>
          <a:p>
            <a:r>
              <a:rPr lang="en-US" dirty="0"/>
              <a:t>Coronado Cave in southern Arizona and General Sherman Tree </a:t>
            </a:r>
            <a:r>
              <a:rPr lang="en-US"/>
              <a:t>in Sequoia National Park – </a:t>
            </a:r>
            <a:r>
              <a:rPr lang="en-US" dirty="0"/>
              <a:t>what does a day look like – no alarms, morning caffeine and Wordle, breakfast, hour-plus walk and clean-up, noon, chores, fix-it projects, grocery store, etc.  Same productivity but relaxed and less stressful – grocery store at 2PM on Saturday is vastly different from 2PM on Thursday.  More time for volunteer work (weekly reading at elementary schools or baking for school staff, more time with friends on weekends)</a:t>
            </a:r>
          </a:p>
        </p:txBody>
      </p:sp>
      <p:sp>
        <p:nvSpPr>
          <p:cNvPr id="4" name="Slide Number Placeholder 3">
            <a:extLst>
              <a:ext uri="{FF2B5EF4-FFF2-40B4-BE49-F238E27FC236}">
                <a16:creationId xmlns:a16="http://schemas.microsoft.com/office/drawing/2014/main" id="{B3055D3C-1020-5628-7FCC-2AB647039195}"/>
              </a:ext>
            </a:extLst>
          </p:cNvPr>
          <p:cNvSpPr>
            <a:spLocks noGrp="1"/>
          </p:cNvSpPr>
          <p:nvPr>
            <p:ph type="sldNum" sz="quarter" idx="5"/>
          </p:nvPr>
        </p:nvSpPr>
        <p:spPr/>
        <p:txBody>
          <a:bodyPr/>
          <a:lstStyle/>
          <a:p>
            <a:fld id="{FDAA16D8-6ED4-4B2C-A2C8-58464B7E6F4D}" type="slidenum">
              <a:rPr lang="en-US" smtClean="0"/>
              <a:t>11</a:t>
            </a:fld>
            <a:endParaRPr lang="en-US"/>
          </a:p>
        </p:txBody>
      </p:sp>
    </p:spTree>
    <p:extLst>
      <p:ext uri="{BB962C8B-B14F-4D97-AF65-F5344CB8AC3E}">
        <p14:creationId xmlns:p14="http://schemas.microsoft.com/office/powerpoint/2010/main" val="110167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6DA6-20E3-6F9F-5F4A-976FF142B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BC453-E892-5774-63C3-9BDFD409B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32CB6-14F9-8B14-0F6F-C06D941AAB06}"/>
              </a:ext>
            </a:extLst>
          </p:cNvPr>
          <p:cNvSpPr>
            <a:spLocks noGrp="1"/>
          </p:cNvSpPr>
          <p:nvPr>
            <p:ph type="body" idx="1"/>
          </p:nvPr>
        </p:nvSpPr>
        <p:spPr/>
        <p:txBody>
          <a:bodyPr/>
          <a:lstStyle/>
          <a:p>
            <a:r>
              <a:rPr lang="en-US" dirty="0"/>
              <a:t>Dallas Arboretum in December 2023 – set time to go out and experience what you missed in and around your community – Tuesday Date Days, Dallas Arboretum, Dallas World Aquarium, Fort Worth Botanical Gardens, Dallas Zoo, chicken fried steak quest, local wineries, Cedar Hill State Park</a:t>
            </a:r>
          </a:p>
        </p:txBody>
      </p:sp>
      <p:sp>
        <p:nvSpPr>
          <p:cNvPr id="4" name="Slide Number Placeholder 3">
            <a:extLst>
              <a:ext uri="{FF2B5EF4-FFF2-40B4-BE49-F238E27FC236}">
                <a16:creationId xmlns:a16="http://schemas.microsoft.com/office/drawing/2014/main" id="{325C2407-C5D1-3073-704D-11CF9DC10586}"/>
              </a:ext>
            </a:extLst>
          </p:cNvPr>
          <p:cNvSpPr>
            <a:spLocks noGrp="1"/>
          </p:cNvSpPr>
          <p:nvPr>
            <p:ph type="sldNum" sz="quarter" idx="5"/>
          </p:nvPr>
        </p:nvSpPr>
        <p:spPr/>
        <p:txBody>
          <a:bodyPr/>
          <a:lstStyle/>
          <a:p>
            <a:fld id="{FDAA16D8-6ED4-4B2C-A2C8-58464B7E6F4D}" type="slidenum">
              <a:rPr lang="en-US" smtClean="0"/>
              <a:t>12</a:t>
            </a:fld>
            <a:endParaRPr lang="en-US"/>
          </a:p>
        </p:txBody>
      </p:sp>
    </p:spTree>
    <p:extLst>
      <p:ext uri="{BB962C8B-B14F-4D97-AF65-F5344CB8AC3E}">
        <p14:creationId xmlns:p14="http://schemas.microsoft.com/office/powerpoint/2010/main" val="3512425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1135B-856E-F058-27E4-69ADBEC82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72288-9D7F-736B-17C7-EBEA6BC8C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507EA-0DCA-30F3-5FF6-86DF7B8636F6}"/>
              </a:ext>
            </a:extLst>
          </p:cNvPr>
          <p:cNvSpPr>
            <a:spLocks noGrp="1"/>
          </p:cNvSpPr>
          <p:nvPr>
            <p:ph type="body" idx="1"/>
          </p:nvPr>
        </p:nvSpPr>
        <p:spPr/>
        <p:txBody>
          <a:bodyPr/>
          <a:lstStyle/>
          <a:p>
            <a:r>
              <a:rPr lang="en-US" dirty="0"/>
              <a:t>Bo Barrett, owner of Chateau Montelena in Calistoga, CA (Bottle Shock) – first time you dip into savings you’re going to get nervous and with TMRS paying one time a month, it’s going to happen – the first time it does is not pleasant – work on your bucket trips while you have full cash flow</a:t>
            </a:r>
          </a:p>
        </p:txBody>
      </p:sp>
      <p:sp>
        <p:nvSpPr>
          <p:cNvPr id="4" name="Slide Number Placeholder 3">
            <a:extLst>
              <a:ext uri="{FF2B5EF4-FFF2-40B4-BE49-F238E27FC236}">
                <a16:creationId xmlns:a16="http://schemas.microsoft.com/office/drawing/2014/main" id="{812D324D-141E-A66B-FBC8-C803FA7E3C43}"/>
              </a:ext>
            </a:extLst>
          </p:cNvPr>
          <p:cNvSpPr>
            <a:spLocks noGrp="1"/>
          </p:cNvSpPr>
          <p:nvPr>
            <p:ph type="sldNum" sz="quarter" idx="5"/>
          </p:nvPr>
        </p:nvSpPr>
        <p:spPr/>
        <p:txBody>
          <a:bodyPr/>
          <a:lstStyle/>
          <a:p>
            <a:fld id="{FDAA16D8-6ED4-4B2C-A2C8-58464B7E6F4D}" type="slidenum">
              <a:rPr lang="en-US" smtClean="0"/>
              <a:t>13</a:t>
            </a:fld>
            <a:endParaRPr lang="en-US"/>
          </a:p>
        </p:txBody>
      </p:sp>
    </p:spTree>
    <p:extLst>
      <p:ext uri="{BB962C8B-B14F-4D97-AF65-F5344CB8AC3E}">
        <p14:creationId xmlns:p14="http://schemas.microsoft.com/office/powerpoint/2010/main" val="926833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0AF8-EFB3-6A16-79F7-D069CA3D9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A4B0F-6718-3575-4DDF-9AB52260D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3D00E-22E6-2E92-8F94-D5E2894001DC}"/>
              </a:ext>
            </a:extLst>
          </p:cNvPr>
          <p:cNvSpPr>
            <a:spLocks noGrp="1"/>
          </p:cNvSpPr>
          <p:nvPr>
            <p:ph type="body" idx="1"/>
          </p:nvPr>
        </p:nvSpPr>
        <p:spPr/>
        <p:txBody>
          <a:bodyPr/>
          <a:lstStyle/>
          <a:p>
            <a:r>
              <a:rPr lang="en-US" dirty="0"/>
              <a:t>View from and of the Roche de </a:t>
            </a:r>
            <a:r>
              <a:rPr lang="en-US" dirty="0" err="1"/>
              <a:t>Solutre</a:t>
            </a:r>
            <a:r>
              <a:rPr lang="en-US" dirty="0"/>
              <a:t> in the Pouilly-</a:t>
            </a:r>
            <a:r>
              <a:rPr lang="en-US" dirty="0" err="1"/>
              <a:t>Fuisse</a:t>
            </a:r>
            <a:r>
              <a:rPr lang="en-US" dirty="0"/>
              <a:t> wine region of Burgundy – thirty-minute hike – at some point, you’re going to get </a:t>
            </a:r>
            <a:r>
              <a:rPr lang="en-US" dirty="0" err="1"/>
              <a:t>PO’d</a:t>
            </a:r>
            <a:r>
              <a:rPr lang="en-US" dirty="0"/>
              <a:t> at your city – you’re now their worst enemy – a fully educated critic who understands government – don’t be that former employee, you spent 20+ years being an advocate – continue to do so and keep the criticism to yourself</a:t>
            </a:r>
          </a:p>
        </p:txBody>
      </p:sp>
      <p:sp>
        <p:nvSpPr>
          <p:cNvPr id="4" name="Slide Number Placeholder 3">
            <a:extLst>
              <a:ext uri="{FF2B5EF4-FFF2-40B4-BE49-F238E27FC236}">
                <a16:creationId xmlns:a16="http://schemas.microsoft.com/office/drawing/2014/main" id="{A7BEBA3B-BDF9-DF69-0B3E-8143E16DDEDC}"/>
              </a:ext>
            </a:extLst>
          </p:cNvPr>
          <p:cNvSpPr>
            <a:spLocks noGrp="1"/>
          </p:cNvSpPr>
          <p:nvPr>
            <p:ph type="sldNum" sz="quarter" idx="5"/>
          </p:nvPr>
        </p:nvSpPr>
        <p:spPr/>
        <p:txBody>
          <a:bodyPr/>
          <a:lstStyle/>
          <a:p>
            <a:fld id="{FDAA16D8-6ED4-4B2C-A2C8-58464B7E6F4D}" type="slidenum">
              <a:rPr lang="en-US" smtClean="0"/>
              <a:t>14</a:t>
            </a:fld>
            <a:endParaRPr lang="en-US"/>
          </a:p>
        </p:txBody>
      </p:sp>
    </p:spTree>
    <p:extLst>
      <p:ext uri="{BB962C8B-B14F-4D97-AF65-F5344CB8AC3E}">
        <p14:creationId xmlns:p14="http://schemas.microsoft.com/office/powerpoint/2010/main" val="306701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3E1B-69BC-5FB3-9D8E-FA2D9F6D8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D3CCC-6CF9-B999-96A9-526B35B7B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1368D-3677-D098-968C-7A6A154F3904}"/>
              </a:ext>
            </a:extLst>
          </p:cNvPr>
          <p:cNvSpPr>
            <a:spLocks noGrp="1"/>
          </p:cNvSpPr>
          <p:nvPr>
            <p:ph type="body" idx="1"/>
          </p:nvPr>
        </p:nvSpPr>
        <p:spPr/>
        <p:txBody>
          <a:bodyPr/>
          <a:lstStyle/>
          <a:p>
            <a:r>
              <a:rPr lang="en-US" dirty="0"/>
              <a:t>Pictured Rocks National Seashore, Lake Michigan – you may need cash or you’re bored – take time to understand options – lot goes into working as a consultant (marketing, insurance, licensing, taxes) – the higher paycheck is eroded by unbillable activities and extra costs you have, need to stay relevant and you’re now paying for training yourself – do it because you want to, not because you think the grass is greener – typical year while full-time = 10 late nights and 8 nights of overnight travel – first year as a consultant (starting mid-May) = 36 nights overnight + 15 more contracted + initial 8 for total of 59 nights away (although wife came for 7 of them); Silver and Gold status at a hotel doesn’t make the bed any </a:t>
            </a:r>
            <a:r>
              <a:rPr lang="en-US"/>
              <a:t>more comfortable</a:t>
            </a:r>
            <a:endParaRPr lang="en-US" dirty="0"/>
          </a:p>
        </p:txBody>
      </p:sp>
      <p:sp>
        <p:nvSpPr>
          <p:cNvPr id="4" name="Slide Number Placeholder 3">
            <a:extLst>
              <a:ext uri="{FF2B5EF4-FFF2-40B4-BE49-F238E27FC236}">
                <a16:creationId xmlns:a16="http://schemas.microsoft.com/office/drawing/2014/main" id="{7AC0E518-A935-F8C8-E866-78EA97A88C2A}"/>
              </a:ext>
            </a:extLst>
          </p:cNvPr>
          <p:cNvSpPr>
            <a:spLocks noGrp="1"/>
          </p:cNvSpPr>
          <p:nvPr>
            <p:ph type="sldNum" sz="quarter" idx="5"/>
          </p:nvPr>
        </p:nvSpPr>
        <p:spPr/>
        <p:txBody>
          <a:bodyPr/>
          <a:lstStyle/>
          <a:p>
            <a:fld id="{FDAA16D8-6ED4-4B2C-A2C8-58464B7E6F4D}" type="slidenum">
              <a:rPr lang="en-US" smtClean="0"/>
              <a:t>15</a:t>
            </a:fld>
            <a:endParaRPr lang="en-US"/>
          </a:p>
        </p:txBody>
      </p:sp>
    </p:spTree>
    <p:extLst>
      <p:ext uri="{BB962C8B-B14F-4D97-AF65-F5344CB8AC3E}">
        <p14:creationId xmlns:p14="http://schemas.microsoft.com/office/powerpoint/2010/main" val="147612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298F7-374A-2ACF-C570-27A10352A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0B513-A151-44EF-9FF7-7AA60805C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EE873-DA33-F51C-5B26-6C6AE570DBF7}"/>
              </a:ext>
            </a:extLst>
          </p:cNvPr>
          <p:cNvSpPr>
            <a:spLocks noGrp="1"/>
          </p:cNvSpPr>
          <p:nvPr>
            <p:ph type="body" idx="1"/>
          </p:nvPr>
        </p:nvSpPr>
        <p:spPr/>
        <p:txBody>
          <a:bodyPr/>
          <a:lstStyle/>
          <a:p>
            <a:r>
              <a:rPr lang="en-US" dirty="0" err="1"/>
              <a:t>Gordes</a:t>
            </a:r>
            <a:r>
              <a:rPr lang="en-US" dirty="0"/>
              <a:t>, France in the Provence and the Abbaye </a:t>
            </a:r>
            <a:r>
              <a:rPr lang="en-US" dirty="0" err="1"/>
              <a:t>Senanque</a:t>
            </a:r>
            <a:r>
              <a:rPr lang="en-US" dirty="0"/>
              <a:t> nearby</a:t>
            </a:r>
          </a:p>
        </p:txBody>
      </p:sp>
      <p:sp>
        <p:nvSpPr>
          <p:cNvPr id="4" name="Slide Number Placeholder 3">
            <a:extLst>
              <a:ext uri="{FF2B5EF4-FFF2-40B4-BE49-F238E27FC236}">
                <a16:creationId xmlns:a16="http://schemas.microsoft.com/office/drawing/2014/main" id="{34DBC10F-A2C5-1D09-F2DC-232B15FD508A}"/>
              </a:ext>
            </a:extLst>
          </p:cNvPr>
          <p:cNvSpPr>
            <a:spLocks noGrp="1"/>
          </p:cNvSpPr>
          <p:nvPr>
            <p:ph type="sldNum" sz="quarter" idx="5"/>
          </p:nvPr>
        </p:nvSpPr>
        <p:spPr/>
        <p:txBody>
          <a:bodyPr/>
          <a:lstStyle/>
          <a:p>
            <a:fld id="{FDAA16D8-6ED4-4B2C-A2C8-58464B7E6F4D}" type="slidenum">
              <a:rPr lang="en-US" smtClean="0"/>
              <a:t>16</a:t>
            </a:fld>
            <a:endParaRPr lang="en-US"/>
          </a:p>
        </p:txBody>
      </p:sp>
    </p:spTree>
    <p:extLst>
      <p:ext uri="{BB962C8B-B14F-4D97-AF65-F5344CB8AC3E}">
        <p14:creationId xmlns:p14="http://schemas.microsoft.com/office/powerpoint/2010/main" val="209090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Guadalupe Peak State Park, TX – Started working for a city in January 1998, eligible to retire in December 2022, married in March 2015 and inherited a 9-year old.  Do you have more kids or move on?  When can your spouse retire, what does their benefit package look like?</a:t>
            </a:r>
          </a:p>
        </p:txBody>
      </p:sp>
      <p:sp>
        <p:nvSpPr>
          <p:cNvPr id="4" name="Slide Number Placeholder 3"/>
          <p:cNvSpPr>
            <a:spLocks noGrp="1"/>
          </p:cNvSpPr>
          <p:nvPr>
            <p:ph type="sldNum" sz="quarter" idx="5"/>
          </p:nvPr>
        </p:nvSpPr>
        <p:spPr/>
        <p:txBody>
          <a:bodyPr/>
          <a:lstStyle/>
          <a:p>
            <a:fld id="{FDAA16D8-6ED4-4B2C-A2C8-58464B7E6F4D}" type="slidenum">
              <a:rPr lang="en-US" smtClean="0"/>
              <a:t>2</a:t>
            </a:fld>
            <a:endParaRPr lang="en-US"/>
          </a:p>
        </p:txBody>
      </p:sp>
    </p:spTree>
    <p:extLst>
      <p:ext uri="{BB962C8B-B14F-4D97-AF65-F5344CB8AC3E}">
        <p14:creationId xmlns:p14="http://schemas.microsoft.com/office/powerpoint/2010/main" val="245649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Badlands National Park – near Wall, SD – wife and I had worked with a financial planner, paid off the house, paid cash for cars, and had savings set aside for college, maxed 401K and 457 plans each year as well as funded HSA accounts, plus additional savings.  Corporate bonuses and vacation sellbacks were used for one-time purchases such as home improvements, trips, etc.</a:t>
            </a:r>
          </a:p>
        </p:txBody>
      </p:sp>
      <p:sp>
        <p:nvSpPr>
          <p:cNvPr id="4" name="Slide Number Placeholder 3"/>
          <p:cNvSpPr>
            <a:spLocks noGrp="1"/>
          </p:cNvSpPr>
          <p:nvPr>
            <p:ph type="sldNum" sz="quarter" idx="5"/>
          </p:nvPr>
        </p:nvSpPr>
        <p:spPr/>
        <p:txBody>
          <a:bodyPr/>
          <a:lstStyle/>
          <a:p>
            <a:fld id="{FDAA16D8-6ED4-4B2C-A2C8-58464B7E6F4D}" type="slidenum">
              <a:rPr lang="en-US" smtClean="0"/>
              <a:t>3</a:t>
            </a:fld>
            <a:endParaRPr lang="en-US"/>
          </a:p>
        </p:txBody>
      </p:sp>
    </p:spTree>
    <p:extLst>
      <p:ext uri="{BB962C8B-B14F-4D97-AF65-F5344CB8AC3E}">
        <p14:creationId xmlns:p14="http://schemas.microsoft.com/office/powerpoint/2010/main" val="356601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wine labels from well known Texas producers – For Sale in Texas Only, American (on back), American on front, Texas grapes, High Plains AVA – educate yourself on the rules – how and when to apply for TMRS retirement, health insurance eligibility, any requirements your city has, taxability of 457 or 401k withdrawals before 59 ½ versus TMRS payments, rollover rules, continuing HSA contributions, IRA, Roth IRA contributions, professional certifications (age 60 to retire with CPA</a:t>
            </a:r>
          </a:p>
        </p:txBody>
      </p:sp>
      <p:sp>
        <p:nvSpPr>
          <p:cNvPr id="4" name="Slide Number Placeholder 3"/>
          <p:cNvSpPr>
            <a:spLocks noGrp="1"/>
          </p:cNvSpPr>
          <p:nvPr>
            <p:ph type="sldNum" sz="quarter" idx="5"/>
          </p:nvPr>
        </p:nvSpPr>
        <p:spPr/>
        <p:txBody>
          <a:bodyPr/>
          <a:lstStyle/>
          <a:p>
            <a:fld id="{FDAA16D8-6ED4-4B2C-A2C8-58464B7E6F4D}" type="slidenum">
              <a:rPr lang="en-US" smtClean="0"/>
              <a:t>4</a:t>
            </a:fld>
            <a:endParaRPr lang="en-US"/>
          </a:p>
        </p:txBody>
      </p:sp>
    </p:spTree>
    <p:extLst>
      <p:ext uri="{BB962C8B-B14F-4D97-AF65-F5344CB8AC3E}">
        <p14:creationId xmlns:p14="http://schemas.microsoft.com/office/powerpoint/2010/main" val="413377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Haynes Vineyard in </a:t>
            </a:r>
            <a:r>
              <a:rPr lang="en-US" dirty="0" err="1"/>
              <a:t>Coombsville</a:t>
            </a:r>
            <a:r>
              <a:rPr lang="en-US" dirty="0"/>
              <a:t>, CA outside of Napa – after a software conversion, rough audit, pandemic, turnover, ready to go – let boss (CFO/ACM) know at end of March 2023 that September 30, 2023 was the final date – coordinated announcements with CM, told executive staff, then my direct reports who shared with full finance team, began focused working with Assistant FD to teach key processes while CFO began process of executive search</a:t>
            </a:r>
          </a:p>
        </p:txBody>
      </p:sp>
      <p:sp>
        <p:nvSpPr>
          <p:cNvPr id="4" name="Slide Number Placeholder 3"/>
          <p:cNvSpPr>
            <a:spLocks noGrp="1"/>
          </p:cNvSpPr>
          <p:nvPr>
            <p:ph type="sldNum" sz="quarter" idx="5"/>
          </p:nvPr>
        </p:nvSpPr>
        <p:spPr/>
        <p:txBody>
          <a:bodyPr/>
          <a:lstStyle/>
          <a:p>
            <a:fld id="{FDAA16D8-6ED4-4B2C-A2C8-58464B7E6F4D}" type="slidenum">
              <a:rPr lang="en-US" smtClean="0"/>
              <a:t>5</a:t>
            </a:fld>
            <a:endParaRPr lang="en-US"/>
          </a:p>
        </p:txBody>
      </p:sp>
    </p:spTree>
    <p:extLst>
      <p:ext uri="{BB962C8B-B14F-4D97-AF65-F5344CB8AC3E}">
        <p14:creationId xmlns:p14="http://schemas.microsoft.com/office/powerpoint/2010/main" val="161099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Crater Lake National Park, OR – know that as you get closer to retirement, it is going to be different – you may no longer be looped in on important stuff, you may no longer be the go-to you were, you may not be apprised of the replacement search, you may not get say in staffing or strategic decisions – you’re also going to get a lot of people who question if you’re too young (still working) or folks who wish they did it sooner (retired)</a:t>
            </a:r>
          </a:p>
        </p:txBody>
      </p:sp>
      <p:sp>
        <p:nvSpPr>
          <p:cNvPr id="4" name="Slide Number Placeholder 3"/>
          <p:cNvSpPr>
            <a:spLocks noGrp="1"/>
          </p:cNvSpPr>
          <p:nvPr>
            <p:ph type="sldNum" sz="quarter" idx="5"/>
          </p:nvPr>
        </p:nvSpPr>
        <p:spPr/>
        <p:txBody>
          <a:bodyPr/>
          <a:lstStyle/>
          <a:p>
            <a:fld id="{FDAA16D8-6ED4-4B2C-A2C8-58464B7E6F4D}" type="slidenum">
              <a:rPr lang="en-US" smtClean="0"/>
              <a:t>6</a:t>
            </a:fld>
            <a:endParaRPr lang="en-US"/>
          </a:p>
        </p:txBody>
      </p:sp>
    </p:spTree>
    <p:extLst>
      <p:ext uri="{BB962C8B-B14F-4D97-AF65-F5344CB8AC3E}">
        <p14:creationId xmlns:p14="http://schemas.microsoft.com/office/powerpoint/2010/main" val="88749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Liberty Island and Times Square cold and snowy on Christmas Day, limited restaurants open, etc.  - talk to your spouse and kids about your retirement, what are their expectations of you, what are your expectations of them, are you messing with someone’s routine</a:t>
            </a:r>
          </a:p>
        </p:txBody>
      </p:sp>
      <p:sp>
        <p:nvSpPr>
          <p:cNvPr id="4" name="Slide Number Placeholder 3"/>
          <p:cNvSpPr>
            <a:spLocks noGrp="1"/>
          </p:cNvSpPr>
          <p:nvPr>
            <p:ph type="sldNum" sz="quarter" idx="5"/>
          </p:nvPr>
        </p:nvSpPr>
        <p:spPr/>
        <p:txBody>
          <a:bodyPr/>
          <a:lstStyle/>
          <a:p>
            <a:fld id="{FDAA16D8-6ED4-4B2C-A2C8-58464B7E6F4D}" type="slidenum">
              <a:rPr lang="en-US" smtClean="0"/>
              <a:t>7</a:t>
            </a:fld>
            <a:endParaRPr lang="en-US"/>
          </a:p>
        </p:txBody>
      </p:sp>
    </p:spTree>
    <p:extLst>
      <p:ext uri="{BB962C8B-B14F-4D97-AF65-F5344CB8AC3E}">
        <p14:creationId xmlns:p14="http://schemas.microsoft.com/office/powerpoint/2010/main" val="211180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Snorkeling in the British Virgin Islands and The Baths, Virgin Gordon, BVI – Chad earned this trip by getting straight A’s after being a dyslexic student who had a solid B/C average – make sure that you express your desires as it relates to going-away parties, how will your exit work (new hire overlap, meeting to update, supervisory transitions), are you willing to stay on if needed or work part-time or as a consultant if the city desires</a:t>
            </a:r>
          </a:p>
        </p:txBody>
      </p:sp>
      <p:sp>
        <p:nvSpPr>
          <p:cNvPr id="4" name="Slide Number Placeholder 3"/>
          <p:cNvSpPr>
            <a:spLocks noGrp="1"/>
          </p:cNvSpPr>
          <p:nvPr>
            <p:ph type="sldNum" sz="quarter" idx="5"/>
          </p:nvPr>
        </p:nvSpPr>
        <p:spPr/>
        <p:txBody>
          <a:bodyPr/>
          <a:lstStyle/>
          <a:p>
            <a:fld id="{FDAA16D8-6ED4-4B2C-A2C8-58464B7E6F4D}" type="slidenum">
              <a:rPr lang="en-US" smtClean="0"/>
              <a:t>8</a:t>
            </a:fld>
            <a:endParaRPr lang="en-US"/>
          </a:p>
        </p:txBody>
      </p:sp>
    </p:spTree>
    <p:extLst>
      <p:ext uri="{BB962C8B-B14F-4D97-AF65-F5344CB8AC3E}">
        <p14:creationId xmlns:p14="http://schemas.microsoft.com/office/powerpoint/2010/main" val="241004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Keith’s Backyard in February 2021 after three days of power about one hour out of eight – something unexpected will happen – it may be a missed press release (my case – many friends wondered if I had quit), (device manager on phone coming off was like pulling teeth, started from scratch basically) – weird last minute phone calls from our critical citizens congratulating me</a:t>
            </a:r>
          </a:p>
        </p:txBody>
      </p:sp>
      <p:sp>
        <p:nvSpPr>
          <p:cNvPr id="4" name="Slide Number Placeholder 3"/>
          <p:cNvSpPr>
            <a:spLocks noGrp="1"/>
          </p:cNvSpPr>
          <p:nvPr>
            <p:ph type="sldNum" sz="quarter" idx="5"/>
          </p:nvPr>
        </p:nvSpPr>
        <p:spPr/>
        <p:txBody>
          <a:bodyPr/>
          <a:lstStyle/>
          <a:p>
            <a:fld id="{FDAA16D8-6ED4-4B2C-A2C8-58464B7E6F4D}" type="slidenum">
              <a:rPr lang="en-US" smtClean="0"/>
              <a:t>9</a:t>
            </a:fld>
            <a:endParaRPr lang="en-US"/>
          </a:p>
        </p:txBody>
      </p:sp>
    </p:spTree>
    <p:extLst>
      <p:ext uri="{BB962C8B-B14F-4D97-AF65-F5344CB8AC3E}">
        <p14:creationId xmlns:p14="http://schemas.microsoft.com/office/powerpoint/2010/main" val="239018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A0F4-FF0F-45F2-C818-2EEB60C63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8537D5-62E5-3DF8-7B0D-51471A2143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B24B27-B7B4-0EE8-2CD6-A514E486B175}"/>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5" name="Footer Placeholder 4">
            <a:extLst>
              <a:ext uri="{FF2B5EF4-FFF2-40B4-BE49-F238E27FC236}">
                <a16:creationId xmlns:a16="http://schemas.microsoft.com/office/drawing/2014/main" id="{A8AED5EA-4C44-BE47-687D-B32DA5F3F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ECF3C-4D28-E265-01F9-07BB3905DF5F}"/>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3814652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5B65-24DD-CADA-1B4A-CB0108ECC4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FD4B9-A67A-80FF-A4E2-AEDCF92EA9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B5817-7044-1CAF-6281-5365742F4FC3}"/>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5" name="Footer Placeholder 4">
            <a:extLst>
              <a:ext uri="{FF2B5EF4-FFF2-40B4-BE49-F238E27FC236}">
                <a16:creationId xmlns:a16="http://schemas.microsoft.com/office/drawing/2014/main" id="{BA28E25F-203F-D6AC-368E-87BAEE89D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12C8E-4840-9D57-6BDA-EF7DC0BAAD58}"/>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412005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C6A543-6343-7467-0362-6A89487C81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DA2D2E-60BF-4356-5A8D-C4B653124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CD792-50AD-8889-D87E-3C93602A82C6}"/>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5" name="Footer Placeholder 4">
            <a:extLst>
              <a:ext uri="{FF2B5EF4-FFF2-40B4-BE49-F238E27FC236}">
                <a16:creationId xmlns:a16="http://schemas.microsoft.com/office/drawing/2014/main" id="{A686E337-12A0-BDB3-E01C-6A23F1D3F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11C62-9350-5E57-1B9A-A32DB47EC360}"/>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236113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90B8-3DB4-5D1B-95CE-EA8561897A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F02309-3948-CE58-6173-5CF864D13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7DD03-21FF-C3C2-1247-4F4DCA4AE1CB}"/>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5" name="Footer Placeholder 4">
            <a:extLst>
              <a:ext uri="{FF2B5EF4-FFF2-40B4-BE49-F238E27FC236}">
                <a16:creationId xmlns:a16="http://schemas.microsoft.com/office/drawing/2014/main" id="{BF107619-8211-3ECF-3D53-B01C88F45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DA878-4C82-E078-15EC-F028E5423B62}"/>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337271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BFBE-8450-7141-2544-542F2708E0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E8493C-4EB9-8840-5DD8-DF6D91A694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337647-37A7-7DA0-B017-7F78F92D3109}"/>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5" name="Footer Placeholder 4">
            <a:extLst>
              <a:ext uri="{FF2B5EF4-FFF2-40B4-BE49-F238E27FC236}">
                <a16:creationId xmlns:a16="http://schemas.microsoft.com/office/drawing/2014/main" id="{E29D9049-9F6F-BD78-4587-C98909458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3B97A-D40F-7400-8361-3616F769D8C8}"/>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215903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1FE1-3A0B-E55C-11B7-6DE8BCE4A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FD896-B648-0D35-EE5E-A2AEE6125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2E3EB-B675-28C8-33A0-5D97CCFBD0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19C7DC-4683-E50E-EB7B-2D40117FD34C}"/>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6" name="Footer Placeholder 5">
            <a:extLst>
              <a:ext uri="{FF2B5EF4-FFF2-40B4-BE49-F238E27FC236}">
                <a16:creationId xmlns:a16="http://schemas.microsoft.com/office/drawing/2014/main" id="{498F6AEF-93E8-4311-5E96-359987584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9B4F7-715D-46F0-3ACC-55AC4FF55300}"/>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238826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1D29-B25F-0C98-83C3-76BD89B2C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5446F9-6153-5346-EF7B-0ACA06396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E8C2E-F1EB-F72B-2759-891C9AB121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635F9-8CED-83D6-5207-CF7B5A62F7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2BBE53-E5A9-F530-ABC8-A267A509A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0C4780-1038-922D-D60D-F2DC168441F9}"/>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8" name="Footer Placeholder 7">
            <a:extLst>
              <a:ext uri="{FF2B5EF4-FFF2-40B4-BE49-F238E27FC236}">
                <a16:creationId xmlns:a16="http://schemas.microsoft.com/office/drawing/2014/main" id="{2F0FA0AF-D6FE-DC68-913A-969755F9E2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0056F2-F2D3-F8F4-E86A-E24326D219FA}"/>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4176985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1BDC-ED63-19BE-D7F9-5DE46DCCAE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44111E-60AC-94A5-E43A-DF18B6CB50FF}"/>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4" name="Footer Placeholder 3">
            <a:extLst>
              <a:ext uri="{FF2B5EF4-FFF2-40B4-BE49-F238E27FC236}">
                <a16:creationId xmlns:a16="http://schemas.microsoft.com/office/drawing/2014/main" id="{75D33920-6565-3F03-08EC-CA9994A040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3E059-BC7A-AE5B-51BD-C9D3C81156AF}"/>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263577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05521-7E8C-65DC-C1DB-4E336048CA38}"/>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3" name="Footer Placeholder 2">
            <a:extLst>
              <a:ext uri="{FF2B5EF4-FFF2-40B4-BE49-F238E27FC236}">
                <a16:creationId xmlns:a16="http://schemas.microsoft.com/office/drawing/2014/main" id="{17C00DF8-A6C9-0FBA-49F8-139084A67C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9263E5-2C4B-0139-C4B4-DDD0161BA3F8}"/>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173864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BFE4-FE95-4A4C-B0B1-8A8CE268D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CFC5AE-DA7D-B2E9-187C-E9946379F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E45B93-8B55-DCB3-4E7A-3FA0A702D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68166-3DD1-54DD-819F-77A578C18DB5}"/>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6" name="Footer Placeholder 5">
            <a:extLst>
              <a:ext uri="{FF2B5EF4-FFF2-40B4-BE49-F238E27FC236}">
                <a16:creationId xmlns:a16="http://schemas.microsoft.com/office/drawing/2014/main" id="{455C5459-F08D-C1C0-D755-09A63058F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7C70B-13EC-798C-050B-B27629E785B9}"/>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268514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EFA0-E437-87F8-B206-2845997CC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70A645-DE76-9DBF-E484-4D71ECEB4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4AA6EE-4E4A-8EB3-901A-190F66D31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B4FB4-C791-FFD8-E5AE-C734E089DD4E}"/>
              </a:ext>
            </a:extLst>
          </p:cNvPr>
          <p:cNvSpPr>
            <a:spLocks noGrp="1"/>
          </p:cNvSpPr>
          <p:nvPr>
            <p:ph type="dt" sz="half" idx="10"/>
          </p:nvPr>
        </p:nvSpPr>
        <p:spPr/>
        <p:txBody>
          <a:bodyPr/>
          <a:lstStyle/>
          <a:p>
            <a:fld id="{4CE8D28F-CFF3-4830-A247-27B4BB3DB9A8}" type="datetimeFigureOut">
              <a:rPr lang="en-US" smtClean="0"/>
              <a:t>3/14/2025</a:t>
            </a:fld>
            <a:endParaRPr lang="en-US"/>
          </a:p>
        </p:txBody>
      </p:sp>
      <p:sp>
        <p:nvSpPr>
          <p:cNvPr id="6" name="Footer Placeholder 5">
            <a:extLst>
              <a:ext uri="{FF2B5EF4-FFF2-40B4-BE49-F238E27FC236}">
                <a16:creationId xmlns:a16="http://schemas.microsoft.com/office/drawing/2014/main" id="{101FA098-4B54-5396-A1F0-6927D9586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E02E4-8EA5-3BE6-6974-3F1370AB25DF}"/>
              </a:ext>
            </a:extLst>
          </p:cNvPr>
          <p:cNvSpPr>
            <a:spLocks noGrp="1"/>
          </p:cNvSpPr>
          <p:nvPr>
            <p:ph type="sldNum" sz="quarter" idx="12"/>
          </p:nvPr>
        </p:nvSpPr>
        <p:spPr/>
        <p:txBody>
          <a:bodyPr/>
          <a:lstStyle/>
          <a:p>
            <a:fld id="{A83CB8FA-0B89-4B07-BC78-46F035626940}" type="slidenum">
              <a:rPr lang="en-US" smtClean="0"/>
              <a:t>‹#›</a:t>
            </a:fld>
            <a:endParaRPr lang="en-US"/>
          </a:p>
        </p:txBody>
      </p:sp>
    </p:spTree>
    <p:extLst>
      <p:ext uri="{BB962C8B-B14F-4D97-AF65-F5344CB8AC3E}">
        <p14:creationId xmlns:p14="http://schemas.microsoft.com/office/powerpoint/2010/main" val="284064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43A06-189B-63C5-DD10-90A60DDE5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73167-89A2-386F-84CF-D1F6D91FB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96604-462D-5A08-8F6C-441B67016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8D28F-CFF3-4830-A247-27B4BB3DB9A8}" type="datetimeFigureOut">
              <a:rPr lang="en-US" smtClean="0"/>
              <a:t>3/14/2025</a:t>
            </a:fld>
            <a:endParaRPr lang="en-US"/>
          </a:p>
        </p:txBody>
      </p:sp>
      <p:sp>
        <p:nvSpPr>
          <p:cNvPr id="5" name="Footer Placeholder 4">
            <a:extLst>
              <a:ext uri="{FF2B5EF4-FFF2-40B4-BE49-F238E27FC236}">
                <a16:creationId xmlns:a16="http://schemas.microsoft.com/office/drawing/2014/main" id="{2194B3A6-7AB0-D2B2-D5E9-4C9F71564E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C7067D-BFAB-532F-E1B3-52F14396A4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3CB8FA-0B89-4B07-BC78-46F035626940}" type="slidenum">
              <a:rPr lang="en-US" smtClean="0"/>
              <a:t>‹#›</a:t>
            </a:fld>
            <a:endParaRPr lang="en-US"/>
          </a:p>
        </p:txBody>
      </p:sp>
    </p:spTree>
    <p:extLst>
      <p:ext uri="{BB962C8B-B14F-4D97-AF65-F5344CB8AC3E}">
        <p14:creationId xmlns:p14="http://schemas.microsoft.com/office/powerpoint/2010/main" val="438803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 name="Oval 29">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15D9549-17D9-B1A7-0088-8A76623C922C}"/>
              </a:ext>
            </a:extLst>
          </p:cNvPr>
          <p:cNvSpPr>
            <a:spLocks noGrp="1"/>
          </p:cNvSpPr>
          <p:nvPr>
            <p:ph type="ctrTitle"/>
          </p:nvPr>
        </p:nvSpPr>
        <p:spPr>
          <a:xfrm>
            <a:off x="629640" y="630936"/>
            <a:ext cx="5895058" cy="2702018"/>
          </a:xfrm>
          <a:noFill/>
        </p:spPr>
        <p:txBody>
          <a:bodyPr anchor="b">
            <a:normAutofit/>
          </a:bodyPr>
          <a:lstStyle/>
          <a:p>
            <a:pPr algn="l"/>
            <a:r>
              <a:rPr lang="en-US" sz="4800" dirty="0">
                <a:solidFill>
                  <a:schemeClr val="bg1"/>
                </a:solidFill>
              </a:rPr>
              <a:t>Sailing Off Into the Distance</a:t>
            </a:r>
          </a:p>
        </p:txBody>
      </p:sp>
      <p:sp>
        <p:nvSpPr>
          <p:cNvPr id="37" name="Rectangle 36">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8" name="Straight Connector 47">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9FFC2EF1-1FDA-48CF-F676-CD24A99BD80D}"/>
              </a:ext>
            </a:extLst>
          </p:cNvPr>
          <p:cNvSpPr>
            <a:spLocks noGrp="1"/>
          </p:cNvSpPr>
          <p:nvPr>
            <p:ph type="subTitle" idx="1"/>
          </p:nvPr>
        </p:nvSpPr>
        <p:spPr>
          <a:xfrm>
            <a:off x="629641" y="3447101"/>
            <a:ext cx="5895058" cy="2682406"/>
          </a:xfrm>
          <a:noFill/>
        </p:spPr>
        <p:txBody>
          <a:bodyPr anchor="t">
            <a:normAutofit/>
          </a:bodyPr>
          <a:lstStyle/>
          <a:p>
            <a:pPr algn="l"/>
            <a:r>
              <a:rPr lang="en-US" dirty="0">
                <a:solidFill>
                  <a:schemeClr val="bg1"/>
                </a:solidFill>
              </a:rPr>
              <a:t>Lessons Learned From Retirement</a:t>
            </a:r>
          </a:p>
          <a:p>
            <a:pPr algn="l"/>
            <a:endParaRPr lang="en-US" dirty="0">
              <a:solidFill>
                <a:schemeClr val="bg1"/>
              </a:solidFill>
            </a:endParaRPr>
          </a:p>
          <a:p>
            <a:pPr algn="l"/>
            <a:r>
              <a:rPr lang="en-US" dirty="0">
                <a:solidFill>
                  <a:schemeClr val="bg1"/>
                </a:solidFill>
              </a:rPr>
              <a:t>GFOAT Spring 2025</a:t>
            </a:r>
          </a:p>
        </p:txBody>
      </p:sp>
      <p:grpSp>
        <p:nvGrpSpPr>
          <p:cNvPr id="53" name="Group 52">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4" name="Straight Connector 53">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descr="A pool next to a building&#10;&#10;AI-generated content may be incorrect.">
            <a:extLst>
              <a:ext uri="{FF2B5EF4-FFF2-40B4-BE49-F238E27FC236}">
                <a16:creationId xmlns:a16="http://schemas.microsoft.com/office/drawing/2014/main" id="{9A5905EA-7998-E64F-9343-EC092BE1A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72817" y="622785"/>
            <a:ext cx="6858000" cy="5600506"/>
          </a:xfrm>
          <a:prstGeom prst="rect">
            <a:avLst/>
          </a:prstGeom>
        </p:spPr>
      </p:pic>
    </p:spTree>
    <p:extLst>
      <p:ext uri="{BB962C8B-B14F-4D97-AF65-F5344CB8AC3E}">
        <p14:creationId xmlns:p14="http://schemas.microsoft.com/office/powerpoint/2010/main" val="711118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tanding in front of a sculpture&#10;&#10;Description automatically generated">
            <a:extLst>
              <a:ext uri="{FF2B5EF4-FFF2-40B4-BE49-F238E27FC236}">
                <a16:creationId xmlns:a16="http://schemas.microsoft.com/office/drawing/2014/main" id="{9B3369FF-04E6-03DA-5A65-E9B08DAE8CB0}"/>
              </a:ext>
            </a:extLst>
          </p:cNvPr>
          <p:cNvPicPr>
            <a:picLocks noChangeAspect="1"/>
          </p:cNvPicPr>
          <p:nvPr/>
        </p:nvPicPr>
        <p:blipFill>
          <a:blip r:embed="rId3">
            <a:extLst>
              <a:ext uri="{28A0092B-C50C-407E-A947-70E740481C1C}">
                <a14:useLocalDpi xmlns:a14="http://schemas.microsoft.com/office/drawing/2010/main" val="0"/>
              </a:ext>
            </a:extLst>
          </a:blip>
          <a:srcRect r="-1"/>
          <a:stretch/>
        </p:blipFill>
        <p:spPr>
          <a:xfrm>
            <a:off x="-1" y="190"/>
            <a:ext cx="8128855" cy="5291194"/>
          </a:xfrm>
          <a:prstGeom prst="rect">
            <a:avLst/>
          </a:prstGeom>
        </p:spPr>
      </p:pic>
      <p:sp>
        <p:nvSpPr>
          <p:cNvPr id="129" name="Rectangle 128">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Let It Sink In</a:t>
            </a:r>
          </a:p>
        </p:txBody>
      </p:sp>
      <p:sp>
        <p:nvSpPr>
          <p:cNvPr id="131" name="Rectangle 13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next to a typewriter&#10;&#10;Description automatically generated">
            <a:extLst>
              <a:ext uri="{FF2B5EF4-FFF2-40B4-BE49-F238E27FC236}">
                <a16:creationId xmlns:a16="http://schemas.microsoft.com/office/drawing/2014/main" id="{23FA12A6-4883-50F0-13C7-8636CF26F0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7514735" y="614121"/>
            <a:ext cx="5291384" cy="4063143"/>
          </a:xfrm>
          <a:prstGeom prst="rect">
            <a:avLst/>
          </a:prstGeom>
        </p:spPr>
      </p:pic>
    </p:spTree>
    <p:extLst>
      <p:ext uri="{BB962C8B-B14F-4D97-AF65-F5344CB8AC3E}">
        <p14:creationId xmlns:p14="http://schemas.microsoft.com/office/powerpoint/2010/main" val="11907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CAC084-B4D5-686A-50AD-6349964D10AF}"/>
            </a:ext>
          </a:extLst>
        </p:cNvPr>
        <p:cNvGrpSpPr/>
        <p:nvPr/>
      </p:nvGrpSpPr>
      <p:grpSpPr>
        <a:xfrm>
          <a:off x="0" y="0"/>
          <a:ext cx="0" cy="0"/>
          <a:chOff x="0" y="0"/>
          <a:chExt cx="0" cy="0"/>
        </a:xfrm>
      </p:grpSpPr>
      <p:sp useBgFill="1">
        <p:nvSpPr>
          <p:cNvPr id="283" name="Rectangle 28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5" name="Rectangle 284">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Rectangle 286">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uple of people looking at a light in a cave&#10;&#10;AI-generated content may be incorrect.">
            <a:extLst>
              <a:ext uri="{FF2B5EF4-FFF2-40B4-BE49-F238E27FC236}">
                <a16:creationId xmlns:a16="http://schemas.microsoft.com/office/drawing/2014/main" id="{5335E870-03F5-4957-CAA0-69A1AA869EB2}"/>
              </a:ext>
            </a:extLst>
          </p:cNvPr>
          <p:cNvPicPr>
            <a:picLocks noChangeAspect="1"/>
          </p:cNvPicPr>
          <p:nvPr/>
        </p:nvPicPr>
        <p:blipFill>
          <a:blip r:embed="rId3">
            <a:extLst>
              <a:ext uri="{28A0092B-C50C-407E-A947-70E740481C1C}">
                <a14:useLocalDpi xmlns:a14="http://schemas.microsoft.com/office/drawing/2010/main" val="0"/>
              </a:ext>
            </a:extLst>
          </a:blip>
          <a:srcRect t="4259" r="-1" b="-1"/>
          <a:stretch/>
        </p:blipFill>
        <p:spPr>
          <a:xfrm>
            <a:off x="4038610" y="7"/>
            <a:ext cx="4039673" cy="6875812"/>
          </a:xfrm>
          <a:prstGeom prst="rect">
            <a:avLst/>
          </a:prstGeom>
        </p:spPr>
      </p:pic>
      <p:sp>
        <p:nvSpPr>
          <p:cNvPr id="289" name="Freeform: Shape 288">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FB4DF46-3BEC-3229-322C-7EA135000040}"/>
              </a:ext>
            </a:extLst>
          </p:cNvPr>
          <p:cNvSpPr>
            <a:spLocks noGrp="1"/>
          </p:cNvSpPr>
          <p:nvPr>
            <p:ph type="title"/>
          </p:nvPr>
        </p:nvSpPr>
        <p:spPr>
          <a:xfrm>
            <a:off x="553792" y="2945176"/>
            <a:ext cx="2984937" cy="2757975"/>
          </a:xfrm>
        </p:spPr>
        <p:txBody>
          <a:bodyPr vert="horz" lIns="91440" tIns="45720" rIns="91440" bIns="45720" rtlCol="0" anchor="t">
            <a:normAutofit/>
          </a:bodyPr>
          <a:lstStyle/>
          <a:p>
            <a:pPr algn="r"/>
            <a:r>
              <a:rPr lang="en-US" sz="4000" kern="1200">
                <a:solidFill>
                  <a:srgbClr val="FFFFFF"/>
                </a:solidFill>
                <a:latin typeface="+mj-lt"/>
                <a:ea typeface="+mj-ea"/>
                <a:cs typeface="+mj-cs"/>
              </a:rPr>
              <a:t>You Must Get Bored or Have a Lot of Free Time</a:t>
            </a:r>
          </a:p>
        </p:txBody>
      </p:sp>
      <p:pic>
        <p:nvPicPr>
          <p:cNvPr id="7" name="Picture 6" descr="A couple of men standing in front of a large tree&#10;&#10;AI-generated content may be incorrect.">
            <a:extLst>
              <a:ext uri="{FF2B5EF4-FFF2-40B4-BE49-F238E27FC236}">
                <a16:creationId xmlns:a16="http://schemas.microsoft.com/office/drawing/2014/main" id="{9F242FEB-79D4-56FC-40DA-108E67AA88D4}"/>
              </a:ext>
            </a:extLst>
          </p:cNvPr>
          <p:cNvPicPr>
            <a:picLocks noChangeAspect="1"/>
          </p:cNvPicPr>
          <p:nvPr/>
        </p:nvPicPr>
        <p:blipFill>
          <a:blip r:embed="rId4">
            <a:extLst>
              <a:ext uri="{28A0092B-C50C-407E-A947-70E740481C1C}">
                <a14:useLocalDpi xmlns:a14="http://schemas.microsoft.com/office/drawing/2010/main" val="0"/>
              </a:ext>
            </a:extLst>
          </a:blip>
          <a:srcRect t="6211" r="1" b="1"/>
          <a:stretch/>
        </p:blipFill>
        <p:spPr>
          <a:xfrm>
            <a:off x="8068007" y="-7"/>
            <a:ext cx="4123986" cy="6876146"/>
          </a:xfrm>
          <a:prstGeom prst="rect">
            <a:avLst/>
          </a:prstGeom>
        </p:spPr>
      </p:pic>
    </p:spTree>
    <p:extLst>
      <p:ext uri="{BB962C8B-B14F-4D97-AF65-F5344CB8AC3E}">
        <p14:creationId xmlns:p14="http://schemas.microsoft.com/office/powerpoint/2010/main" val="275886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2E06F6-71AF-FAD1-254C-E3094041FC79}"/>
            </a:ext>
          </a:extLst>
        </p:cNvPr>
        <p:cNvGrpSpPr/>
        <p:nvPr/>
      </p:nvGrpSpPr>
      <p:grpSpPr>
        <a:xfrm>
          <a:off x="0" y="0"/>
          <a:ext cx="0" cy="0"/>
          <a:chOff x="0" y="0"/>
          <a:chExt cx="0" cy="0"/>
        </a:xfrm>
      </p:grpSpPr>
      <p:sp useBgFill="1">
        <p:nvSpPr>
          <p:cNvPr id="259" name="Rectangle 25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and person posing for a picture&#10;&#10;Description automatically generated">
            <a:extLst>
              <a:ext uri="{FF2B5EF4-FFF2-40B4-BE49-F238E27FC236}">
                <a16:creationId xmlns:a16="http://schemas.microsoft.com/office/drawing/2014/main" id="{AEDEC98A-C333-D96F-FC63-44931118D989}"/>
              </a:ext>
            </a:extLst>
          </p:cNvPr>
          <p:cNvPicPr>
            <a:picLocks noChangeAspect="1"/>
          </p:cNvPicPr>
          <p:nvPr/>
        </p:nvPicPr>
        <p:blipFill>
          <a:blip r:embed="rId3">
            <a:extLst>
              <a:ext uri="{28A0092B-C50C-407E-A947-70E740481C1C}">
                <a14:useLocalDpi xmlns:a14="http://schemas.microsoft.com/office/drawing/2010/main" val="0"/>
              </a:ext>
            </a:extLst>
          </a:blip>
          <a:srcRect r="-1"/>
          <a:stretch/>
        </p:blipFill>
        <p:spPr>
          <a:xfrm rot="10800000">
            <a:off x="-1" y="190"/>
            <a:ext cx="8128855" cy="5291194"/>
          </a:xfrm>
          <a:prstGeom prst="rect">
            <a:avLst/>
          </a:prstGeom>
        </p:spPr>
      </p:pic>
      <p:sp>
        <p:nvSpPr>
          <p:cNvPr id="261" name="Rectangle 26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Rectangle 26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D089C-B624-57DB-39D5-F4921905A422}"/>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Every Day Can Be Magic</a:t>
            </a:r>
          </a:p>
        </p:txBody>
      </p:sp>
      <p:sp>
        <p:nvSpPr>
          <p:cNvPr id="265" name="Rectangle 26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ater fountain with a rainbow in the middle of it&#10;&#10;Description automatically generated">
            <a:extLst>
              <a:ext uri="{FF2B5EF4-FFF2-40B4-BE49-F238E27FC236}">
                <a16:creationId xmlns:a16="http://schemas.microsoft.com/office/drawing/2014/main" id="{0F6DCA7F-74AD-A45C-42E0-6E7731F2D7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7514735" y="614121"/>
            <a:ext cx="5291384" cy="4063143"/>
          </a:xfrm>
          <a:prstGeom prst="rect">
            <a:avLst/>
          </a:prstGeom>
        </p:spPr>
      </p:pic>
    </p:spTree>
    <p:extLst>
      <p:ext uri="{BB962C8B-B14F-4D97-AF65-F5344CB8AC3E}">
        <p14:creationId xmlns:p14="http://schemas.microsoft.com/office/powerpoint/2010/main" val="137663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3CF6E1-D6AE-9E8F-F57E-B57DE355EB28}"/>
            </a:ext>
          </a:extLst>
        </p:cNvPr>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posing for a picture&#10;&#10;Description automatically generated">
            <a:extLst>
              <a:ext uri="{FF2B5EF4-FFF2-40B4-BE49-F238E27FC236}">
                <a16:creationId xmlns:a16="http://schemas.microsoft.com/office/drawing/2014/main" id="{DF668AD0-2209-F479-CB44-64A5164B0F4F}"/>
              </a:ext>
            </a:extLst>
          </p:cNvPr>
          <p:cNvPicPr>
            <a:picLocks noChangeAspect="1"/>
          </p:cNvPicPr>
          <p:nvPr/>
        </p:nvPicPr>
        <p:blipFill>
          <a:blip r:embed="rId3">
            <a:extLst>
              <a:ext uri="{28A0092B-C50C-407E-A947-70E740481C1C}">
                <a14:useLocalDpi xmlns:a14="http://schemas.microsoft.com/office/drawing/2010/main" val="0"/>
              </a:ext>
            </a:extLst>
          </a:blip>
          <a:srcRect r="-1" b="-1"/>
          <a:stretch/>
        </p:blipFill>
        <p:spPr>
          <a:xfrm rot="10800000">
            <a:off x="-1" y="190"/>
            <a:ext cx="8128855" cy="5291194"/>
          </a:xfrm>
          <a:prstGeom prst="rect">
            <a:avLst/>
          </a:prstGeom>
        </p:spPr>
      </p:pic>
      <p:sp>
        <p:nvSpPr>
          <p:cNvPr id="225" name="Rectangle 22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456EA-D87E-B87D-8196-12AAA6748AB7}"/>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3400" kern="1200" dirty="0">
                <a:solidFill>
                  <a:srgbClr val="FFFFFF"/>
                </a:solidFill>
                <a:latin typeface="+mj-lt"/>
                <a:ea typeface="+mj-ea"/>
                <a:cs typeface="+mj-cs"/>
              </a:rPr>
              <a:t>Don’t Save the Buckets Till You’re Gone</a:t>
            </a:r>
          </a:p>
        </p:txBody>
      </p:sp>
      <p:sp>
        <p:nvSpPr>
          <p:cNvPr id="229" name="Rectangle 22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one building with a flag&#10;&#10;Description automatically generated">
            <a:extLst>
              <a:ext uri="{FF2B5EF4-FFF2-40B4-BE49-F238E27FC236}">
                <a16:creationId xmlns:a16="http://schemas.microsoft.com/office/drawing/2014/main" id="{BF82BDEC-1A06-DEA6-78A5-A3E434150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856" y="1"/>
            <a:ext cx="4063143" cy="5291384"/>
          </a:xfrm>
          <a:prstGeom prst="rect">
            <a:avLst/>
          </a:prstGeom>
        </p:spPr>
      </p:pic>
    </p:spTree>
    <p:extLst>
      <p:ext uri="{BB962C8B-B14F-4D97-AF65-F5344CB8AC3E}">
        <p14:creationId xmlns:p14="http://schemas.microsoft.com/office/powerpoint/2010/main" val="350485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7BAB64-F497-F80A-0C41-CF67BFF8C4CA}"/>
            </a:ext>
          </a:extLst>
        </p:cNvPr>
        <p:cNvGrpSpPr/>
        <p:nvPr/>
      </p:nvGrpSpPr>
      <p:grpSpPr>
        <a:xfrm>
          <a:off x="0" y="0"/>
          <a:ext cx="0" cy="0"/>
          <a:chOff x="0" y="0"/>
          <a:chExt cx="0" cy="0"/>
        </a:xfrm>
      </p:grpSpPr>
      <p:sp useBgFill="1">
        <p:nvSpPr>
          <p:cNvPr id="207" name="Rectangle 206">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taking a selfie&#10;&#10;Description automatically generated">
            <a:extLst>
              <a:ext uri="{FF2B5EF4-FFF2-40B4-BE49-F238E27FC236}">
                <a16:creationId xmlns:a16="http://schemas.microsoft.com/office/drawing/2014/main" id="{E2BE7072-F7F0-EE92-9BF2-385406BF3BC8}"/>
              </a:ext>
            </a:extLst>
          </p:cNvPr>
          <p:cNvPicPr>
            <a:picLocks noChangeAspect="1"/>
          </p:cNvPicPr>
          <p:nvPr/>
        </p:nvPicPr>
        <p:blipFill>
          <a:blip r:embed="rId3">
            <a:extLst>
              <a:ext uri="{28A0092B-C50C-407E-A947-70E740481C1C}">
                <a14:useLocalDpi xmlns:a14="http://schemas.microsoft.com/office/drawing/2010/main" val="0"/>
              </a:ext>
            </a:extLst>
          </a:blip>
          <a:srcRect r="-1"/>
          <a:stretch/>
        </p:blipFill>
        <p:spPr>
          <a:xfrm>
            <a:off x="-1" y="190"/>
            <a:ext cx="8128855" cy="5291194"/>
          </a:xfrm>
          <a:prstGeom prst="rect">
            <a:avLst/>
          </a:prstGeom>
        </p:spPr>
      </p:pic>
      <p:sp>
        <p:nvSpPr>
          <p:cNvPr id="208" name="Rectangle 20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20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E409D-A24F-30C4-7B1B-3BC4076DDC7C}"/>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Take the High Road</a:t>
            </a:r>
          </a:p>
        </p:txBody>
      </p:sp>
      <p:sp>
        <p:nvSpPr>
          <p:cNvPr id="210" name="Rectangle 20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rock structure in a field&#10;&#10;Description automatically generated">
            <a:extLst>
              <a:ext uri="{FF2B5EF4-FFF2-40B4-BE49-F238E27FC236}">
                <a16:creationId xmlns:a16="http://schemas.microsoft.com/office/drawing/2014/main" id="{75BCCB4C-E0DB-8578-C4D4-B958F85713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7514735" y="614121"/>
            <a:ext cx="5291384" cy="4063143"/>
          </a:xfrm>
          <a:prstGeom prst="rect">
            <a:avLst/>
          </a:prstGeom>
        </p:spPr>
      </p:pic>
    </p:spTree>
    <p:extLst>
      <p:ext uri="{BB962C8B-B14F-4D97-AF65-F5344CB8AC3E}">
        <p14:creationId xmlns:p14="http://schemas.microsoft.com/office/powerpoint/2010/main" val="91359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AF82B8-6684-315F-9D29-BFAFE5F3602A}"/>
            </a:ext>
          </a:extLst>
        </p:cNvPr>
        <p:cNvGrpSpPr/>
        <p:nvPr/>
      </p:nvGrpSpPr>
      <p:grpSpPr>
        <a:xfrm>
          <a:off x="0" y="0"/>
          <a:ext cx="0" cy="0"/>
          <a:chOff x="0" y="0"/>
          <a:chExt cx="0" cy="0"/>
        </a:xfrm>
      </p:grpSpPr>
      <p:sp useBgFill="1">
        <p:nvSpPr>
          <p:cNvPr id="251" name="Rectangle 25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2" name="Rectangle 251">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Rectangle 252">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kayaking on a rocky shore&#10;&#10;Description automatically generated">
            <a:extLst>
              <a:ext uri="{FF2B5EF4-FFF2-40B4-BE49-F238E27FC236}">
                <a16:creationId xmlns:a16="http://schemas.microsoft.com/office/drawing/2014/main" id="{FECED5C0-AACD-A9C4-D3FC-F39C9E4B9F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2620540" y="1418076"/>
            <a:ext cx="6875812" cy="4039673"/>
          </a:xfrm>
          <a:prstGeom prst="rect">
            <a:avLst/>
          </a:prstGeom>
        </p:spPr>
      </p:pic>
      <p:sp>
        <p:nvSpPr>
          <p:cNvPr id="254" name="Freeform: Shape 253">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AFCFF97-0378-F5C1-57D7-D5EF40D8CF8E}"/>
              </a:ext>
            </a:extLst>
          </p:cNvPr>
          <p:cNvSpPr>
            <a:spLocks noGrp="1"/>
          </p:cNvSpPr>
          <p:nvPr>
            <p:ph type="title"/>
          </p:nvPr>
        </p:nvSpPr>
        <p:spPr>
          <a:xfrm>
            <a:off x="553792" y="2945176"/>
            <a:ext cx="2984937" cy="2757975"/>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Circling Back</a:t>
            </a:r>
          </a:p>
        </p:txBody>
      </p:sp>
      <p:pic>
        <p:nvPicPr>
          <p:cNvPr id="4" name="Picture 3" descr="A person in a red kayak on a rocky beach&#10;&#10;Description automatically generated">
            <a:extLst>
              <a:ext uri="{FF2B5EF4-FFF2-40B4-BE49-F238E27FC236}">
                <a16:creationId xmlns:a16="http://schemas.microsoft.com/office/drawing/2014/main" id="{21571BC5-E3F3-8A65-7124-CAA90A82198C}"/>
              </a:ext>
            </a:extLst>
          </p:cNvPr>
          <p:cNvPicPr>
            <a:picLocks noChangeAspect="1"/>
          </p:cNvPicPr>
          <p:nvPr/>
        </p:nvPicPr>
        <p:blipFill>
          <a:blip r:embed="rId4">
            <a:extLst>
              <a:ext uri="{28A0092B-C50C-407E-A947-70E740481C1C}">
                <a14:useLocalDpi xmlns:a14="http://schemas.microsoft.com/office/drawing/2010/main" val="0"/>
              </a:ext>
            </a:extLst>
          </a:blip>
          <a:srcRect r="-2"/>
          <a:stretch/>
        </p:blipFill>
        <p:spPr>
          <a:xfrm rot="5400000">
            <a:off x="6691927" y="1376073"/>
            <a:ext cx="6876146" cy="4123986"/>
          </a:xfrm>
          <a:prstGeom prst="rect">
            <a:avLst/>
          </a:prstGeom>
        </p:spPr>
      </p:pic>
    </p:spTree>
    <p:extLst>
      <p:ext uri="{BB962C8B-B14F-4D97-AF65-F5344CB8AC3E}">
        <p14:creationId xmlns:p14="http://schemas.microsoft.com/office/powerpoint/2010/main" val="306823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83B930-B504-4BF1-BFCA-6CF8C98237A3}"/>
            </a:ext>
          </a:extLst>
        </p:cNvPr>
        <p:cNvGrpSpPr/>
        <p:nvPr/>
      </p:nvGrpSpPr>
      <p:grpSpPr>
        <a:xfrm>
          <a:off x="0" y="0"/>
          <a:ext cx="0" cy="0"/>
          <a:chOff x="0" y="0"/>
          <a:chExt cx="0" cy="0"/>
        </a:xfrm>
      </p:grpSpPr>
      <p:sp useBgFill="1">
        <p:nvSpPr>
          <p:cNvPr id="294" name="Rectangle 293">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ACBF5-45E7-2C67-692A-0A82A3D1C13D}"/>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Achieve Your Dream!</a:t>
            </a:r>
            <a:br>
              <a:rPr lang="en-US" sz="4000" kern="1200" dirty="0">
                <a:solidFill>
                  <a:schemeClr val="tx1"/>
                </a:solidFill>
                <a:latin typeface="+mj-lt"/>
                <a:ea typeface="+mj-ea"/>
                <a:cs typeface="+mj-cs"/>
              </a:rPr>
            </a:br>
            <a:r>
              <a:rPr lang="en-US" sz="2600" kern="1200" dirty="0">
                <a:solidFill>
                  <a:schemeClr val="tx1"/>
                </a:solidFill>
                <a:latin typeface="+mj-lt"/>
                <a:ea typeface="+mj-ea"/>
                <a:cs typeface="+mj-cs"/>
              </a:rPr>
              <a:t>Questions</a:t>
            </a:r>
          </a:p>
        </p:txBody>
      </p:sp>
      <p:pic>
        <p:nvPicPr>
          <p:cNvPr id="4" name="Picture 3" descr="A city on a hill&#10;&#10;Description automatically generated">
            <a:extLst>
              <a:ext uri="{FF2B5EF4-FFF2-40B4-BE49-F238E27FC236}">
                <a16:creationId xmlns:a16="http://schemas.microsoft.com/office/drawing/2014/main" id="{7679E16E-8B92-9AAB-8512-B5675A818C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7" name="Picture 6" descr="A building with a field of lavender&#10;&#10;Description automatically generated">
            <a:extLst>
              <a:ext uri="{FF2B5EF4-FFF2-40B4-BE49-F238E27FC236}">
                <a16:creationId xmlns:a16="http://schemas.microsoft.com/office/drawing/2014/main" id="{A581E2B0-41B9-1E45-6700-54504FAC8BFC}"/>
              </a:ext>
            </a:extLst>
          </p:cNvPr>
          <p:cNvPicPr>
            <a:picLocks noChangeAspect="1"/>
          </p:cNvPicPr>
          <p:nvPr/>
        </p:nvPicPr>
        <p:blipFill>
          <a:blip r:embed="rId4">
            <a:extLst>
              <a:ext uri="{28A0092B-C50C-407E-A947-70E740481C1C}">
                <a14:useLocalDpi xmlns:a14="http://schemas.microsoft.com/office/drawing/2010/main" val="0"/>
              </a:ext>
            </a:extLst>
          </a:blip>
          <a:srcRect b="-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293"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214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and child posing for a picture&#10;&#10;Description automatically generated">
            <a:extLst>
              <a:ext uri="{FF2B5EF4-FFF2-40B4-BE49-F238E27FC236}">
                <a16:creationId xmlns:a16="http://schemas.microsoft.com/office/drawing/2014/main" id="{7E2BA31B-40BD-B15D-AC5A-728573573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Know Your Plan</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95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and child standing on a rocky hill&#10;&#10;Description automatically generated">
            <a:extLst>
              <a:ext uri="{FF2B5EF4-FFF2-40B4-BE49-F238E27FC236}">
                <a16:creationId xmlns:a16="http://schemas.microsoft.com/office/drawing/2014/main" id="{FA46D066-EBDE-A8BC-DC92-C7CD78FBE4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523875" y="425950"/>
            <a:ext cx="11210925" cy="744836"/>
          </a:xfrm>
        </p:spPr>
        <p:txBody>
          <a:bodyPr>
            <a:normAutofit/>
          </a:bodyPr>
          <a:lstStyle/>
          <a:p>
            <a:pPr algn="ctr"/>
            <a:r>
              <a:rPr lang="en-US" sz="3600" dirty="0">
                <a:solidFill>
                  <a:schemeClr val="tx1">
                    <a:lumMod val="85000"/>
                    <a:lumOff val="15000"/>
                  </a:schemeClr>
                </a:solidFill>
              </a:rPr>
              <a:t>Be Prepared</a:t>
            </a: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570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301451" y="5003520"/>
            <a:ext cx="7663956" cy="1485514"/>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Know the Rules</a:t>
            </a:r>
          </a:p>
        </p:txBody>
      </p:sp>
      <p:pic>
        <p:nvPicPr>
          <p:cNvPr id="15" name="Picture 14" descr="A close up of a bottle&#10;&#10;Description automatically generated">
            <a:extLst>
              <a:ext uri="{FF2B5EF4-FFF2-40B4-BE49-F238E27FC236}">
                <a16:creationId xmlns:a16="http://schemas.microsoft.com/office/drawing/2014/main" id="{0C4AE105-3F1E-9F67-21EB-51DFF6147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288" y="2331082"/>
            <a:ext cx="2745205" cy="4514841"/>
          </a:xfrm>
          <a:prstGeom prst="rect">
            <a:avLst/>
          </a:prstGeom>
        </p:spPr>
      </p:pic>
      <p:pic>
        <p:nvPicPr>
          <p:cNvPr id="19" name="Picture 18" descr="A white label with a gold logo&#10;&#10;Description automatically generated">
            <a:extLst>
              <a:ext uri="{FF2B5EF4-FFF2-40B4-BE49-F238E27FC236}">
                <a16:creationId xmlns:a16="http://schemas.microsoft.com/office/drawing/2014/main" id="{06DE30F2-8CCB-FEB1-B9F5-1FB9A5693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5" y="98323"/>
            <a:ext cx="2348050" cy="4046584"/>
          </a:xfrm>
          <a:prstGeom prst="rect">
            <a:avLst/>
          </a:prstGeom>
        </p:spPr>
      </p:pic>
      <p:pic>
        <p:nvPicPr>
          <p:cNvPr id="21" name="Picture 20" descr="A close up of a bottle&#10;&#10;Description automatically generated">
            <a:extLst>
              <a:ext uri="{FF2B5EF4-FFF2-40B4-BE49-F238E27FC236}">
                <a16:creationId xmlns:a16="http://schemas.microsoft.com/office/drawing/2014/main" id="{2C40C8E1-261D-E420-A401-DEE6BAC89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3242641" cy="5515897"/>
          </a:xfrm>
          <a:prstGeom prst="rect">
            <a:avLst/>
          </a:prstGeom>
        </p:spPr>
      </p:pic>
      <p:pic>
        <p:nvPicPr>
          <p:cNvPr id="23" name="Picture 22" descr="A yellow label with black text&#10;&#10;Description automatically generated">
            <a:extLst>
              <a:ext uri="{FF2B5EF4-FFF2-40B4-BE49-F238E27FC236}">
                <a16:creationId xmlns:a16="http://schemas.microsoft.com/office/drawing/2014/main" id="{9CD1E3B8-98A4-C665-32AC-D7019651C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664" y="98323"/>
            <a:ext cx="2455016" cy="4813403"/>
          </a:xfrm>
          <a:prstGeom prst="rect">
            <a:avLst/>
          </a:prstGeom>
        </p:spPr>
      </p:pic>
      <p:pic>
        <p:nvPicPr>
          <p:cNvPr id="17" name="Picture 16" descr="A white label with yellow flowers on it&#10;&#10;Description automatically generated">
            <a:extLst>
              <a:ext uri="{FF2B5EF4-FFF2-40B4-BE49-F238E27FC236}">
                <a16:creationId xmlns:a16="http://schemas.microsoft.com/office/drawing/2014/main" id="{2B903345-7BDD-1CBB-AB68-393F82EDB1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3906" y="98323"/>
            <a:ext cx="2610205" cy="4280336"/>
          </a:xfrm>
          <a:prstGeom prst="rect">
            <a:avLst/>
          </a:prstGeom>
        </p:spPr>
      </p:pic>
    </p:spTree>
    <p:extLst>
      <p:ext uri="{BB962C8B-B14F-4D97-AF65-F5344CB8AC3E}">
        <p14:creationId xmlns:p14="http://schemas.microsoft.com/office/powerpoint/2010/main" val="1252905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on a dirt road&#10;&#10;Description automatically generated">
            <a:extLst>
              <a:ext uri="{FF2B5EF4-FFF2-40B4-BE49-F238E27FC236}">
                <a16:creationId xmlns:a16="http://schemas.microsoft.com/office/drawing/2014/main" id="{D5DDE1F0-C1E7-A66A-201C-895F0059CB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22"/>
            <a:ext cx="12191977" cy="6858022"/>
          </a:xfrm>
          <a:prstGeom prst="rect">
            <a:avLst/>
          </a:prstGeom>
        </p:spPr>
      </p:pic>
      <p:sp>
        <p:nvSpPr>
          <p:cNvPr id="42" name="Rectangle 4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rPr>
              <a:t>Prep Your City</a:t>
            </a:r>
          </a:p>
        </p:txBody>
      </p:sp>
      <p:sp>
        <p:nvSpPr>
          <p:cNvPr id="44" name="Rectangle 4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37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posing for a picture with a lake in the background&#10;&#10;Description automatically generated">
            <a:extLst>
              <a:ext uri="{FF2B5EF4-FFF2-40B4-BE49-F238E27FC236}">
                <a16:creationId xmlns:a16="http://schemas.microsoft.com/office/drawing/2014/main" id="{09708E3A-3A2F-3EA8-A072-FF3C50F157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22"/>
            <a:ext cx="12191977" cy="6858022"/>
          </a:xfrm>
          <a:prstGeom prst="rect">
            <a:avLst/>
          </a:prstGeom>
        </p:spPr>
      </p:pic>
      <p:sp>
        <p:nvSpPr>
          <p:cNvPr id="51" name="Rectangle 5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Prep Yourself</a:t>
            </a:r>
          </a:p>
        </p:txBody>
      </p:sp>
      <p:sp>
        <p:nvSpPr>
          <p:cNvPr id="53" name="Rectangle 5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502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1" name="Rectangle 110">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child posing for a picture in front of a statue&#10;&#10;Description automatically generated">
            <a:extLst>
              <a:ext uri="{FF2B5EF4-FFF2-40B4-BE49-F238E27FC236}">
                <a16:creationId xmlns:a16="http://schemas.microsoft.com/office/drawing/2014/main" id="{99923341-6576-D6E9-6CC4-33419F8095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8610" y="7"/>
            <a:ext cx="4039673" cy="6875812"/>
          </a:xfrm>
          <a:prstGeom prst="rect">
            <a:avLst/>
          </a:prstGeom>
        </p:spPr>
      </p:pic>
      <p:sp>
        <p:nvSpPr>
          <p:cNvPr id="115" name="Freeform: Shape 114">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553792" y="2945176"/>
            <a:ext cx="2984937" cy="2757975"/>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Prep Your Family</a:t>
            </a:r>
          </a:p>
        </p:txBody>
      </p:sp>
      <p:pic>
        <p:nvPicPr>
          <p:cNvPr id="6" name="Picture 5" descr="A child standing in front of a sign&#10;&#10;Description automatically generated">
            <a:extLst>
              <a:ext uri="{FF2B5EF4-FFF2-40B4-BE49-F238E27FC236}">
                <a16:creationId xmlns:a16="http://schemas.microsoft.com/office/drawing/2014/main" id="{825652DB-D79D-1565-AD62-D34F518025A4}"/>
              </a:ext>
            </a:extLst>
          </p:cNvPr>
          <p:cNvPicPr>
            <a:picLocks noChangeAspect="1"/>
          </p:cNvPicPr>
          <p:nvPr/>
        </p:nvPicPr>
        <p:blipFill>
          <a:blip r:embed="rId4">
            <a:extLst>
              <a:ext uri="{28A0092B-C50C-407E-A947-70E740481C1C}">
                <a14:useLocalDpi xmlns:a14="http://schemas.microsoft.com/office/drawing/2010/main" val="0"/>
              </a:ext>
            </a:extLst>
          </a:blip>
          <a:srcRect b="-2"/>
          <a:stretch/>
        </p:blipFill>
        <p:spPr>
          <a:xfrm>
            <a:off x="8068007" y="-7"/>
            <a:ext cx="4123986" cy="6876146"/>
          </a:xfrm>
          <a:prstGeom prst="rect">
            <a:avLst/>
          </a:prstGeom>
        </p:spPr>
      </p:pic>
    </p:spTree>
    <p:extLst>
      <p:ext uri="{BB962C8B-B14F-4D97-AF65-F5344CB8AC3E}">
        <p14:creationId xmlns:p14="http://schemas.microsoft.com/office/powerpoint/2010/main" val="121463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cuba mask and goggles underwater&#10;&#10;Description automatically generated">
            <a:extLst>
              <a:ext uri="{FF2B5EF4-FFF2-40B4-BE49-F238E27FC236}">
                <a16:creationId xmlns:a16="http://schemas.microsoft.com/office/drawing/2014/main" id="{FE10E0A0-673E-278C-AA45-9507F8D9DAAB}"/>
              </a:ext>
            </a:extLst>
          </p:cNvPr>
          <p:cNvPicPr>
            <a:picLocks noChangeAspect="1"/>
          </p:cNvPicPr>
          <p:nvPr/>
        </p:nvPicPr>
        <p:blipFill>
          <a:blip r:embed="rId3">
            <a:extLst>
              <a:ext uri="{28A0092B-C50C-407E-A947-70E740481C1C}">
                <a14:useLocalDpi xmlns:a14="http://schemas.microsoft.com/office/drawing/2010/main" val="0"/>
              </a:ext>
            </a:extLst>
          </a:blip>
          <a:srcRect r="-1" b="-1"/>
          <a:stretch/>
        </p:blipFill>
        <p:spPr>
          <a:xfrm>
            <a:off x="-1" y="190"/>
            <a:ext cx="8128855" cy="5291194"/>
          </a:xfrm>
          <a:prstGeom prst="rect">
            <a:avLst/>
          </a:prstGeom>
        </p:spPr>
      </p:pic>
      <p:sp>
        <p:nvSpPr>
          <p:cNvPr id="72" name="Rectangle 7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Set Expectations for the Exit</a:t>
            </a:r>
          </a:p>
        </p:txBody>
      </p:sp>
      <p:sp>
        <p:nvSpPr>
          <p:cNvPr id="76" name="Rectangle 7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and child standing in water&#10;&#10;Description automatically generated">
            <a:extLst>
              <a:ext uri="{FF2B5EF4-FFF2-40B4-BE49-F238E27FC236}">
                <a16:creationId xmlns:a16="http://schemas.microsoft.com/office/drawing/2014/main" id="{0C23DBEF-AF01-4501-5D54-1692CF08A8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856" y="1"/>
            <a:ext cx="4063143" cy="5291384"/>
          </a:xfrm>
          <a:prstGeom prst="rect">
            <a:avLst/>
          </a:prstGeom>
        </p:spPr>
      </p:pic>
    </p:spTree>
    <p:extLst>
      <p:ext uri="{BB962C8B-B14F-4D97-AF65-F5344CB8AC3E}">
        <p14:creationId xmlns:p14="http://schemas.microsoft.com/office/powerpoint/2010/main" val="49460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 name="Rectangle 15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arge white cylinder with a crack in it&#10;&#10;Description automatically generated">
            <a:extLst>
              <a:ext uri="{FF2B5EF4-FFF2-40B4-BE49-F238E27FC236}">
                <a16:creationId xmlns:a16="http://schemas.microsoft.com/office/drawing/2014/main" id="{E19B1800-5B1D-4B05-5F5D-D8E1B72423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616659" y="616661"/>
            <a:ext cx="5271924" cy="4038603"/>
          </a:xfrm>
          <a:prstGeom prst="rect">
            <a:avLst/>
          </a:prstGeom>
        </p:spPr>
      </p:pic>
      <p:pic>
        <p:nvPicPr>
          <p:cNvPr id="6" name="Picture 5" descr="A pool with ice and rocks&#10;&#10;Description automatically generated">
            <a:extLst>
              <a:ext uri="{FF2B5EF4-FFF2-40B4-BE49-F238E27FC236}">
                <a16:creationId xmlns:a16="http://schemas.microsoft.com/office/drawing/2014/main" id="{9C54EB1F-6357-AA7D-DF6F-3A66EBEFB0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3440988" y="597613"/>
            <a:ext cx="5271924" cy="4076700"/>
          </a:xfrm>
          <a:prstGeom prst="rect">
            <a:avLst/>
          </a:prstGeom>
        </p:spPr>
      </p:pic>
      <p:pic>
        <p:nvPicPr>
          <p:cNvPr id="4" name="Picture 3" descr="A pool with a hot tub and a hot tub in the snow&#10;&#10;Description automatically generated">
            <a:extLst>
              <a:ext uri="{FF2B5EF4-FFF2-40B4-BE49-F238E27FC236}">
                <a16:creationId xmlns:a16="http://schemas.microsoft.com/office/drawing/2014/main" id="{E29D040E-3E10-5C4C-41C0-C1AE189420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5292" y="1"/>
            <a:ext cx="4076700" cy="5271924"/>
          </a:xfrm>
          <a:prstGeom prst="rect">
            <a:avLst/>
          </a:prstGeom>
        </p:spPr>
      </p:pic>
      <p:sp>
        <p:nvSpPr>
          <p:cNvPr id="157" name="Rectangle 15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2DBC56-2F18-A17B-A45B-1D14FB683328}"/>
              </a:ext>
            </a:extLst>
          </p:cNvPr>
          <p:cNvSpPr>
            <a:spLocks noGrp="1"/>
          </p:cNvSpPr>
          <p:nvPr>
            <p:ph type="title"/>
          </p:nvPr>
        </p:nvSpPr>
        <p:spPr>
          <a:xfrm>
            <a:off x="699713" y="5588000"/>
            <a:ext cx="6867277" cy="920590"/>
          </a:xfrm>
        </p:spPr>
        <p:txBody>
          <a:bodyPr vert="horz" lIns="91440" tIns="45720" rIns="91440" bIns="45720" rtlCol="0" anchor="ctr">
            <a:normAutofit/>
          </a:bodyPr>
          <a:lstStyle/>
          <a:p>
            <a:r>
              <a:rPr lang="en-US" sz="4000" kern="1200" dirty="0">
                <a:solidFill>
                  <a:srgbClr val="FFFFFF"/>
                </a:solidFill>
                <a:latin typeface="+mj-lt"/>
                <a:ea typeface="+mj-ea"/>
                <a:cs typeface="+mj-cs"/>
              </a:rPr>
              <a:t>Expect the Unexpected</a:t>
            </a:r>
          </a:p>
        </p:txBody>
      </p:sp>
    </p:spTree>
    <p:extLst>
      <p:ext uri="{BB962C8B-B14F-4D97-AF65-F5344CB8AC3E}">
        <p14:creationId xmlns:p14="http://schemas.microsoft.com/office/powerpoint/2010/main" val="3390093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6" ma:contentTypeDescription="Create a new document." ma:contentTypeScope="" ma:versionID="07a728dac8347970f7d2f4f8ac63688e">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ec487edad7753101425a63f6e2326024"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BB1502-F59B-4E02-9681-20AA07C763F6}"/>
</file>

<file path=customXml/itemProps2.xml><?xml version="1.0" encoding="utf-8"?>
<ds:datastoreItem xmlns:ds="http://schemas.openxmlformats.org/officeDocument/2006/customXml" ds:itemID="{9EAD47C5-693D-43B0-82AB-C6B0C1FF6275}"/>
</file>

<file path=customXml/itemProps3.xml><?xml version="1.0" encoding="utf-8"?>
<ds:datastoreItem xmlns:ds="http://schemas.openxmlformats.org/officeDocument/2006/customXml" ds:itemID="{789A1EE9-0D52-420D-8F37-BD09A591831D}"/>
</file>

<file path=docProps/app.xml><?xml version="1.0" encoding="utf-8"?>
<Properties xmlns="http://schemas.openxmlformats.org/officeDocument/2006/extended-properties" xmlns:vt="http://schemas.openxmlformats.org/officeDocument/2006/docPropsVTypes">
  <TotalTime>380</TotalTime>
  <Words>1221</Words>
  <Application>Microsoft Office PowerPoint</Application>
  <PresentationFormat>Widescreen</PresentationFormat>
  <Paragraphs>50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Aptos Display</vt:lpstr>
      <vt:lpstr>Aptos</vt:lpstr>
      <vt:lpstr>Office Theme</vt:lpstr>
      <vt:lpstr>Sailing Off Into the Distance</vt:lpstr>
      <vt:lpstr>Know Your Plan</vt:lpstr>
      <vt:lpstr>Be Prepared</vt:lpstr>
      <vt:lpstr>Know the Rules</vt:lpstr>
      <vt:lpstr>Prep Your City</vt:lpstr>
      <vt:lpstr>Prep Yourself</vt:lpstr>
      <vt:lpstr>Prep Your Family</vt:lpstr>
      <vt:lpstr>Set Expectations for the Exit</vt:lpstr>
      <vt:lpstr>Expect the Unexpected</vt:lpstr>
      <vt:lpstr>Let It Sink In</vt:lpstr>
      <vt:lpstr>You Must Get Bored or Have a Lot of Free Time</vt:lpstr>
      <vt:lpstr>Every Day Can Be Magic</vt:lpstr>
      <vt:lpstr>Don’t Save the Buckets Till You’re Gone</vt:lpstr>
      <vt:lpstr>Take the High Road</vt:lpstr>
      <vt:lpstr>Circling Back</vt:lpstr>
      <vt:lpstr>Achieve Your Dream!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Dagen</dc:creator>
  <cp:lastModifiedBy>Keith Dagen</cp:lastModifiedBy>
  <cp:revision>2</cp:revision>
  <dcterms:created xsi:type="dcterms:W3CDTF">2024-09-28T20:09:41Z</dcterms:created>
  <dcterms:modified xsi:type="dcterms:W3CDTF">2025-03-14T17:39:01Z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ies>
</file>